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image115.jpg" ContentType="image/jpeg"/>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tags/tag1.xml" ContentType="application/vnd.openxmlformats-officedocument.presentationml.tags+xml"/>
  <Override PartName="/ppt/notesSlides/notesSlide86.xml" ContentType="application/vnd.openxmlformats-officedocument.presentationml.notesSlide+xml"/>
  <Override PartName="/ppt/media/image239.jpg" ContentType="image/jpeg"/>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67" r:id="rId4"/>
    <p:sldMasterId id="2147483728" r:id="rId5"/>
  </p:sldMasterIdLst>
  <p:notesMasterIdLst>
    <p:notesMasterId r:id="rId128"/>
  </p:notesMasterIdLst>
  <p:handoutMasterIdLst>
    <p:handoutMasterId r:id="rId129"/>
  </p:handoutMasterIdLst>
  <p:sldIdLst>
    <p:sldId id="1169"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85" r:id="rId19"/>
    <p:sldId id="269" r:id="rId20"/>
    <p:sldId id="270" r:id="rId21"/>
    <p:sldId id="271" r:id="rId22"/>
    <p:sldId id="272" r:id="rId23"/>
    <p:sldId id="273" r:id="rId24"/>
    <p:sldId id="274" r:id="rId25"/>
    <p:sldId id="275" r:id="rId26"/>
    <p:sldId id="276" r:id="rId27"/>
    <p:sldId id="277" r:id="rId28"/>
    <p:sldId id="410" r:id="rId29"/>
    <p:sldId id="412" r:id="rId30"/>
    <p:sldId id="413" r:id="rId31"/>
    <p:sldId id="414" r:id="rId32"/>
    <p:sldId id="417" r:id="rId33"/>
    <p:sldId id="423" r:id="rId34"/>
    <p:sldId id="424" r:id="rId35"/>
    <p:sldId id="1137" r:id="rId36"/>
    <p:sldId id="1138" r:id="rId37"/>
    <p:sldId id="1139" r:id="rId38"/>
    <p:sldId id="1149" r:id="rId39"/>
    <p:sldId id="1150" r:id="rId40"/>
    <p:sldId id="1204" r:id="rId41"/>
    <p:sldId id="1205" r:id="rId42"/>
    <p:sldId id="1190" r:id="rId43"/>
    <p:sldId id="1151" r:id="rId44"/>
    <p:sldId id="1152" r:id="rId45"/>
    <p:sldId id="1153" r:id="rId46"/>
    <p:sldId id="1140" r:id="rId47"/>
    <p:sldId id="1189" r:id="rId48"/>
    <p:sldId id="1144" r:id="rId49"/>
    <p:sldId id="1188" r:id="rId50"/>
    <p:sldId id="280" r:id="rId51"/>
    <p:sldId id="1097" r:id="rId52"/>
    <p:sldId id="1096" r:id="rId53"/>
    <p:sldId id="1098" r:id="rId54"/>
    <p:sldId id="1094" r:id="rId55"/>
    <p:sldId id="1093" r:id="rId56"/>
    <p:sldId id="1092" r:id="rId57"/>
    <p:sldId id="1091" r:id="rId58"/>
    <p:sldId id="1090" r:id="rId59"/>
    <p:sldId id="1089" r:id="rId60"/>
    <p:sldId id="1088" r:id="rId61"/>
    <p:sldId id="1087" r:id="rId62"/>
    <p:sldId id="1086" r:id="rId63"/>
    <p:sldId id="1085" r:id="rId64"/>
    <p:sldId id="1084" r:id="rId65"/>
    <p:sldId id="1083" r:id="rId66"/>
    <p:sldId id="281" r:id="rId67"/>
    <p:sldId id="282" r:id="rId68"/>
    <p:sldId id="283" r:id="rId69"/>
    <p:sldId id="284" r:id="rId70"/>
    <p:sldId id="1180" r:id="rId71"/>
    <p:sldId id="1179" r:id="rId72"/>
    <p:sldId id="1181" r:id="rId73"/>
    <p:sldId id="279" r:id="rId74"/>
    <p:sldId id="1182" r:id="rId75"/>
    <p:sldId id="1185" r:id="rId76"/>
    <p:sldId id="1184" r:id="rId77"/>
    <p:sldId id="1159" r:id="rId78"/>
    <p:sldId id="278" r:id="rId79"/>
    <p:sldId id="1061" r:id="rId80"/>
    <p:sldId id="1060" r:id="rId81"/>
    <p:sldId id="1072" r:id="rId82"/>
    <p:sldId id="1071" r:id="rId83"/>
    <p:sldId id="1070" r:id="rId84"/>
    <p:sldId id="1069" r:id="rId85"/>
    <p:sldId id="1193" r:id="rId86"/>
    <p:sldId id="1068" r:id="rId87"/>
    <p:sldId id="1066" r:id="rId88"/>
    <p:sldId id="1196" r:id="rId89"/>
    <p:sldId id="1194" r:id="rId90"/>
    <p:sldId id="1062" r:id="rId91"/>
    <p:sldId id="1048" r:id="rId92"/>
    <p:sldId id="1049" r:id="rId93"/>
    <p:sldId id="1050" r:id="rId94"/>
    <p:sldId id="1051" r:id="rId95"/>
    <p:sldId id="1052" r:id="rId96"/>
    <p:sldId id="1053" r:id="rId97"/>
    <p:sldId id="1054" r:id="rId98"/>
    <p:sldId id="1197" r:id="rId99"/>
    <p:sldId id="1198" r:id="rId100"/>
    <p:sldId id="1199" r:id="rId101"/>
    <p:sldId id="1174" r:id="rId102"/>
    <p:sldId id="1200" r:id="rId103"/>
    <p:sldId id="1201" r:id="rId104"/>
    <p:sldId id="1202" r:id="rId105"/>
    <p:sldId id="1203" r:id="rId106"/>
    <p:sldId id="1155" r:id="rId107"/>
    <p:sldId id="1156" r:id="rId108"/>
    <p:sldId id="1157" r:id="rId109"/>
    <p:sldId id="1158" r:id="rId110"/>
    <p:sldId id="286" r:id="rId111"/>
    <p:sldId id="1025" r:id="rId112"/>
    <p:sldId id="1073" r:id="rId113"/>
    <p:sldId id="1074" r:id="rId114"/>
    <p:sldId id="1191" r:id="rId115"/>
    <p:sldId id="1161" r:id="rId116"/>
    <p:sldId id="1170" r:id="rId117"/>
    <p:sldId id="1171" r:id="rId118"/>
    <p:sldId id="1162" r:id="rId119"/>
    <p:sldId id="1163" r:id="rId120"/>
    <p:sldId id="1164" r:id="rId121"/>
    <p:sldId id="1165" r:id="rId122"/>
    <p:sldId id="1146" r:id="rId123"/>
    <p:sldId id="1187" r:id="rId124"/>
    <p:sldId id="1186" r:id="rId125"/>
    <p:sldId id="1166" r:id="rId126"/>
    <p:sldId id="1167" r:id="rId127"/>
  </p:sldIdLst>
  <p:sldSz cx="16256000" cy="9144000"/>
  <p:notesSz cx="16256000" cy="9144000"/>
  <p:embeddedFontLst>
    <p:embeddedFont>
      <p:font typeface="Calibri" panose="020F0502020204030204" pitchFamily="34" charset="0"/>
      <p:regular r:id="rId130"/>
      <p:bold r:id="rId131"/>
      <p:italic r:id="rId132"/>
      <p:boldItalic r:id="rId133"/>
    </p:embeddedFont>
    <p:embeddedFont>
      <p:font typeface="Decoy" panose="020B0604020202020204" charset="0"/>
      <p:regular r:id="rId134"/>
      <p:bold r:id="rId135"/>
      <p:italic r:id="rId136"/>
      <p:boldItalic r:id="rId137"/>
    </p:embeddedFont>
    <p:embeddedFont>
      <p:font typeface="Decoy Medium" panose="020B0604020202020204" charset="0"/>
      <p:regular r:id="rId138"/>
      <p:italic r:id="rId139"/>
    </p:embeddedFont>
    <p:embeddedFont>
      <p:font typeface="Decoy-Medium" panose="02080003040304020404" charset="0"/>
      <p:regular r:id="rId140"/>
      <p:italic r:id="rId141"/>
    </p:embeddedFont>
    <p:embeddedFont>
      <p:font typeface="Fraunces 9pt SemiBold"/>
      <p:regular r:id="rId142"/>
      <p:bold r:id="rId143"/>
      <p:italic r:id="rId144"/>
      <p:boldItalic r:id="rId145"/>
    </p:embeddedFont>
    <p:embeddedFont>
      <p:font typeface="Open Sans" panose="020B0606030504020204" pitchFamily="34" charset="0"/>
      <p:regular r:id="rId146"/>
      <p:bold r:id="rId147"/>
      <p:italic r:id="rId148"/>
      <p:boldItalic r:id="rId149"/>
    </p:embeddedFont>
    <p:embeddedFont>
      <p:font typeface="Open Sans SemiBold" panose="020B0706030804020204" pitchFamily="34" charset="0"/>
      <p:regular r:id="rId150"/>
      <p:bold r:id="rId151"/>
      <p:italic r:id="rId152"/>
      <p:boldItalic r:id="rId153"/>
    </p:embeddedFont>
    <p:embeddedFont>
      <p:font typeface="OpenSans-SemiBold" panose="020B0604020202020204" charset="0"/>
      <p:regular r:id="rId154"/>
      <p:bold r:id="rId155"/>
      <p:italic r:id="rId156"/>
      <p:boldItalic r:id="rId157"/>
    </p:embeddedFont>
    <p:embeddedFont>
      <p:font typeface="OpenSans-SemiBoldItalic" panose="020B0604020202020204" charset="0"/>
      <p:bold r:id="rId158"/>
      <p:italic r:id="rId159"/>
      <p:boldItalic r:id="rId160"/>
    </p:embeddedFont>
  </p:embeddedFontLst>
  <p:defaultTextStyle>
    <a:defPPr>
      <a:defRPr kern="0"/>
    </a:defPPr>
  </p:defaultTextStyle>
  <p:extLst>
    <p:ext uri="{521415D9-36F7-43E2-AB2F-B90AF26B5E84}">
      <p14:sectionLst xmlns:p14="http://schemas.microsoft.com/office/powerpoint/2010/main">
        <p14:section name="Intro" id="{1A1C2FA5-75CA-4490-BC8F-1F03FF20A118}">
          <p14:sldIdLst>
            <p14:sldId id="1169"/>
            <p14:sldId id="257"/>
            <p14:sldId id="258"/>
          </p14:sldIdLst>
        </p14:section>
        <p14:section name="Sorting Games" id="{11032639-CF56-4D21-9DC8-00A599F86769}">
          <p14:sldIdLst>
            <p14:sldId id="259"/>
            <p14:sldId id="260"/>
            <p14:sldId id="261"/>
            <p14:sldId id="262"/>
          </p14:sldIdLst>
        </p14:section>
        <p14:section name="Overview" id="{1669A655-7595-4379-8738-12358CADAD26}">
          <p14:sldIdLst>
            <p14:sldId id="263"/>
            <p14:sldId id="264"/>
            <p14:sldId id="265"/>
            <p14:sldId id="266"/>
            <p14:sldId id="267"/>
            <p14:sldId id="268"/>
            <p14:sldId id="285"/>
            <p14:sldId id="269"/>
            <p14:sldId id="270"/>
            <p14:sldId id="271"/>
            <p14:sldId id="272"/>
            <p14:sldId id="273"/>
            <p14:sldId id="274"/>
            <p14:sldId id="275"/>
            <p14:sldId id="276"/>
            <p14:sldId id="277"/>
            <p14:sldId id="410"/>
            <p14:sldId id="412"/>
            <p14:sldId id="413"/>
            <p14:sldId id="414"/>
            <p14:sldId id="417"/>
            <p14:sldId id="423"/>
            <p14:sldId id="424"/>
            <p14:sldId id="1137"/>
            <p14:sldId id="1138"/>
            <p14:sldId id="1139"/>
            <p14:sldId id="1149"/>
            <p14:sldId id="1150"/>
            <p14:sldId id="1204"/>
            <p14:sldId id="1205"/>
            <p14:sldId id="1190"/>
            <p14:sldId id="1151"/>
            <p14:sldId id="1152"/>
            <p14:sldId id="1153"/>
            <p14:sldId id="1140"/>
            <p14:sldId id="1189"/>
            <p14:sldId id="1144"/>
            <p14:sldId id="1188"/>
            <p14:sldId id="280"/>
            <p14:sldId id="1097"/>
            <p14:sldId id="1096"/>
            <p14:sldId id="1098"/>
            <p14:sldId id="1094"/>
            <p14:sldId id="1093"/>
            <p14:sldId id="1092"/>
            <p14:sldId id="1091"/>
            <p14:sldId id="1090"/>
            <p14:sldId id="1089"/>
            <p14:sldId id="1088"/>
            <p14:sldId id="1087"/>
            <p14:sldId id="1086"/>
            <p14:sldId id="1085"/>
            <p14:sldId id="1084"/>
            <p14:sldId id="1083"/>
            <p14:sldId id="281"/>
            <p14:sldId id="282"/>
            <p14:sldId id="283"/>
            <p14:sldId id="284"/>
            <p14:sldId id="1180"/>
            <p14:sldId id="1179"/>
            <p14:sldId id="1181"/>
            <p14:sldId id="279"/>
            <p14:sldId id="1182"/>
            <p14:sldId id="1185"/>
            <p14:sldId id="1184"/>
            <p14:sldId id="1159"/>
            <p14:sldId id="278"/>
          </p14:sldIdLst>
        </p14:section>
        <p14:section name="Solar Science 101" id="{675565B8-487F-483A-A1D1-363489110944}">
          <p14:sldIdLst/>
        </p14:section>
        <p14:section name="Kit Unboxing" id="{1705AC40-B4F7-46C3-BDF0-3D9A7600355A}">
          <p14:sldIdLst/>
        </p14:section>
        <p14:section name="Solar Viewing" id="{255649C2-CE26-4983-9389-D3F30EB37ABF}">
          <p14:sldIdLst/>
        </p14:section>
        <p14:section name="Facilitation Strategies" id="{0C2F9698-BD66-46A6-A07C-3B90B7218FD4}">
          <p14:sldIdLst>
            <p14:sldId id="1061"/>
            <p14:sldId id="1060"/>
            <p14:sldId id="1072"/>
            <p14:sldId id="1071"/>
            <p14:sldId id="1070"/>
            <p14:sldId id="1069"/>
            <p14:sldId id="1193"/>
            <p14:sldId id="1068"/>
            <p14:sldId id="1066"/>
            <p14:sldId id="1196"/>
            <p14:sldId id="1194"/>
            <p14:sldId id="1062"/>
            <p14:sldId id="1048"/>
            <p14:sldId id="1049"/>
            <p14:sldId id="1050"/>
            <p14:sldId id="1051"/>
            <p14:sldId id="1052"/>
            <p14:sldId id="1053"/>
            <p14:sldId id="1054"/>
            <p14:sldId id="1197"/>
            <p14:sldId id="1198"/>
            <p14:sldId id="1199"/>
            <p14:sldId id="1174"/>
            <p14:sldId id="1200"/>
            <p14:sldId id="1201"/>
            <p14:sldId id="1202"/>
            <p14:sldId id="1203"/>
            <p14:sldId id="1155"/>
            <p14:sldId id="1156"/>
            <p14:sldId id="1157"/>
            <p14:sldId id="1158"/>
            <p14:sldId id="286"/>
            <p14:sldId id="1025"/>
            <p14:sldId id="1073"/>
            <p14:sldId id="1074"/>
            <p14:sldId id="1191"/>
          </p14:sldIdLst>
        </p14:section>
        <p14:section name="Activities" id="{C22B0979-3B60-45B3-8A23-096C0D164502}">
          <p14:sldIdLst/>
        </p14:section>
        <p14:section name="Partnerships/Community" id="{F9F0910D-8B10-4BBB-81E8-E2E44E73E44C}">
          <p14:sldIdLst>
            <p14:sldId id="1161"/>
            <p14:sldId id="1170"/>
            <p14:sldId id="1171"/>
            <p14:sldId id="1162"/>
            <p14:sldId id="1163"/>
            <p14:sldId id="1164"/>
          </p14:sldIdLst>
        </p14:section>
        <p14:section name="Additional Resources" id="{3F150CC0-802C-400C-AA14-8C76AE5172BA}">
          <p14:sldIdLst>
            <p14:sldId id="1165"/>
            <p14:sldId id="1146"/>
            <p14:sldId id="1187"/>
            <p14:sldId id="1186"/>
            <p14:sldId id="1166"/>
            <p14:sldId id="1167"/>
          </p14:sldIdLst>
        </p14:section>
      </p14:sectionLst>
    </p:ex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575234-6254-A244-B0D4-3CB0BF8A6FB7}" v="37" dt="2023-04-25T22:31:22.29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725"/>
    <p:restoredTop sz="67483"/>
  </p:normalViewPr>
  <p:slideViewPr>
    <p:cSldViewPr snapToGrid="0">
      <p:cViewPr varScale="1">
        <p:scale>
          <a:sx n="63" d="100"/>
          <a:sy n="63" d="100"/>
        </p:scale>
        <p:origin x="744" y="184"/>
      </p:cViewPr>
      <p:guideLst>
        <p:guide orient="horz" pos="2880"/>
        <p:guide pos="2160"/>
      </p:guideLst>
    </p:cSldViewPr>
  </p:slideViewPr>
  <p:notesTextViewPr>
    <p:cViewPr>
      <p:scale>
        <a:sx n="1" d="1"/>
        <a:sy n="1" d="1"/>
      </p:scale>
      <p:origin x="0" y="0"/>
    </p:cViewPr>
  </p:notesTextViewPr>
  <p:notesViewPr>
    <p:cSldViewPr snapToGrid="0">
      <p:cViewPr varScale="1">
        <p:scale>
          <a:sx n="97" d="100"/>
          <a:sy n="97" d="100"/>
        </p:scale>
        <p:origin x="1496" y="20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font" Target="fonts/font9.fntdata"/><Relationship Id="rId159" Type="http://schemas.openxmlformats.org/officeDocument/2006/relationships/font" Target="fonts/font30.fntdata"/><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notesMaster" Target="notesMasters/notesMaster1.xml"/><Relationship Id="rId149" Type="http://schemas.openxmlformats.org/officeDocument/2006/relationships/font" Target="fonts/font20.fntdata"/><Relationship Id="rId5" Type="http://schemas.openxmlformats.org/officeDocument/2006/relationships/slideMaster" Target="slideMasters/slideMaster2.xml"/><Relationship Id="rId95" Type="http://schemas.openxmlformats.org/officeDocument/2006/relationships/slide" Target="slides/slide90.xml"/><Relationship Id="rId160" Type="http://schemas.openxmlformats.org/officeDocument/2006/relationships/font" Target="fonts/font31.fntdata"/><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font" Target="fonts/font10.fntdata"/><Relationship Id="rId85" Type="http://schemas.openxmlformats.org/officeDocument/2006/relationships/slide" Target="slides/slide80.xml"/><Relationship Id="rId150" Type="http://schemas.openxmlformats.org/officeDocument/2006/relationships/font" Target="fonts/font21.fntdata"/><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handoutMaster" Target="handoutMasters/handoutMaster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font" Target="fonts/font11.fntdata"/><Relationship Id="rId145" Type="http://schemas.openxmlformats.org/officeDocument/2006/relationships/font" Target="fonts/font16.fntdata"/><Relationship Id="rId16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font" Target="fonts/font1.fntdata"/><Relationship Id="rId135" Type="http://schemas.openxmlformats.org/officeDocument/2006/relationships/font" Target="fonts/font6.fntdata"/><Relationship Id="rId151" Type="http://schemas.openxmlformats.org/officeDocument/2006/relationships/font" Target="fonts/font22.fntdata"/><Relationship Id="rId156" Type="http://schemas.openxmlformats.org/officeDocument/2006/relationships/font" Target="fonts/font27.fntdata"/><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font" Target="fonts/font12.fntdata"/><Relationship Id="rId146" Type="http://schemas.openxmlformats.org/officeDocument/2006/relationships/font" Target="fonts/font17.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font" Target="fonts/font2.fntdata"/><Relationship Id="rId136" Type="http://schemas.openxmlformats.org/officeDocument/2006/relationships/font" Target="fonts/font7.fntdata"/><Relationship Id="rId157" Type="http://schemas.openxmlformats.org/officeDocument/2006/relationships/font" Target="fonts/font28.fntdata"/><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font" Target="fonts/font23.fntdata"/><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font" Target="fonts/font18.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font" Target="fonts/font13.fntdata"/><Relationship Id="rId163"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font" Target="fonts/font8.fntdata"/><Relationship Id="rId158" Type="http://schemas.openxmlformats.org/officeDocument/2006/relationships/font" Target="fonts/font29.fntdata"/><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font" Target="fonts/font3.fntdata"/><Relationship Id="rId153" Type="http://schemas.openxmlformats.org/officeDocument/2006/relationships/font" Target="fonts/font24.fntdata"/><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font" Target="fonts/font14.fntdata"/><Relationship Id="rId148" Type="http://schemas.openxmlformats.org/officeDocument/2006/relationships/font" Target="fonts/font19.fntdata"/><Relationship Id="rId16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font" Target="fonts/font4.fntdata"/><Relationship Id="rId154" Type="http://schemas.openxmlformats.org/officeDocument/2006/relationships/font" Target="fonts/font25.fntdata"/><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font" Target="fonts/font15.fntdata"/><Relationship Id="rId90" Type="http://schemas.openxmlformats.org/officeDocument/2006/relationships/slide" Target="slides/slide85.xml"/><Relationship Id="rId165" Type="http://schemas.microsoft.com/office/2015/10/relationships/revisionInfo" Target="revisionInfo.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font" Target="fonts/font5.fntdata"/><Relationship Id="rId80" Type="http://schemas.openxmlformats.org/officeDocument/2006/relationships/slide" Target="slides/slide75.xml"/><Relationship Id="rId155" Type="http://schemas.openxmlformats.org/officeDocument/2006/relationships/font" Target="fonts/font2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DE3AE1F-4001-E4ED-E118-65043C65E8AA}"/>
              </a:ext>
            </a:extLst>
          </p:cNvPr>
          <p:cNvSpPr>
            <a:spLocks noGrp="1"/>
          </p:cNvSpPr>
          <p:nvPr>
            <p:ph type="hdr" sz="quarter"/>
          </p:nvPr>
        </p:nvSpPr>
        <p:spPr>
          <a:xfrm>
            <a:off x="0" y="0"/>
            <a:ext cx="7043738"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B8F58CF-7E48-EAD2-6357-C8A95BAD2F7A}"/>
              </a:ext>
            </a:extLst>
          </p:cNvPr>
          <p:cNvSpPr>
            <a:spLocks noGrp="1"/>
          </p:cNvSpPr>
          <p:nvPr>
            <p:ph type="dt" sz="quarter" idx="1"/>
          </p:nvPr>
        </p:nvSpPr>
        <p:spPr>
          <a:xfrm>
            <a:off x="9207500" y="0"/>
            <a:ext cx="7045325" cy="458788"/>
          </a:xfrm>
          <a:prstGeom prst="rect">
            <a:avLst/>
          </a:prstGeom>
        </p:spPr>
        <p:txBody>
          <a:bodyPr vert="horz" lIns="91440" tIns="45720" rIns="91440" bIns="45720" rtlCol="0"/>
          <a:lstStyle>
            <a:lvl1pPr algn="r">
              <a:defRPr sz="1200"/>
            </a:lvl1pPr>
          </a:lstStyle>
          <a:p>
            <a:fld id="{9FB45242-5BED-8B4B-B619-E384AC1EE02A}" type="datetimeFigureOut">
              <a:rPr lang="en-US" smtClean="0"/>
              <a:t>4/25/2023</a:t>
            </a:fld>
            <a:endParaRPr lang="en-US"/>
          </a:p>
        </p:txBody>
      </p:sp>
      <p:sp>
        <p:nvSpPr>
          <p:cNvPr id="4" name="Footer Placeholder 3">
            <a:extLst>
              <a:ext uri="{FF2B5EF4-FFF2-40B4-BE49-F238E27FC236}">
                <a16:creationId xmlns:a16="http://schemas.microsoft.com/office/drawing/2014/main" id="{16127501-9B52-012D-CD4D-0B41C7C9C227}"/>
              </a:ext>
            </a:extLst>
          </p:cNvPr>
          <p:cNvSpPr>
            <a:spLocks noGrp="1"/>
          </p:cNvSpPr>
          <p:nvPr>
            <p:ph type="ftr" sz="quarter" idx="2"/>
          </p:nvPr>
        </p:nvSpPr>
        <p:spPr>
          <a:xfrm>
            <a:off x="0" y="8685213"/>
            <a:ext cx="7043738"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18590B2-F2FE-1CA5-8E3E-643ED6A1B3F4}"/>
              </a:ext>
            </a:extLst>
          </p:cNvPr>
          <p:cNvSpPr>
            <a:spLocks noGrp="1"/>
          </p:cNvSpPr>
          <p:nvPr>
            <p:ph type="sldNum" sz="quarter" idx="3"/>
          </p:nvPr>
        </p:nvSpPr>
        <p:spPr>
          <a:xfrm>
            <a:off x="9207500" y="8685213"/>
            <a:ext cx="7045325" cy="458787"/>
          </a:xfrm>
          <a:prstGeom prst="rect">
            <a:avLst/>
          </a:prstGeom>
        </p:spPr>
        <p:txBody>
          <a:bodyPr vert="horz" lIns="91440" tIns="45720" rIns="91440" bIns="45720" rtlCol="0" anchor="b"/>
          <a:lstStyle>
            <a:lvl1pPr algn="r">
              <a:defRPr sz="1200"/>
            </a:lvl1pPr>
          </a:lstStyle>
          <a:p>
            <a:fld id="{8B835079-A8D4-174F-A91E-D90656AC79C2}" type="slidenum">
              <a:rPr lang="en-US" smtClean="0"/>
              <a:t>‹#›</a:t>
            </a:fld>
            <a:endParaRPr lang="en-US"/>
          </a:p>
        </p:txBody>
      </p:sp>
    </p:spTree>
    <p:extLst>
      <p:ext uri="{BB962C8B-B14F-4D97-AF65-F5344CB8AC3E}">
        <p14:creationId xmlns:p14="http://schemas.microsoft.com/office/powerpoint/2010/main" val="23637393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043738"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9207500" y="0"/>
            <a:ext cx="7045325" cy="458788"/>
          </a:xfrm>
          <a:prstGeom prst="rect">
            <a:avLst/>
          </a:prstGeom>
        </p:spPr>
        <p:txBody>
          <a:bodyPr vert="horz" lIns="91440" tIns="45720" rIns="91440" bIns="45720" rtlCol="0"/>
          <a:lstStyle>
            <a:lvl1pPr algn="r">
              <a:defRPr sz="1200"/>
            </a:lvl1pPr>
          </a:lstStyle>
          <a:p>
            <a:fld id="{2B2AB54E-FAB8-274F-A8E4-986AFB514548}" type="datetimeFigureOut">
              <a:rPr lang="en-US" smtClean="0"/>
              <a:t>4/25/2023</a:t>
            </a:fld>
            <a:endParaRPr lang="en-US"/>
          </a:p>
        </p:txBody>
      </p:sp>
      <p:sp>
        <p:nvSpPr>
          <p:cNvPr id="4" name="Slide Image Placeholder 3"/>
          <p:cNvSpPr>
            <a:spLocks noGrp="1" noRot="1" noChangeAspect="1"/>
          </p:cNvSpPr>
          <p:nvPr>
            <p:ph type="sldImg" idx="2"/>
          </p:nvPr>
        </p:nvSpPr>
        <p:spPr>
          <a:xfrm>
            <a:off x="5384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1625600" y="4400550"/>
            <a:ext cx="130048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7043738"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9207500" y="8685213"/>
            <a:ext cx="7045325" cy="458787"/>
          </a:xfrm>
          <a:prstGeom prst="rect">
            <a:avLst/>
          </a:prstGeom>
        </p:spPr>
        <p:txBody>
          <a:bodyPr vert="horz" lIns="91440" tIns="45720" rIns="91440" bIns="45720" rtlCol="0" anchor="b"/>
          <a:lstStyle>
            <a:lvl1pPr algn="r">
              <a:defRPr sz="1200"/>
            </a:lvl1pPr>
          </a:lstStyle>
          <a:p>
            <a:fld id="{7289300B-8E87-8E47-A721-0589E64B838B}" type="slidenum">
              <a:rPr lang="en-US" smtClean="0"/>
              <a:t>‹#›</a:t>
            </a:fld>
            <a:endParaRPr lang="en-US"/>
          </a:p>
        </p:txBody>
      </p:sp>
    </p:spTree>
    <p:extLst>
      <p:ext uri="{BB962C8B-B14F-4D97-AF65-F5344CB8AC3E}">
        <p14:creationId xmlns:p14="http://schemas.microsoft.com/office/powerpoint/2010/main" val="3894068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Open Sans" panose="020B0606030504020204" pitchFamily="34" charset="0"/>
        <a:ea typeface="+mn-ea"/>
        <a:cs typeface="+mn-cs"/>
      </a:defRPr>
    </a:lvl1pPr>
    <a:lvl2pPr marL="457200" algn="l" defTabSz="914400" rtl="0" eaLnBrk="1" latinLnBrk="0" hangingPunct="1">
      <a:defRPr sz="1200" b="0" i="0" kern="1200">
        <a:solidFill>
          <a:schemeClr val="tx1"/>
        </a:solidFill>
        <a:latin typeface="Open Sans" panose="020B0606030504020204" pitchFamily="34" charset="0"/>
        <a:ea typeface="+mn-ea"/>
        <a:cs typeface="+mn-cs"/>
      </a:defRPr>
    </a:lvl2pPr>
    <a:lvl3pPr marL="914400" algn="l" defTabSz="914400" rtl="0" eaLnBrk="1" latinLnBrk="0" hangingPunct="1">
      <a:defRPr sz="1200" b="0" i="0" kern="1200">
        <a:solidFill>
          <a:schemeClr val="tx1"/>
        </a:solidFill>
        <a:latin typeface="Open Sans" panose="020B0606030504020204" pitchFamily="34" charset="0"/>
        <a:ea typeface="+mn-ea"/>
        <a:cs typeface="+mn-cs"/>
      </a:defRPr>
    </a:lvl3pPr>
    <a:lvl4pPr marL="1371600" algn="l" defTabSz="914400" rtl="0" eaLnBrk="1" latinLnBrk="0" hangingPunct="1">
      <a:defRPr sz="1200" b="0" i="0" kern="1200">
        <a:solidFill>
          <a:schemeClr val="tx1"/>
        </a:solidFill>
        <a:latin typeface="Open Sans" panose="020B0606030504020204" pitchFamily="34" charset="0"/>
        <a:ea typeface="+mn-ea"/>
        <a:cs typeface="+mn-cs"/>
      </a:defRPr>
    </a:lvl4pPr>
    <a:lvl5pPr marL="1828800" algn="l" defTabSz="914400" rtl="0" eaLnBrk="1" latinLnBrk="0" hangingPunct="1">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nasa.gov/image-feature/the-bailys-beads-effect-during-the-2017-total-solar-eclipse"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solarsystem.nasa.gov/solar-system/our-solar-system/overview/"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exoplanets.nasa.gov/what-is-an-exoplanet/what-is-the-universe/" TargetMode="External"/><Relationship Id="rId4" Type="http://schemas.openxmlformats.org/officeDocument/2006/relationships/hyperlink" Target="https://spaceplace.nasa.gov/galaxy/en/"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89300B-8E87-8E47-A721-0589E64B838B}" type="slidenum">
              <a:rPr lang="en-US" smtClean="0"/>
              <a:t>1</a:t>
            </a:fld>
            <a:endParaRPr lang="en-US"/>
          </a:p>
        </p:txBody>
      </p:sp>
    </p:spTree>
    <p:extLst>
      <p:ext uri="{BB962C8B-B14F-4D97-AF65-F5344CB8AC3E}">
        <p14:creationId xmlns:p14="http://schemas.microsoft.com/office/powerpoint/2010/main" val="1134173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Open Sans" panose="020B0606030504020204" pitchFamily="34" charset="0"/>
              </a:rPr>
              <a:t>Two more eclipses are coming to the United States in the next two years! That's right, you (and your pets) will have two more opportunities to safely view the Sun!</a:t>
            </a:r>
            <a:endParaRPr lang="en-US" dirty="0"/>
          </a:p>
        </p:txBody>
      </p:sp>
      <p:sp>
        <p:nvSpPr>
          <p:cNvPr id="4" name="Slide Number Placeholder 3"/>
          <p:cNvSpPr>
            <a:spLocks noGrp="1"/>
          </p:cNvSpPr>
          <p:nvPr>
            <p:ph type="sldNum" sz="quarter" idx="5"/>
          </p:nvPr>
        </p:nvSpPr>
        <p:spPr/>
        <p:txBody>
          <a:bodyPr/>
          <a:lstStyle/>
          <a:p>
            <a:fld id="{7289300B-8E87-8E47-A721-0589E64B838B}" type="slidenum">
              <a:rPr lang="en-US" smtClean="0"/>
              <a:t>13</a:t>
            </a:fld>
            <a:endParaRPr lang="en-US"/>
          </a:p>
        </p:txBody>
      </p:sp>
    </p:spTree>
    <p:extLst>
      <p:ext uri="{BB962C8B-B14F-4D97-AF65-F5344CB8AC3E}">
        <p14:creationId xmlns:p14="http://schemas.microsoft.com/office/powerpoint/2010/main" val="3563260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Open Sans" panose="020B0606030504020204" pitchFamily="34" charset="0"/>
              </a:rPr>
              <a:t>On Saturday October 14th, 2023, an annular solar eclipse will be visible beginning in Oregon at 9:13 am Pacific Time and ends in Texas at 12:03 pm Central Time. All the rest of North America (except NW Alaska) will experience a nice partial eclipse in the morning on Oct. 14th.</a:t>
            </a:r>
          </a:p>
          <a:p>
            <a:endParaRPr lang="en-US" dirty="0">
              <a:cs typeface="Open Sans" panose="020B0606030504020204" pitchFamily="34" charset="0"/>
            </a:endParaRPr>
          </a:p>
          <a:p>
            <a:r>
              <a:rPr lang="en-US" dirty="0">
                <a:cs typeface="Open Sans" panose="020B0606030504020204" pitchFamily="34" charset="0"/>
              </a:rPr>
              <a:t>On Monday, April 8, 2024 a total eclipse of the Sun will be visible in the U.S. Totality will be visible first in Mexico, coming to Texas just after noon local time. The eclipse then heads northeast through Oklahoma, Missouri, Ohio, New York, and Main, to name just a few of the states, and into Canada. In the northeast, totality will be around 3:00 to 3:30 pm, so in most of the U.S. students may be in school for the eclipse. In Mexico and South Texas the total eclipse will last over 4 minutes, which is really good for a total eclipse. All of the rest of North America will see a partial eclipse</a:t>
            </a:r>
          </a:p>
          <a:p>
            <a:endParaRPr lang="en-US" dirty="0">
              <a:cs typeface="Open Sans" panose="020B0606030504020204" pitchFamily="34" charset="0"/>
            </a:endParaRPr>
          </a:p>
          <a:p>
            <a:r>
              <a:rPr lang="en-US" dirty="0">
                <a:cs typeface="Open Sans" panose="020B0606030504020204" pitchFamily="34" charset="0"/>
              </a:rPr>
              <a:t>The path of totality, where the Sun is completely blocked out by the Moon, will be over 100 miles wide and passes over more cities than the eclipse in 2017. </a:t>
            </a:r>
          </a:p>
          <a:p>
            <a:endParaRPr lang="en-US" dirty="0">
              <a:cs typeface="Open Sans" panose="020B0606030504020204" pitchFamily="34" charset="0"/>
            </a:endParaRPr>
          </a:p>
          <a:p>
            <a:r>
              <a:rPr lang="en-US" dirty="0">
                <a:cs typeface="Open Sans" panose="020B0606030504020204" pitchFamily="34" charset="0"/>
              </a:rPr>
              <a:t>~32 million people live along the path of totality, and many millions will try to get there on April 7th and 8th, so it's good to plan ahead! Even if your library is not in the path of annularity or totality, you may have patrons who are planning to travel to those locations so you can provide resources and programs leading up to the eclipses.</a:t>
            </a:r>
          </a:p>
          <a:p>
            <a:endParaRPr lang="en-US" dirty="0">
              <a:cs typeface="Open Sans" panose="020B0606030504020204" pitchFamily="34" charset="0"/>
            </a:endParaRPr>
          </a:p>
          <a:p>
            <a:r>
              <a:rPr lang="en-US" dirty="0">
                <a:cs typeface="Open Sans" panose="020B0606030504020204" pitchFamily="34" charset="0"/>
              </a:rPr>
              <a:t>By the way, the next total eclipse to cross the continental US will not be until August 12, 2045, so don't miss this one!</a:t>
            </a:r>
          </a:p>
          <a:p>
            <a:endParaRPr lang="en-US" dirty="0">
              <a:cs typeface="Open Sans" panose="020B0606030504020204" pitchFamily="34" charset="0"/>
            </a:endParaRPr>
          </a:p>
          <a:p>
            <a:endParaRPr lang="en-US" dirty="0">
              <a:cs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7289300B-8E87-8E47-A721-0589E64B838B}" type="slidenum">
              <a:rPr lang="en-US" smtClean="0"/>
              <a:t>14</a:t>
            </a:fld>
            <a:endParaRPr lang="en-US"/>
          </a:p>
        </p:txBody>
      </p:sp>
    </p:spTree>
    <p:extLst>
      <p:ext uri="{BB962C8B-B14F-4D97-AF65-F5344CB8AC3E}">
        <p14:creationId xmlns:p14="http://schemas.microsoft.com/office/powerpoint/2010/main" val="829482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Open Sans" panose="020B0606030504020204" pitchFamily="34" charset="0"/>
              </a:rPr>
              <a:t>Just like in 2017, the STAR Library Network has received funding to distribute glasses to libraries across the country. However, instead of 2 million glasses, we have upped it to 5 million glasses!</a:t>
            </a:r>
          </a:p>
          <a:p>
            <a:endParaRPr lang="en-US" dirty="0"/>
          </a:p>
        </p:txBody>
      </p:sp>
      <p:sp>
        <p:nvSpPr>
          <p:cNvPr id="4" name="Slide Number Placeholder 3"/>
          <p:cNvSpPr>
            <a:spLocks noGrp="1"/>
          </p:cNvSpPr>
          <p:nvPr>
            <p:ph type="sldNum" sz="quarter" idx="5"/>
          </p:nvPr>
        </p:nvSpPr>
        <p:spPr/>
        <p:txBody>
          <a:bodyPr/>
          <a:lstStyle/>
          <a:p>
            <a:fld id="{7289300B-8E87-8E47-A721-0589E64B838B}" type="slidenum">
              <a:rPr lang="en-US" smtClean="0"/>
              <a:t>15</a:t>
            </a:fld>
            <a:endParaRPr lang="en-US"/>
          </a:p>
        </p:txBody>
      </p:sp>
    </p:spTree>
    <p:extLst>
      <p:ext uri="{BB962C8B-B14F-4D97-AF65-F5344CB8AC3E}">
        <p14:creationId xmlns:p14="http://schemas.microsoft.com/office/powerpoint/2010/main" val="484599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Open Sans" panose="020B0606030504020204" pitchFamily="34" charset="0"/>
              </a:rPr>
              <a:t>In addition to delivering eclipse glasses, we are developing educational materials (such as a booklet with solar eclipse information that libraries receive with their eclipse glasses order), in-person workshops (such as this one) to all 50 states plus four territories, online training, and circulating solar science kits which you can check out from your state library. We have also put together an online community you can be a part of to get more info on the eclipses, connect with other libraries to share ideas, and connect with subject matter experts to help facilitate programs at your library, such as folks from the Night Sky Network and Solar System Ambassadors.</a:t>
            </a:r>
          </a:p>
          <a:p>
            <a:endParaRPr lang="en-US" dirty="0"/>
          </a:p>
        </p:txBody>
      </p:sp>
      <p:sp>
        <p:nvSpPr>
          <p:cNvPr id="4" name="Slide Number Placeholder 3"/>
          <p:cNvSpPr>
            <a:spLocks noGrp="1"/>
          </p:cNvSpPr>
          <p:nvPr>
            <p:ph type="sldNum" sz="quarter" idx="5"/>
          </p:nvPr>
        </p:nvSpPr>
        <p:spPr/>
        <p:txBody>
          <a:bodyPr/>
          <a:lstStyle/>
          <a:p>
            <a:fld id="{7289300B-8E87-8E47-A721-0589E64B838B}" type="slidenum">
              <a:rPr lang="en-US" smtClean="0"/>
              <a:t>16</a:t>
            </a:fld>
            <a:endParaRPr lang="en-US"/>
          </a:p>
        </p:txBody>
      </p:sp>
    </p:spTree>
    <p:extLst>
      <p:ext uri="{BB962C8B-B14F-4D97-AF65-F5344CB8AC3E}">
        <p14:creationId xmlns:p14="http://schemas.microsoft.com/office/powerpoint/2010/main" val="750995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Open Sans" panose="020B0606030504020204" pitchFamily="34" charset="0"/>
              </a:rPr>
              <a:t>Now I'm going to take a step back from the eclipses to share a bit about who we are at the STAR Library Education Network, or STAR Net, and what we do for libraries. Who here has heard of STAR Net?</a:t>
            </a:r>
          </a:p>
          <a:p>
            <a:endParaRPr lang="en-US" dirty="0">
              <a:cs typeface="Open Sans" panose="020B0606030504020204" pitchFamily="34" charset="0"/>
            </a:endParaRPr>
          </a:p>
          <a:p>
            <a:endParaRPr lang="en-US" dirty="0">
              <a:cs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7289300B-8E87-8E47-A721-0589E64B838B}" type="slidenum">
              <a:rPr lang="en-US" smtClean="0"/>
              <a:t>18</a:t>
            </a:fld>
            <a:endParaRPr lang="en-US"/>
          </a:p>
        </p:txBody>
      </p:sp>
    </p:spTree>
    <p:extLst>
      <p:ext uri="{BB962C8B-B14F-4D97-AF65-F5344CB8AC3E}">
        <p14:creationId xmlns:p14="http://schemas.microsoft.com/office/powerpoint/2010/main" val="83448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Open Sans" panose="020B0606030504020204" pitchFamily="34" charset="0"/>
              </a:rPr>
              <a:t>Ok, so the Sorting Games you participated in at the beginning of the workshop gave some context about the scale and size of objects in space – essentially that things are much bigger and farther away than is easy to comprehend. Now it's time to go into the 'meat &amp; potatoes' of the content – why and how Solar eclipses occur.</a:t>
            </a:r>
          </a:p>
        </p:txBody>
      </p:sp>
      <p:sp>
        <p:nvSpPr>
          <p:cNvPr id="4" name="Slide Number Placeholder 3"/>
          <p:cNvSpPr>
            <a:spLocks noGrp="1"/>
          </p:cNvSpPr>
          <p:nvPr>
            <p:ph type="sldNum" sz="quarter" idx="5"/>
          </p:nvPr>
        </p:nvSpPr>
        <p:spPr/>
        <p:txBody>
          <a:bodyPr/>
          <a:lstStyle/>
          <a:p>
            <a:fld id="{A259446F-4539-4E7B-8272-CFAC246153F7}" type="slidenum">
              <a:rPr lang="en-US" smtClean="0"/>
              <a:t>24</a:t>
            </a:fld>
            <a:endParaRPr lang="en-US"/>
          </a:p>
        </p:txBody>
      </p:sp>
    </p:spTree>
    <p:extLst>
      <p:ext uri="{BB962C8B-B14F-4D97-AF65-F5344CB8AC3E}">
        <p14:creationId xmlns:p14="http://schemas.microsoft.com/office/powerpoint/2010/main" val="2475637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  About 100x as wide as Earth.  Far away?  200 sun diameters.  Takes about 8min for light to get here.   Tied to almost all life on Earth.  We’re all solar powered one way or another.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BF9438-3EEF-4192-9815-F6F44770AEF7}" type="slidenum">
              <a:rPr kumimoji="0" lang="en-US" sz="120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u="none" strike="noStrike" kern="1200" cap="none" spc="0" normalizeH="0" baseline="0" noProof="0" dirty="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4134481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Sun is very predictable: rises and sets on a schedule that varies over a year. Round.  Featureless and perfect? Various civilizations have noticed occasional dots.  Galileo suggested that the sun had spots on it (rather than clouds in front of it), implying it was flawed (!)  One of several things that went poorly between him and the church.</a:t>
            </a:r>
          </a:p>
          <a:p>
            <a:endParaRPr lang="en-US" dirty="0">
              <a:cs typeface="Open Sans" panose="020B0606030504020204" pitchFamily="34" charset="0"/>
            </a:endParaRPr>
          </a:p>
          <a:p>
            <a:r>
              <a:rPr lang="en-US" dirty="0">
                <a:cs typeface="Open Sans" panose="020B0606030504020204" pitchFamily="34" charset="0"/>
              </a:rPr>
              <a:t>The predictability is what makes eclipses rather dramatic.</a:t>
            </a:r>
          </a:p>
          <a:p>
            <a:endParaRPr lang="en-US" dirty="0">
              <a:cs typeface="Open Sans" panose="020B0606030504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BF9438-3EEF-4192-9815-F6F44770AEF7}" type="slidenum">
              <a:rPr kumimoji="0" lang="en-US" sz="120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u="none" strike="noStrike" kern="1200" cap="none" spc="0" normalizeH="0" baseline="0" noProof="0" dirty="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38223512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Big Deal if you don't know what's going on, but partial eclipses are not super rare: you could see this a few times in your life. Who here has seen a partial solar eclipse that you didn't have to travel to?</a:t>
            </a:r>
          </a:p>
          <a:p>
            <a:endParaRPr lang="en-US" dirty="0"/>
          </a:p>
          <a:p>
            <a:r>
              <a:rPr lang="en-US" dirty="0"/>
              <a:t>Normally having a bite taken out of the Sun isn’t seen as a great thing. Occurs on cycles of a sort, so if you can keep track long enough you can at least roughly predict it. Gets easier when you have a good solar system model, but it isn’t necessary.  Still: think of the power if you can predict it! Probably every culture has some set of ideas around eclipses. Sometimes a creature was eating the sun.  Sometimes the sun and the moon were fighting.  Or in love.  Or both!  There's a story of the Sun and the Moon being brother and sister and they got in a fight, and then they made up – so eclipses can be an opportunity for people to work on amending issues in their own personal relationships.</a:t>
            </a:r>
            <a:endParaRPr lang="en-US" dirty="0">
              <a:cs typeface="Open Sans" panose="020B0606030504020204" pitchFamily="34" charset="0"/>
            </a:endParaRPr>
          </a:p>
          <a:p>
            <a:endParaRPr lang="en-US" dirty="0">
              <a:cs typeface="Open Sans" panose="020B0606030504020204" pitchFamily="34" charset="0"/>
            </a:endParaRPr>
          </a:p>
          <a:p>
            <a:endParaRPr lang="en-US" dirty="0">
              <a:cs typeface="Open Sans" panose="020B0606030504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BF9438-3EEF-4192-9815-F6F44770AEF7}" type="slidenum">
              <a:rPr kumimoji="0" lang="en-US" sz="120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u="none" strike="noStrike" kern="1200" cap="none" spc="0" normalizeH="0" baseline="0" noProof="0" dirty="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28223881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Open Sans" panose="020B0606030504020204" pitchFamily="34" charset="0"/>
              </a:rPr>
              <a:t>A total solar eclipse, where the Moon completely covers the Sun. Who in the room has seen a total solar eclipse? Who in the room has seen a total solar eclipse you did not have to travel to?</a:t>
            </a:r>
          </a:p>
        </p:txBody>
      </p:sp>
      <p:sp>
        <p:nvSpPr>
          <p:cNvPr id="4" name="Slide Number Placeholder 3"/>
          <p:cNvSpPr>
            <a:spLocks noGrp="1"/>
          </p:cNvSpPr>
          <p:nvPr>
            <p:ph type="sldNum" sz="quarter" idx="5"/>
          </p:nvPr>
        </p:nvSpPr>
        <p:spPr/>
        <p:txBody>
          <a:bodyPr/>
          <a:lstStyle/>
          <a:p>
            <a:fld id="{A259446F-4539-4E7B-8272-CFAC246153F7}" type="slidenum">
              <a:rPr lang="en-US" smtClean="0"/>
              <a:t>28</a:t>
            </a:fld>
            <a:endParaRPr lang="en-US"/>
          </a:p>
        </p:txBody>
      </p:sp>
    </p:spTree>
    <p:extLst>
      <p:ext uri="{BB962C8B-B14F-4D97-AF65-F5344CB8AC3E}">
        <p14:creationId xmlns:p14="http://schemas.microsoft.com/office/powerpoint/2010/main" val="2870683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89300B-8E87-8E47-A721-0589E64B838B}" type="slidenum">
              <a:rPr lang="en-US" smtClean="0"/>
              <a:t>2</a:t>
            </a:fld>
            <a:endParaRPr lang="en-US"/>
          </a:p>
        </p:txBody>
      </p:sp>
    </p:spTree>
    <p:extLst>
      <p:ext uri="{BB962C8B-B14F-4D97-AF65-F5344CB8AC3E}">
        <p14:creationId xmlns:p14="http://schemas.microsoft.com/office/powerpoint/2010/main" val="13765367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scales of that upper right-hand diagram are completely wrong. This line we see here is now the Earth and Moon to scale (size and distance). So in reality, the Moon is about ¼ the diameter of Earth, and should be 30 Earth diameters away. the Sun is 400x further away, and 400x bigger than the diagram in the upper right-hand corner.  That puts the sun 40 Earth-Moon distances away (multiply the line on the screen by 40), so you can say something based on room size about where the sun is.  </a:t>
            </a:r>
          </a:p>
          <a:p>
            <a:pPr>
              <a:defRPr/>
            </a:pPr>
            <a:endParaRPr lang="en-US" dirty="0"/>
          </a:p>
          <a:p>
            <a:pPr>
              <a:defRPr/>
            </a:pPr>
            <a:r>
              <a:rPr lang="en-US" dirty="0"/>
              <a:t>At this scale, you can start to see that the shadow of the Moon on the Earth is very small. The Moon's shadow is only about 200km, 124mi wide. The width of the paths on the map are the size of the Moon’s shadow.  Remember too that much of the Earth is water or otherwise uninhabited.  The odds of you being under the line is next to nil.  Being under a partial is much more likely.  </a:t>
            </a:r>
          </a:p>
          <a:p>
            <a:pPr>
              <a:defRPr/>
            </a:pPr>
            <a:endParaRPr lang="en-US" dirty="0"/>
          </a:p>
          <a:p>
            <a:pPr>
              <a:defRPr/>
            </a:pPr>
            <a:r>
              <a:rPr lang="en-US" dirty="0"/>
              <a:t>On this map, the width of the lines across the continent equal the width of the Moon's shadow during a total solar eclipse. </a:t>
            </a:r>
            <a:endParaRPr lang="en-US" dirty="0">
              <a:ea typeface="Open Sans" panose="020B0606030504020204" pitchFamily="34" charset="0"/>
              <a:cs typeface="Open Sans" panose="020B0606030504020204" pitchFamily="34" charset="0"/>
            </a:endParaRPr>
          </a:p>
          <a:p>
            <a:pPr>
              <a:defRPr/>
            </a:pPr>
            <a:endParaRPr lang="en-US" dirty="0"/>
          </a:p>
          <a:p>
            <a:pPr>
              <a:defRPr/>
            </a:pPr>
            <a:endParaRPr lang="en-US" dirty="0">
              <a:ea typeface="Open Sans" panose="020B0606030504020204" pitchFamily="34" charset="0"/>
              <a:cs typeface="Open Sans" panose="020B0606030504020204" pitchFamily="34" charset="0"/>
            </a:endParaRPr>
          </a:p>
          <a:p>
            <a:pPr>
              <a:defRPr/>
            </a:pPr>
            <a:endParaRPr lang="en-US" dirty="0"/>
          </a:p>
          <a:p>
            <a:pPr>
              <a:defRPr/>
            </a:pPr>
            <a:endParaRPr lang="en-US" dirty="0">
              <a:ea typeface="Open Sans" panose="020B0606030504020204" pitchFamily="34" charset="0"/>
              <a:cs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59446F-4539-4E7B-8272-CFAC246153F7}" type="slidenum">
              <a:rPr kumimoji="0" lang="en-US" sz="120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u="none" strike="noStrike" kern="1200" cap="none" spc="0" normalizeH="0" baseline="0" noProof="0" dirty="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1132952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Moon’s orbit is tilted just a bit (5 degrees) from the Earth-Sun orbit, so the shadow is likely to miss the Earth most of the time.  So to get an eclipse the moon has to cross the Earth’s orbital plane (the ecliptic) at the point when it’s between the Earth and sun (new moon). The shadow has to hit the Earth and hit where you happen to be.  On average a given spot on the Earth will only see a total eclipse once every 350 years.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59446F-4539-4E7B-8272-CFAC246153F7}" type="slidenum">
              <a:rPr kumimoji="0" lang="en-US" sz="120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u="none" strike="noStrike" kern="1200" cap="none" spc="0" normalizeH="0" baseline="0" noProof="0" dirty="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21047969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Open Sans" panose="020B0606030504020204" pitchFamily="34" charset="0"/>
                <a:cs typeface="Open Sans" panose="020B0606030504020204" pitchFamily="34" charset="0"/>
              </a:rPr>
              <a:t>This is a visual from Goddard's site. The Earth is in the middle; the Moon is orbiting the Earth, and the Sun is to the left. The line to the right is Earth's shadow – as the visual progresses you will see where the Moon's shadow goes.</a:t>
            </a:r>
          </a:p>
          <a:p>
            <a:endParaRPr lang="en-US" dirty="0">
              <a:ea typeface="Open Sans" panose="020B0606030504020204" pitchFamily="34" charset="0"/>
              <a:cs typeface="Open Sans" panose="020B0606030504020204" pitchFamily="34" charset="0"/>
            </a:endParaRPr>
          </a:p>
          <a:p>
            <a:r>
              <a:rPr lang="en-US" dirty="0">
                <a:ea typeface="Open Sans" panose="020B0606030504020204" pitchFamily="34" charset="0"/>
                <a:cs typeface="Open Sans" panose="020B0606030504020204" pitchFamily="34" charset="0"/>
              </a:rPr>
              <a:t>When you first watch the visual, it would appear that we should have eclipses every month. But the animation will zoom in closer and you'll see that, because of the 5 degree tilt of the Moon's orbit, the Moon's shadow misses the Earth most of the time. It's only when it lines up just right that eclipses will occur.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59446F-4539-4E7B-8272-CFAC246153F7}" type="slidenum">
              <a:rPr kumimoji="0" lang="en-US" sz="120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u="none" strike="noStrike" kern="1200" cap="none" spc="0" normalizeH="0" baseline="0" noProof="0" dirty="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30557700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Moon’s orbit isn’t a circle, it’s an ellipse. It’s very close to a circle (you wouldn’t notice if we drew it accurately), but it’s enough that sometimes it’s a little closer, sometimes it’s a little farther.  Which means sometimes it looks bigger and can cover the whole sun, and sometimes smaller and can’t.   Close one eye and move your hand back and forth.  Your hand stays the same size, but it can cover more of what’s behind it when it’s closer. Anybody know what we call a full moon when it’s at the point where it’s closest?  (Supermoon)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The fact that the moon is just the right distance for eclipses is a crazy coincidence!  The Sun is 400x further away, and 400x bigger: exactly what we need.  But the moon is slowly getting farther away, so it’s only going to last for another 600 million years.  Get a move on.</a:t>
            </a:r>
          </a:p>
          <a:p>
            <a:endParaRPr lang="en-US" dirty="0"/>
          </a:p>
          <a:p>
            <a:r>
              <a:rPr lang="en-US" dirty="0"/>
              <a:t>(supermoon </a:t>
            </a:r>
            <a:r>
              <a:rPr lang="en-US" dirty="0" err="1"/>
              <a:t>micromoon</a:t>
            </a:r>
            <a:r>
              <a:rPr lang="en-US" dirty="0"/>
              <a:t> image)</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59446F-4539-4E7B-8272-CFAC246153F7}" type="slidenum">
              <a:rPr kumimoji="0" lang="en-US" sz="120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u="none" strike="noStrike" kern="1200" cap="none" spc="0" normalizeH="0" baseline="0" noProof="0" dirty="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31982497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terminology is a little messed up: a lunar eclipse is really a solar eclipse for the moon, but viewed from Earth.  They’re more common for two reasons: (1) the Earth’s shadow is huge compared to the moon, so it’s much more likely to hit it, and (2) we’re viewing the lunar eclipse from space.  If you were on the moon, every solar eclipse on Earth, wherever the shadow landed, would be visible and you’d say “Oh, it’s an earther eclipse”.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59446F-4539-4E7B-8272-CFAC246153F7}" type="slidenum">
              <a:rPr kumimoji="0" lang="en-US" sz="120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u="none" strike="noStrike" kern="1200" cap="none" spc="0" normalizeH="0" baseline="0" noProof="0" dirty="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8469928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89300B-8E87-8E47-A721-0589E64B838B}" type="slidenum">
              <a:rPr lang="en-US" smtClean="0"/>
              <a:t>37</a:t>
            </a:fld>
            <a:endParaRPr lang="en-US"/>
          </a:p>
        </p:txBody>
      </p:sp>
    </p:spTree>
    <p:extLst>
      <p:ext uri="{BB962C8B-B14F-4D97-AF65-F5344CB8AC3E}">
        <p14:creationId xmlns:p14="http://schemas.microsoft.com/office/powerpoint/2010/main" val="6771380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Everybody gets a partial eclipse!</a:t>
            </a:r>
          </a:p>
          <a:p>
            <a:endParaRPr lang="en-US" dirty="0"/>
          </a:p>
          <a:p>
            <a:r>
              <a:rPr lang="en-US" dirty="0"/>
              <a:t>Sunspots from 2014 partial, JH.   Ring from 2017 total, JH. Beads NASA/Aubrey Gemignani, 2017. https://</a:t>
            </a:r>
            <a:r>
              <a:rPr lang="en-US" dirty="0" err="1"/>
              <a:t>www.nasa.gov</a:t>
            </a:r>
            <a:r>
              <a:rPr lang="en-US" dirty="0"/>
              <a:t>/image-feature/the-bailys-beads-effect-during-the-2017-total-solar-eclipse</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59446F-4539-4E7B-8272-CFAC246153F7}" type="slidenum">
              <a:rPr kumimoji="0" lang="en-US" sz="120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u="none" strike="noStrike" kern="1200" cap="none" spc="0" normalizeH="0" baseline="0" noProof="0" dirty="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8696285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Everybody gets a partial eclipse! Partials can last an hour or two on either side – you can plan eclipse programs/activities during this time</a:t>
            </a:r>
          </a:p>
          <a:p>
            <a:endParaRPr lang="en-US" dirty="0"/>
          </a:p>
          <a:p>
            <a:r>
              <a:rPr lang="en-US" dirty="0"/>
              <a:t>The diamond-ring effect occurs at the beginning and end of totality during a total solar eclipse. As the last bits of sunlight pass through the valleys on the moon's limb, and the faint corona around the Sun is just becoming visible, it looks like a ring with glittering diamonds on it.</a:t>
            </a:r>
          </a:p>
          <a:p>
            <a:endParaRPr lang="en-US" dirty="0"/>
          </a:p>
          <a:p>
            <a:r>
              <a:rPr lang="en-US" dirty="0"/>
              <a:t>Bailey's beads – what do you think causes this phenomena? As the Moon covers the Sun during a solar eclipse, the rugged topography of the lunar limb allows beads of sunlight to shine through in some places while not in others.</a:t>
            </a:r>
          </a:p>
          <a:p>
            <a:endParaRPr lang="en-US" dirty="0"/>
          </a:p>
          <a:p>
            <a:r>
              <a:rPr lang="en-US" dirty="0"/>
              <a:t>Sunspots from 2014 partial, JH.   Ring from 2017 total, JH. Beads NASA/Aubrey Gemignani, 2017. </a:t>
            </a:r>
            <a:r>
              <a:rPr lang="en-US" dirty="0">
                <a:hlinkClick r:id="rId3"/>
              </a:rPr>
              <a:t>https://www.nasa.gov/image-feature/the-bailys-beads-effect-during-the-2017-total-solar-eclipse</a:t>
            </a:r>
            <a:endParaRPr lang="en-US" dirty="0"/>
          </a:p>
          <a:p>
            <a:endParaRPr lang="en-US" dirty="0">
              <a:ea typeface="Open Sans" panose="020B0606030504020204" pitchFamily="34" charset="0"/>
              <a:cs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59446F-4539-4E7B-8272-CFAC246153F7}" type="slidenum">
              <a:rPr kumimoji="0" lang="en-US" sz="120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u="none" strike="noStrike" kern="1200" cap="none" spc="0" normalizeH="0" baseline="0" noProof="0" dirty="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9167810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by JH</a:t>
            </a:r>
          </a:p>
          <a:p>
            <a:r>
              <a:rPr lang="en-US" dirty="0">
                <a:ea typeface="Open Sans" panose="020B0606030504020204" pitchFamily="34" charset="0"/>
                <a:cs typeface="Open Sans" panose="020B0606030504020204" pitchFamily="34" charset="0"/>
              </a:rPr>
              <a:t>Plasmas move along magnetic field lines – and the Sun has a huge magnetic field, so you can see the plasmas moving during totality.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59446F-4539-4E7B-8272-CFAC246153F7}" type="slidenum">
              <a:rPr kumimoji="0" lang="en-US" sz="120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u="none" strike="noStrike" kern="1200" cap="none" spc="0" normalizeH="0" baseline="0" noProof="0" dirty="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1591088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Open Sans" panose="020B0606030504020204" pitchFamily="34" charset="0"/>
                <a:cs typeface="Open Sans" panose="020B0606030504020204" pitchFamily="34" charset="0"/>
              </a:rPr>
              <a:t>4 minutes max for totality  - which is actually really long! The 2017 totality was only a couple of minutes.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59446F-4539-4E7B-8272-CFAC246153F7}" type="slidenum">
              <a:rPr kumimoji="0" lang="en-US" sz="120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u="none" strike="noStrike" kern="1200" cap="none" spc="0" normalizeH="0" baseline="0" noProof="0" dirty="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3580553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Open Sans" panose="020B0606030504020204" pitchFamily="34" charset="0"/>
              </a:rPr>
              <a:t>  </a:t>
            </a:r>
          </a:p>
        </p:txBody>
      </p:sp>
      <p:sp>
        <p:nvSpPr>
          <p:cNvPr id="4" name="Slide Number Placeholder 3"/>
          <p:cNvSpPr>
            <a:spLocks noGrp="1"/>
          </p:cNvSpPr>
          <p:nvPr>
            <p:ph type="sldNum" sz="quarter" idx="5"/>
          </p:nvPr>
        </p:nvSpPr>
        <p:spPr/>
        <p:txBody>
          <a:bodyPr/>
          <a:lstStyle/>
          <a:p>
            <a:fld id="{7289300B-8E87-8E47-A721-0589E64B838B}" type="slidenum">
              <a:rPr lang="en-US" smtClean="0"/>
              <a:t>3</a:t>
            </a:fld>
            <a:endParaRPr lang="en-US"/>
          </a:p>
        </p:txBody>
      </p:sp>
    </p:spTree>
    <p:extLst>
      <p:ext uri="{BB962C8B-B14F-4D97-AF65-F5344CB8AC3E}">
        <p14:creationId xmlns:p14="http://schemas.microsoft.com/office/powerpoint/2010/main" val="18050890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thought it would be useful to talk about Sunspots because you can view those any time of the year, and the tools in the kits you can check out from the state library can be used to look at the Sun all year round. However, whether you’re likely to see sunspots depends on the year.  The sun has its own seasons: the solar activity cycle runs 11 years. We’ll be nearing peak during the eclipses, so there’s a good chance you can see decent sunspots.  First two images contrast solar min and max.  The second is an image as you could expect to see it through the </a:t>
            </a:r>
            <a:r>
              <a:rPr lang="en-US" dirty="0" err="1"/>
              <a:t>sunspotter</a:t>
            </a:r>
            <a:r>
              <a:rPr lang="en-US" dirty="0"/>
              <a:t> or from a camera with a solar filter.</a:t>
            </a:r>
          </a:p>
        </p:txBody>
      </p:sp>
      <p:sp>
        <p:nvSpPr>
          <p:cNvPr id="4" name="Slide Number Placeholder 3"/>
          <p:cNvSpPr>
            <a:spLocks noGrp="1"/>
          </p:cNvSpPr>
          <p:nvPr>
            <p:ph type="sldNum" sz="quarter" idx="5"/>
          </p:nvPr>
        </p:nvSpPr>
        <p:spPr/>
        <p:txBody>
          <a:bodyPr/>
          <a:lstStyle/>
          <a:p>
            <a:fld id="{F4F9E249-916A-4072-8B4F-598847D12991}" type="slidenum">
              <a:rPr lang="en-US" smtClean="0"/>
              <a:t>43</a:t>
            </a:fld>
            <a:endParaRPr lang="en-US"/>
          </a:p>
        </p:txBody>
      </p:sp>
    </p:spTree>
    <p:extLst>
      <p:ext uri="{BB962C8B-B14F-4D97-AF65-F5344CB8AC3E}">
        <p14:creationId xmlns:p14="http://schemas.microsoft.com/office/powerpoint/2010/main" val="42242137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called a “coronagraph”: a telescope with a disk that blocks out the sun.  You have to do it in space: the atmosphere scatters so much light that it wont work well on the ground.</a:t>
            </a:r>
          </a:p>
          <a:p>
            <a:endParaRPr lang="en-US" dirty="0"/>
          </a:p>
          <a:p>
            <a:r>
              <a:rPr lang="en-US" dirty="0"/>
              <a:t>The shadow at the bottom left is the arm that holds the occulting disk.  The white circle in the middle is the sun. Note the comet.  The eruptions (“coronal mass ejections”) aren’t connected to the comet.. Just a coincidence.  Also note the time… it’s about two days of images. LASCO instrument on SOHO (Solar and </a:t>
            </a:r>
            <a:r>
              <a:rPr lang="en-US" dirty="0" err="1"/>
              <a:t>Heliospheric</a:t>
            </a:r>
            <a:r>
              <a:rPr lang="en-US" dirty="0"/>
              <a:t> Observatory)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59446F-4539-4E7B-8272-CFAC246153F7}" type="slidenum">
              <a:rPr kumimoji="0" lang="en-US" sz="120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u="none" strike="noStrike" kern="1200" cap="none" spc="0" normalizeH="0" baseline="0" noProof="0" dirty="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29077095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We’ve come a long way from waiting for an eclipse to just happen.  Some of these study the sun; some study the solar wind; some study Earth’s magnetic field, and how it gets pushed around by the solar wind.  And check out Parker: it’s going to the source.  It will get closer to the sun than any mission before it… less than 5 solar diameters away.   If Earth and the Sun were at opposite ends of a football field, Parker will get to within 4 yards of the end zone.  In 2025, at closest approach, it will be going </a:t>
            </a:r>
            <a:r>
              <a:rPr lang="pt-BR" dirty="0">
                <a:solidFill>
                  <a:srgbClr val="202124"/>
                </a:solidFill>
                <a:effectLst/>
              </a:rPr>
              <a:t>690,000 km/</a:t>
            </a:r>
            <a:r>
              <a:rPr lang="pt-BR" dirty="0" err="1">
                <a:solidFill>
                  <a:srgbClr val="202124"/>
                </a:solidFill>
                <a:effectLst/>
              </a:rPr>
              <a:t>h</a:t>
            </a:r>
            <a:r>
              <a:rPr lang="pt-BR" dirty="0">
                <a:solidFill>
                  <a:srgbClr val="202124"/>
                </a:solidFill>
                <a:effectLst/>
              </a:rPr>
              <a:t> (430,000 mph) </a:t>
            </a:r>
            <a:r>
              <a:rPr lang="pt-BR" dirty="0" err="1">
                <a:solidFill>
                  <a:srgbClr val="202124"/>
                </a:solidFill>
                <a:effectLst/>
              </a:rPr>
              <a:t>relative</a:t>
            </a:r>
            <a:r>
              <a:rPr lang="pt-BR" dirty="0">
                <a:solidFill>
                  <a:srgbClr val="202124"/>
                </a:solidFill>
                <a:effectLst/>
              </a:rPr>
              <a:t> </a:t>
            </a:r>
            <a:r>
              <a:rPr lang="pt-BR" dirty="0" err="1">
                <a:solidFill>
                  <a:srgbClr val="202124"/>
                </a:solidFill>
                <a:effectLst/>
              </a:rPr>
              <a:t>to</a:t>
            </a:r>
            <a:r>
              <a:rPr lang="pt-BR" dirty="0">
                <a:solidFill>
                  <a:srgbClr val="202124"/>
                </a:solidFill>
                <a:effectLst/>
              </a:rPr>
              <a:t> </a:t>
            </a:r>
            <a:r>
              <a:rPr lang="pt-BR" dirty="0" err="1">
                <a:solidFill>
                  <a:srgbClr val="202124"/>
                </a:solidFill>
                <a:effectLst/>
              </a:rPr>
              <a:t>the</a:t>
            </a:r>
            <a:r>
              <a:rPr lang="pt-BR" dirty="0">
                <a:solidFill>
                  <a:srgbClr val="202124"/>
                </a:solidFill>
                <a:effectLst/>
              </a:rPr>
              <a:t> </a:t>
            </a:r>
            <a:r>
              <a:rPr lang="pt-BR" dirty="0" err="1">
                <a:solidFill>
                  <a:srgbClr val="202124"/>
                </a:solidFill>
                <a:effectLst/>
              </a:rPr>
              <a:t>sun</a:t>
            </a:r>
            <a:r>
              <a:rPr lang="pt-BR" dirty="0">
                <a:solidFill>
                  <a:srgbClr val="202124"/>
                </a:solidFill>
                <a:effectLst/>
              </a:rPr>
              <a:t>, making it </a:t>
            </a:r>
            <a:r>
              <a:rPr lang="pt-BR" dirty="0" err="1">
                <a:solidFill>
                  <a:srgbClr val="202124"/>
                </a:solidFill>
                <a:effectLst/>
              </a:rPr>
              <a:t>the</a:t>
            </a:r>
            <a:r>
              <a:rPr lang="pt-BR" dirty="0">
                <a:solidFill>
                  <a:srgbClr val="202124"/>
                </a:solidFill>
                <a:effectLst/>
              </a:rPr>
              <a:t> </a:t>
            </a:r>
            <a:r>
              <a:rPr lang="pt-BR" dirty="0" err="1">
                <a:solidFill>
                  <a:srgbClr val="202124"/>
                </a:solidFill>
                <a:effectLst/>
              </a:rPr>
              <a:t>fastest</a:t>
            </a:r>
            <a:r>
              <a:rPr lang="pt-BR" dirty="0">
                <a:solidFill>
                  <a:srgbClr val="202124"/>
                </a:solidFill>
                <a:effectLst/>
              </a:rPr>
              <a:t> </a:t>
            </a:r>
            <a:r>
              <a:rPr lang="pt-BR" dirty="0" err="1">
                <a:solidFill>
                  <a:srgbClr val="202124"/>
                </a:solidFill>
                <a:effectLst/>
              </a:rPr>
              <a:t>object</a:t>
            </a:r>
            <a:r>
              <a:rPr lang="pt-BR" dirty="0">
                <a:solidFill>
                  <a:srgbClr val="202124"/>
                </a:solidFill>
                <a:effectLst/>
              </a:rPr>
              <a:t> </a:t>
            </a:r>
            <a:r>
              <a:rPr lang="pt-BR" dirty="0" err="1">
                <a:solidFill>
                  <a:srgbClr val="202124"/>
                </a:solidFill>
                <a:effectLst/>
              </a:rPr>
              <a:t>ever</a:t>
            </a:r>
            <a:r>
              <a:rPr lang="pt-BR" dirty="0">
                <a:solidFill>
                  <a:srgbClr val="202124"/>
                </a:solidFill>
                <a:effectLst/>
              </a:rPr>
              <a:t> </a:t>
            </a:r>
            <a:r>
              <a:rPr lang="pt-BR" dirty="0" err="1">
                <a:solidFill>
                  <a:srgbClr val="202124"/>
                </a:solidFill>
                <a:effectLst/>
              </a:rPr>
              <a:t>built</a:t>
            </a:r>
            <a:r>
              <a:rPr lang="pt-BR" dirty="0">
                <a:solidFill>
                  <a:srgbClr val="202124"/>
                </a:solidFill>
                <a:effectLst/>
              </a:rPr>
              <a:t>.</a:t>
            </a:r>
            <a:endParaRPr lang="en-US" dirty="0"/>
          </a:p>
          <a:p>
            <a:endParaRPr lang="en-US" dirty="0"/>
          </a:p>
        </p:txBody>
      </p:sp>
      <p:sp>
        <p:nvSpPr>
          <p:cNvPr id="4" name="Slide Number Placeholder 3"/>
          <p:cNvSpPr>
            <a:spLocks noGrp="1"/>
          </p:cNvSpPr>
          <p:nvPr>
            <p:ph type="sldNum" sz="quarter" idx="5"/>
          </p:nvPr>
        </p:nvSpPr>
        <p:spPr/>
        <p:txBody>
          <a:bodyPr/>
          <a:lstStyle/>
          <a:p>
            <a:fld id="{F4F9E249-916A-4072-8B4F-598847D12991}" type="slidenum">
              <a:rPr lang="en-US" smtClean="0"/>
              <a:t>45</a:t>
            </a:fld>
            <a:endParaRPr lang="en-US"/>
          </a:p>
        </p:txBody>
      </p:sp>
    </p:spTree>
    <p:extLst>
      <p:ext uri="{BB962C8B-B14F-4D97-AF65-F5344CB8AC3E}">
        <p14:creationId xmlns:p14="http://schemas.microsoft.com/office/powerpoint/2010/main" val="42596967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Open Sans" panose="020B0606030504020204" pitchFamily="34" charset="0"/>
              </a:rPr>
              <a:t>A short walkthrough the STEM Activity Clearinghouse resource. </a:t>
            </a:r>
          </a:p>
        </p:txBody>
      </p:sp>
      <p:sp>
        <p:nvSpPr>
          <p:cNvPr id="4" name="Slide Number Placeholder 3"/>
          <p:cNvSpPr>
            <a:spLocks noGrp="1"/>
          </p:cNvSpPr>
          <p:nvPr>
            <p:ph type="sldNum" sz="quarter" idx="5"/>
          </p:nvPr>
        </p:nvSpPr>
        <p:spPr/>
        <p:txBody>
          <a:bodyPr/>
          <a:lstStyle/>
          <a:p>
            <a:fld id="{7289300B-8E87-8E47-A721-0589E64B838B}" type="slidenum">
              <a:rPr lang="en-US" smtClean="0"/>
              <a:t>47</a:t>
            </a:fld>
            <a:endParaRPr lang="en-US"/>
          </a:p>
        </p:txBody>
      </p:sp>
    </p:spTree>
    <p:extLst>
      <p:ext uri="{BB962C8B-B14F-4D97-AF65-F5344CB8AC3E}">
        <p14:creationId xmlns:p14="http://schemas.microsoft.com/office/powerpoint/2010/main" val="7163898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00000"/>
                </a:solidFill>
                <a:effectLst/>
              </a:rPr>
              <a:t>There are 38 collections featuring over 500 interactive STEM activities for pre K through adult library programs. On the Clearinghouse’s homepage, you will find eight featured collections.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2A03A-FFBA-449C-8FAB-04A98CF31F26}" type="slidenum">
              <a:rPr kumimoji="0" lang="en-US" sz="120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u="none" strike="noStrike" kern="1200" cap="none" spc="0" normalizeH="0" baseline="0" noProof="0" dirty="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27508644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8 featured collections may rotate throughout the year to reflect seasonal events or to showcase activities for specific STAR Net projects, such as the Solar Eclipse Activities for Libraries (SEAL) collection</a:t>
            </a:r>
          </a:p>
          <a:p>
            <a:endParaRPr lang="en-US" dirty="0">
              <a:cs typeface="Open Sans" panose="020B0606030504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59446F-4539-4E7B-8272-CFAC246153F7}" type="slidenum">
              <a:rPr kumimoji="0" lang="en-US" sz="120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u="none" strike="noStrike" kern="1200" cap="none" spc="0" normalizeH="0" baseline="0" noProof="0" dirty="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27577428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cs typeface="Open Sans" panose="020B0606030504020204" pitchFamily="34" charset="0"/>
              </a:rPr>
              <a:t>To help navigate the site. Click</a:t>
            </a:r>
            <a:r>
              <a:rPr lang="en-US" sz="1800" dirty="0">
                <a:solidFill>
                  <a:srgbClr val="000000"/>
                </a:solidFill>
                <a:effectLst/>
                <a:cs typeface="Open Sans" panose="020B0606030504020204" pitchFamily="34" charset="0"/>
              </a:rPr>
              <a:t> on the “Browse and Filter All Activities” button on the home page </a:t>
            </a:r>
            <a:endParaRPr lang="en-US" dirty="0">
              <a:cs typeface="Open Sans" panose="020B0606030504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2A03A-FFBA-449C-8FAB-04A98CF31F26}" type="slidenum">
              <a:rPr kumimoji="0" lang="en-US" sz="120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u="none" strike="noStrike" kern="1200" cap="none" spc="0" normalizeH="0" baseline="0" noProof="0" dirty="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29345370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00000"/>
                </a:solidFill>
                <a:effectLst/>
                <a:cs typeface="Open Sans" panose="020B0606030504020204" pitchFamily="34" charset="0"/>
              </a:rPr>
              <a:t>and look for the Sort toolbar on the left-hand side</a:t>
            </a:r>
            <a:endParaRPr lang="en-US" dirty="0">
              <a:cs typeface="Open Sans" panose="020B0606030504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2A03A-FFBA-449C-8FAB-04A98CF31F26}" type="slidenum">
              <a:rPr kumimoji="0" lang="en-US" sz="120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u="none" strike="noStrike" kern="1200" cap="none" spc="0" normalizeH="0" baseline="0" noProof="0" dirty="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39946348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00000"/>
                </a:solidFill>
                <a:effectLst/>
                <a:cs typeface="Open Sans" panose="020B0606030504020204" pitchFamily="34" charset="0"/>
              </a:rPr>
              <a:t>to begin searching.</a:t>
            </a:r>
            <a:endParaRPr lang="en-US" dirty="0">
              <a:cs typeface="Open Sans" panose="020B0606030504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2A03A-FFBA-449C-8FAB-04A98CF31F26}" type="slidenum">
              <a:rPr kumimoji="0" lang="en-US" sz="120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u="none" strike="noStrike" kern="1200" cap="none" spc="0" normalizeH="0" baseline="0" noProof="0" dirty="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20390572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rPr>
              <a:t>For example, I need an activity for Tweens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2A03A-FFBA-449C-8FAB-04A98CF31F26}" type="slidenum">
              <a:rPr kumimoji="0" lang="en-US" sz="120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u="none" strike="noStrike" kern="1200" cap="none" spc="0" normalizeH="0" baseline="0" noProof="0" dirty="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2630066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playing Sorting Games, participants will have the opportunity to share what they know about objects in our solar system and objects that are further in space. Most people, including very educated people, confuse the terms </a:t>
            </a:r>
            <a:r>
              <a:rPr lang="en-US" dirty="0">
                <a:hlinkClick r:id="rId3"/>
              </a:rPr>
              <a:t>solar system</a:t>
            </a:r>
            <a:r>
              <a:rPr lang="en-US" dirty="0"/>
              <a:t>, </a:t>
            </a:r>
            <a:r>
              <a:rPr lang="en-US" dirty="0">
                <a:hlinkClick r:id="rId4"/>
              </a:rPr>
              <a:t>galaxy</a:t>
            </a:r>
            <a:r>
              <a:rPr lang="en-US" dirty="0"/>
              <a:t>, and </a:t>
            </a:r>
            <a:r>
              <a:rPr lang="en-US" dirty="0">
                <a:hlinkClick r:id="rId5"/>
              </a:rPr>
              <a:t>universe</a:t>
            </a:r>
            <a:r>
              <a:rPr lang="en-US" dirty="0"/>
              <a:t>. Astronomers still have much to discover about objects in our solar system, our galaxy, and distant galaxies from the beginning of the universe. Engineers and technicians continue to create better and better tools to help explore these mysteries.</a:t>
            </a:r>
          </a:p>
          <a:p>
            <a:endParaRPr lang="en-US" dirty="0">
              <a:cs typeface="Open Sans" panose="020B0606030504020204" pitchFamily="34" charset="0"/>
            </a:endParaRPr>
          </a:p>
          <a:p>
            <a:r>
              <a:rPr lang="en-US" dirty="0"/>
              <a:t>Telescopes, such as Hubble and James Webb, collect light from these objects – such as distant stars, planets, and galaxies. We can use them to take amazing and useful pictures and analyze the light to tell us more about these distant objects.</a:t>
            </a:r>
          </a:p>
          <a:p>
            <a:endParaRPr lang="en-US" dirty="0"/>
          </a:p>
        </p:txBody>
      </p:sp>
      <p:sp>
        <p:nvSpPr>
          <p:cNvPr id="4" name="Slide Number Placeholder 3"/>
          <p:cNvSpPr>
            <a:spLocks noGrp="1"/>
          </p:cNvSpPr>
          <p:nvPr>
            <p:ph type="sldNum" sz="quarter" idx="5"/>
          </p:nvPr>
        </p:nvSpPr>
        <p:spPr/>
        <p:txBody>
          <a:bodyPr/>
          <a:lstStyle/>
          <a:p>
            <a:fld id="{7289300B-8E87-8E47-A721-0589E64B838B}" type="slidenum">
              <a:rPr lang="en-US" smtClean="0"/>
              <a:t>4</a:t>
            </a:fld>
            <a:endParaRPr lang="en-US"/>
          </a:p>
        </p:txBody>
      </p:sp>
    </p:spTree>
    <p:extLst>
      <p:ext uri="{BB962C8B-B14F-4D97-AF65-F5344CB8AC3E}">
        <p14:creationId xmlns:p14="http://schemas.microsoft.com/office/powerpoint/2010/main" val="18074267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a:t>
            </a:r>
            <a:r>
              <a:rPr lang="en-US" dirty="0">
                <a:solidFill>
                  <a:srgbClr val="000000"/>
                </a:solidFill>
                <a:effectLst/>
              </a:rPr>
              <a:t> takes one hour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2A03A-FFBA-449C-8FAB-04A98CF31F26}" type="slidenum">
              <a:rPr kumimoji="0" lang="en-US" sz="120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u="none" strike="noStrike" kern="1200" cap="none" spc="0" normalizeH="0" baseline="0" noProof="0" dirty="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19958878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has an easy difficulty level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2A03A-FFBA-449C-8FAB-04A98CF31F26}" type="slidenum">
              <a:rPr kumimoji="0" lang="en-US" sz="120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u="none" strike="noStrike" kern="1200" cap="none" spc="0" normalizeH="0" baseline="0" noProof="0" dirty="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9685336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rPr>
              <a:t>with instructions in Spanish.</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2A03A-FFBA-449C-8FAB-04A98CF31F26}" type="slidenum">
              <a:rPr kumimoji="0" lang="en-US" sz="120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u="none" strike="noStrike" kern="1200" cap="none" spc="0" normalizeH="0" baseline="0" noProof="0" dirty="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25941783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 activities match my requirements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2A03A-FFBA-449C-8FAB-04A98CF31F26}" type="slidenum">
              <a:rPr kumimoji="0" lang="en-US" sz="120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u="none" strike="noStrike" kern="1200" cap="none" spc="0" normalizeH="0" baseline="0" noProof="0" dirty="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8435634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 select an activity, notice you can scroll down to “Related Programming Resources.”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2A03A-FFBA-449C-8FAB-04A98CF31F26}" type="slidenum">
              <a:rPr kumimoji="0" lang="en-US" sz="120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u="none" strike="noStrike" kern="1200" cap="none" spc="0" normalizeH="0" baseline="0" noProof="0" dirty="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36559941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effectLst/>
                <a:cs typeface="Open Sans" panose="020B0606030504020204" pitchFamily="34" charset="0"/>
              </a:rPr>
              <a:t>It includes hints for uses in your library, related links, books, and other information to help you facilitate the activity.</a:t>
            </a:r>
            <a:endParaRPr lang="en-US" dirty="0">
              <a:cs typeface="Open Sans" panose="020B0606030504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2A03A-FFBA-449C-8FAB-04A98CF31F26}" type="slidenum">
              <a:rPr kumimoji="0" lang="en-US" sz="120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u="none" strike="noStrike" kern="1200" cap="none" spc="0" normalizeH="0" baseline="0" noProof="0" dirty="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5866990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rPr>
              <a:t>After you’ve done an activity, we invite you to write a review about how it went.</a:t>
            </a:r>
            <a:r>
              <a:rPr lang="en-US" dirty="0">
                <a:solidFill>
                  <a:srgbClr val="000000"/>
                </a:solidFill>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2A03A-FFBA-449C-8FAB-04A98CF31F26}" type="slidenum">
              <a:rPr kumimoji="0" lang="en-US" sz="120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u="none" strike="noStrike" kern="1200" cap="none" spc="0" normalizeH="0" baseline="0" noProof="0" dirty="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2080012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rPr>
              <a:t>This helps other library staff learn more about which activities work well in the library setting.</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92A03A-FFBA-449C-8FAB-04A98CF31F26}" type="slidenum">
              <a:rPr kumimoji="0" lang="en-US" sz="120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u="none" strike="noStrike" kern="1200" cap="none" spc="0" normalizeH="0" baseline="0" noProof="0" dirty="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31379867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89300B-8E87-8E47-A721-0589E64B838B}" type="slidenum">
              <a:rPr lang="en-US" smtClean="0"/>
              <a:t>64</a:t>
            </a:fld>
            <a:endParaRPr lang="en-US"/>
          </a:p>
        </p:txBody>
      </p:sp>
    </p:spTree>
    <p:extLst>
      <p:ext uri="{BB962C8B-B14F-4D97-AF65-F5344CB8AC3E}">
        <p14:creationId xmlns:p14="http://schemas.microsoft.com/office/powerpoint/2010/main" val="34832170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07ba5b306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g207ba5b306d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dirty="0"/>
          </a:p>
        </p:txBody>
      </p:sp>
      <p:sp>
        <p:nvSpPr>
          <p:cNvPr id="227" name="Google Shape;227;g207ba5b306d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u="none" strike="noStrike" cap="none">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66</a:t>
            </a:fld>
            <a:endParaRPr sz="1400" u="none" strike="noStrike" cap="none"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Eagles can fly very high (about 10,000 feet) though jets can fly higher (about 35,000 feet). - Aurora’s happen in the highest levels of Earth’s atmosphere (about 100 miles up). - The Hubble Space Telescope is in space and orbits Earth about 350 miles about the surface. - The Moon is 240,000 miles, the Sun is 93 million miles, and Saturn is 1 billion miles from Earth. - Constellations are all made up of stars within our own Milky Way Galaxy. Distances at this scale are measured in light-years, the distance light travels in one year (about 6 trillion miles).</a:t>
            </a:r>
          </a:p>
          <a:p>
            <a:endParaRPr lang="en-US" dirty="0"/>
          </a:p>
          <a:p>
            <a:r>
              <a:rPr lang="en-US" dirty="0"/>
              <a:t>- The International Space Station orbits around Earth at a distance of 600 kilometers (373 miles). - How far from Earth is the Sun? The Sun is 1 Astronomical Unit = 150,000,000 kilometers (93 million miles) from Earth. - How far from Earth is Saturn? From 9 AU to 11 AU (about 1 billion miles away). It depends on which side of the Sun Saturn is, relative to Earth. - How far away are the stars we see at night? That depends on the star. The brightest stars of the Big Dipper, for example, are between 70 and 100 light-years from Earth. A light-year is about 10 trillion kilometers (6 trillion miles). 10 trillion = 10,000,000,000,000. But the stars we see at night are well within our own Milky Way galaxy. - How far away is the galaxy in the image from Earth? The Andromeda Galaxy, M31, is more than 2 million light-years from Earth. </a:t>
            </a:r>
          </a:p>
          <a:p>
            <a:endParaRPr lang="en-US" dirty="0"/>
          </a:p>
        </p:txBody>
      </p:sp>
      <p:sp>
        <p:nvSpPr>
          <p:cNvPr id="4" name="Slide Number Placeholder 3"/>
          <p:cNvSpPr>
            <a:spLocks noGrp="1"/>
          </p:cNvSpPr>
          <p:nvPr>
            <p:ph type="sldNum" sz="quarter" idx="5"/>
          </p:nvPr>
        </p:nvSpPr>
        <p:spPr/>
        <p:txBody>
          <a:bodyPr/>
          <a:lstStyle/>
          <a:p>
            <a:fld id="{7289300B-8E87-8E47-A721-0589E64B838B}" type="slidenum">
              <a:rPr lang="en-US" smtClean="0"/>
              <a:t>6</a:t>
            </a:fld>
            <a:endParaRPr lang="en-US"/>
          </a:p>
        </p:txBody>
      </p:sp>
    </p:spTree>
    <p:extLst>
      <p:ext uri="{BB962C8B-B14F-4D97-AF65-F5344CB8AC3E}">
        <p14:creationId xmlns:p14="http://schemas.microsoft.com/office/powerpoint/2010/main" val="37646105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1f07b1c4aa4_8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g1f07b1c4aa4_8_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0" name="Google Shape;240;g1f07b1c4aa4_8_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67</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89300B-8E87-8E47-A721-0589E64B838B}" type="slidenum">
              <a:rPr lang="en-US" smtClean="0"/>
              <a:t>69</a:t>
            </a:fld>
            <a:endParaRPr lang="en-US"/>
          </a:p>
        </p:txBody>
      </p:sp>
    </p:spTree>
    <p:extLst>
      <p:ext uri="{BB962C8B-B14F-4D97-AF65-F5344CB8AC3E}">
        <p14:creationId xmlns:p14="http://schemas.microsoft.com/office/powerpoint/2010/main" val="3724219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89300B-8E87-8E47-A721-0589E64B838B}" type="slidenum">
              <a:rPr lang="en-US" smtClean="0"/>
              <a:t>70</a:t>
            </a:fld>
            <a:endParaRPr lang="en-US"/>
          </a:p>
        </p:txBody>
      </p:sp>
    </p:spTree>
    <p:extLst>
      <p:ext uri="{BB962C8B-B14F-4D97-AF65-F5344CB8AC3E}">
        <p14:creationId xmlns:p14="http://schemas.microsoft.com/office/powerpoint/2010/main" val="31895792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89300B-8E87-8E47-A721-0589E64B838B}" type="slidenum">
              <a:rPr lang="en-US" smtClean="0"/>
              <a:t>71</a:t>
            </a:fld>
            <a:endParaRPr lang="en-US"/>
          </a:p>
        </p:txBody>
      </p:sp>
    </p:spTree>
    <p:extLst>
      <p:ext uri="{BB962C8B-B14F-4D97-AF65-F5344CB8AC3E}">
        <p14:creationId xmlns:p14="http://schemas.microsoft.com/office/powerpoint/2010/main" val="15782254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89300B-8E87-8E47-A721-0589E64B838B}" type="slidenum">
              <a:rPr lang="en-US" smtClean="0"/>
              <a:t>73</a:t>
            </a:fld>
            <a:endParaRPr lang="en-US"/>
          </a:p>
        </p:txBody>
      </p:sp>
    </p:spTree>
    <p:extLst>
      <p:ext uri="{BB962C8B-B14F-4D97-AF65-F5344CB8AC3E}">
        <p14:creationId xmlns:p14="http://schemas.microsoft.com/office/powerpoint/2010/main" val="25089700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We are going to explore three common facilitation styles and how they may or may not promote STEAM learning in the library setting.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AFAAE7-C702-4021-9676-9D1E66D7088F}" type="slidenum">
              <a:rPr kumimoji="0" lang="en-US" sz="120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u="none" strike="noStrike" kern="1200" cap="none" spc="0" normalizeH="0" baseline="0" noProof="0" dirty="0">
              <a:ln>
                <a:noFill/>
              </a:ln>
              <a:solidFill>
                <a:prstClr val="black"/>
              </a:solidFill>
              <a:effectLst/>
              <a:uLnTx/>
              <a:uFillTx/>
              <a:latin typeface="Open Sans" panose="020B0606030504020204" pitchFamily="34" charset="0"/>
              <a:ea typeface="+mn-ea"/>
              <a:cs typeface="+mn-cs"/>
            </a:endParaRPr>
          </a:p>
        </p:txBody>
      </p:sp>
      <p:sp>
        <p:nvSpPr>
          <p:cNvPr id="5" name="Footer Placeholder 4">
            <a:extLst>
              <a:ext uri="{FF2B5EF4-FFF2-40B4-BE49-F238E27FC236}">
                <a16:creationId xmlns:a16="http://schemas.microsoft.com/office/drawing/2014/main" id="{6F0B7E1D-CC21-441B-ADC8-68C3899D6FD7}"/>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National Center for Interactive Learning at the Space Science Institute</a:t>
            </a:r>
          </a:p>
        </p:txBody>
      </p:sp>
      <p:sp>
        <p:nvSpPr>
          <p:cNvPr id="6" name="Header Placeholder 5">
            <a:extLst>
              <a:ext uri="{FF2B5EF4-FFF2-40B4-BE49-F238E27FC236}">
                <a16:creationId xmlns:a16="http://schemas.microsoft.com/office/drawing/2014/main" id="{55381D0A-0CB7-4463-B80B-74ECB3AD1E8D}"/>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"Guide on the Side" Strategies for Your STEM Programs</a:t>
            </a:r>
          </a:p>
        </p:txBody>
      </p:sp>
    </p:spTree>
    <p:extLst>
      <p:ext uri="{BB962C8B-B14F-4D97-AF65-F5344CB8AC3E}">
        <p14:creationId xmlns:p14="http://schemas.microsoft.com/office/powerpoint/2010/main" val="42059559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begin, I want you to think back on a learning experience you have had that was particularly impactful or memorable to you. This could be in a classroom setting, summer camp, college, or even a professional development session. Turn and talk with a neighbor about what made that experience so great.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u="none" strike="noStrike" kern="1200" cap="none" spc="0" normalizeH="0" baseline="0" noProof="0" smtClean="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endParaRPr>
          </a:p>
        </p:txBody>
      </p:sp>
    </p:spTree>
    <p:extLst>
      <p:ext uri="{BB962C8B-B14F-4D97-AF65-F5344CB8AC3E}">
        <p14:creationId xmlns:p14="http://schemas.microsoft.com/office/powerpoint/2010/main" val="5193890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1ec636f975_0_5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11ec636f975_0_5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dirty="0">
                <a:cs typeface="Open Sans" panose="020B0606030504020204" pitchFamily="34" charset="0"/>
              </a:rPr>
              <a:t>Thing about this statement: "Science is a collection of facts." Give me a thumbs up if you agree with this statement, or a thumbs down if you disagree. </a:t>
            </a:r>
          </a:p>
          <a:p>
            <a:endParaRPr lang="en-US" dirty="0">
              <a:cs typeface="Open Sans" panose="020B0606030504020204" pitchFamily="34" charset="0"/>
            </a:endParaRPr>
          </a:p>
          <a:p>
            <a:r>
              <a:rPr lang="en-US" dirty="0"/>
              <a:t>This has given STEM a bad reputation that falls short of the real work done by science and technology professionals. </a:t>
            </a:r>
            <a:r>
              <a:rPr lang="en-US" dirty="0">
                <a:cs typeface="Open Sans" panose="020B0606030504020204" pitchFamily="34" charset="0"/>
              </a:rPr>
              <a:t>While it is certainly important to understand factual data within the science fields you are studying, we believe that STEM within the library setting is less about memorizing a bunch of facts</a:t>
            </a:r>
            <a:endParaRPr lang="en-US" dirty="0"/>
          </a:p>
        </p:txBody>
      </p:sp>
      <p:sp>
        <p:nvSpPr>
          <p:cNvPr id="129" name="Google Shape;129;g11ec636f975_0_5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u="none" strike="noStrike" kern="0" cap="none" spc="0" normalizeH="0" baseline="0" noProof="0">
                <a:ln>
                  <a:noFill/>
                </a:ln>
                <a:solidFill>
                  <a:srgbClr val="000000"/>
                </a:solidFill>
                <a:effectLst/>
                <a:uLnTx/>
                <a:uFillTx/>
                <a:latin typeface="Open Sans" panose="020B0606030504020204" pitchFamily="34" charset="0"/>
                <a:ea typeface="+mn-ea"/>
                <a:cs typeface="Open Sans" panose="020B0606030504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77</a:t>
            </a:fld>
            <a:endParaRPr kumimoji="0" sz="1400" u="none" strike="noStrike" kern="0" cap="none" spc="0" normalizeH="0" baseline="0" noProof="0" dirty="0">
              <a:ln>
                <a:noFill/>
              </a:ln>
              <a:solidFill>
                <a:srgbClr val="000000"/>
              </a:solidFill>
              <a:effectLst/>
              <a:uLnTx/>
              <a:uFillTx/>
              <a:latin typeface="Open Sans" panose="020B0606030504020204" pitchFamily="34" charset="0"/>
              <a:ea typeface="+mn-ea"/>
              <a:cs typeface="Open Sans" panose="020B0606030504020204" pitchFamily="34" charset="0"/>
              <a:sym typeface="Arial"/>
            </a:endParaRPr>
          </a:p>
        </p:txBody>
      </p:sp>
    </p:spTree>
    <p:extLst>
      <p:ext uri="{BB962C8B-B14F-4D97-AF65-F5344CB8AC3E}">
        <p14:creationId xmlns:p14="http://schemas.microsoft.com/office/powerpoint/2010/main" val="32352806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11ec636f975_0_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g11ec636f975_0_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ea typeface="Open Sans" panose="020B0606030504020204" pitchFamily="34" charset="0"/>
                <a:cs typeface="Open Sans" panose="020B0606030504020204" pitchFamily="34" charset="0"/>
                <a:sym typeface="Calibri"/>
              </a:rPr>
              <a:t>We can create STEAM learning experiences that are not just memorizing facts. Like in the real-life professions, we can focus on exploration…</a:t>
            </a:r>
            <a:endParaRPr lang="en-US" dirty="0">
              <a:cs typeface="Open Sans" panose="020B0606030504020204" pitchFamily="34" charset="0"/>
            </a:endParaRPr>
          </a:p>
          <a:p>
            <a:pPr marL="0" lvl="0" indent="0" algn="l" rtl="0">
              <a:spcBef>
                <a:spcPts val="0"/>
              </a:spcBef>
              <a:spcAft>
                <a:spcPts val="0"/>
              </a:spcAft>
              <a:buNone/>
            </a:pPr>
            <a:endParaRPr dirty="0"/>
          </a:p>
        </p:txBody>
      </p:sp>
      <p:sp>
        <p:nvSpPr>
          <p:cNvPr id="137" name="Google Shape;137;g11ec636f975_0_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u="none" strike="noStrike" kern="0" cap="none" spc="0" normalizeH="0" baseline="0" noProof="0">
                <a:ln>
                  <a:noFill/>
                </a:ln>
                <a:solidFill>
                  <a:srgbClr val="000000"/>
                </a:solidFill>
                <a:effectLst/>
                <a:uLnTx/>
                <a:uFillTx/>
                <a:latin typeface="Open Sans" panose="020B0606030504020204" pitchFamily="34" charset="0"/>
                <a:ea typeface="+mn-ea"/>
                <a:cs typeface="Open Sans" panose="020B0606030504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78</a:t>
            </a:fld>
            <a:endParaRPr kumimoji="0" sz="1400" u="none" strike="noStrike" kern="0" cap="none" spc="0" normalizeH="0" baseline="0" noProof="0" dirty="0">
              <a:ln>
                <a:noFill/>
              </a:ln>
              <a:solidFill>
                <a:srgbClr val="000000"/>
              </a:solidFill>
              <a:effectLst/>
              <a:uLnTx/>
              <a:uFillTx/>
              <a:latin typeface="Open Sans" panose="020B0606030504020204" pitchFamily="34" charset="0"/>
              <a:ea typeface="+mn-ea"/>
              <a:cs typeface="Open Sans" panose="020B0606030504020204" pitchFamily="34" charset="0"/>
              <a:sym typeface="Arial"/>
            </a:endParaRPr>
          </a:p>
        </p:txBody>
      </p:sp>
      <p:sp>
        <p:nvSpPr>
          <p:cNvPr id="138" name="Google Shape;138;g11ec636f975_0_78:notes"/>
          <p:cNvSpPr txBox="1">
            <a:spLocks noGrp="1"/>
          </p:cNvSpPr>
          <p:nvPr>
            <p:ph type="ftr" idx="11"/>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u="none" strike="noStrike" kern="0" cap="none" spc="0" normalizeH="0" baseline="0" noProof="0" dirty="0">
                <a:ln>
                  <a:noFill/>
                </a:ln>
                <a:solidFill>
                  <a:srgbClr val="000000"/>
                </a:solidFill>
                <a:effectLst/>
                <a:uLnTx/>
                <a:uFillTx/>
                <a:latin typeface="Open Sans" panose="020B0606030504020204" pitchFamily="34" charset="0"/>
                <a:ea typeface="+mn-ea"/>
                <a:cs typeface="Open Sans" panose="020B0606030504020204" pitchFamily="34" charset="0"/>
                <a:sym typeface="Calibri"/>
              </a:rPr>
              <a:t>National Center for Interactive Learning at the Space Science Institute</a:t>
            </a:r>
            <a:endParaRPr kumimoji="0" sz="1200" u="none" strike="noStrike" kern="0" cap="none" spc="0" normalizeH="0" baseline="0" noProof="0" dirty="0">
              <a:ln>
                <a:noFill/>
              </a:ln>
              <a:solidFill>
                <a:srgbClr val="000000"/>
              </a:solidFill>
              <a:effectLst/>
              <a:uLnTx/>
              <a:uFillTx/>
              <a:latin typeface="Open Sans" panose="020B0606030504020204" pitchFamily="34" charset="0"/>
              <a:ea typeface="+mn-ea"/>
              <a:cs typeface="Open Sans" panose="020B0606030504020204" pitchFamily="34" charset="0"/>
              <a:sym typeface="Calibri"/>
            </a:endParaRPr>
          </a:p>
        </p:txBody>
      </p:sp>
      <p:sp>
        <p:nvSpPr>
          <p:cNvPr id="139" name="Google Shape;139;g11ec636f975_0_78:notes"/>
          <p:cNvSpPr txBox="1">
            <a:spLocks noGrp="1"/>
          </p:cNvSpPr>
          <p:nvPr>
            <p:ph type="hdr" idx="3"/>
          </p:nvPr>
        </p:nvSpPr>
        <p:spPr>
          <a:xfrm>
            <a:off x="0" y="0"/>
            <a:ext cx="2971800" cy="458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u="none" strike="noStrike" kern="0" cap="none" spc="0" normalizeH="0" baseline="0" noProof="0" dirty="0">
                <a:ln>
                  <a:noFill/>
                </a:ln>
                <a:solidFill>
                  <a:srgbClr val="000000"/>
                </a:solidFill>
                <a:effectLst/>
                <a:uLnTx/>
                <a:uFillTx/>
                <a:latin typeface="Open Sans" panose="020B0606030504020204" pitchFamily="34" charset="0"/>
                <a:ea typeface="+mn-ea"/>
                <a:cs typeface="Open Sans" panose="020B0606030504020204" pitchFamily="34" charset="0"/>
                <a:sym typeface="Calibri"/>
              </a:rPr>
              <a:t>"Guide on the Side" Strategies for Your STEM Programs</a:t>
            </a:r>
            <a:endParaRPr kumimoji="0" sz="1200" u="none" strike="noStrike" kern="0" cap="none" spc="0" normalizeH="0" baseline="0" noProof="0" dirty="0">
              <a:ln>
                <a:noFill/>
              </a:ln>
              <a:solidFill>
                <a:srgbClr val="000000"/>
              </a:solidFill>
              <a:effectLst/>
              <a:uLnTx/>
              <a:uFillTx/>
              <a:latin typeface="Open Sans" panose="020B0606030504020204" pitchFamily="34" charset="0"/>
              <a:ea typeface="+mn-ea"/>
              <a:cs typeface="Open Sans" panose="020B0606030504020204" pitchFamily="34" charset="0"/>
              <a:sym typeface="Calibri"/>
            </a:endParaRPr>
          </a:p>
        </p:txBody>
      </p:sp>
    </p:spTree>
    <p:extLst>
      <p:ext uri="{BB962C8B-B14F-4D97-AF65-F5344CB8AC3E}">
        <p14:creationId xmlns:p14="http://schemas.microsoft.com/office/powerpoint/2010/main" val="29334628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1ec636f975_0_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g11ec636f975_0_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ea typeface="Open Sans" panose="020B0606030504020204" pitchFamily="34" charset="0"/>
                <a:cs typeface="Open Sans" panose="020B0606030504020204" pitchFamily="34" charset="0"/>
                <a:sym typeface="Calibri"/>
              </a:rPr>
              <a:t>…inquiry…</a:t>
            </a:r>
            <a:endParaRPr dirty="0"/>
          </a:p>
          <a:p>
            <a:pPr marL="0" lvl="0" indent="0" algn="l" rtl="0">
              <a:spcBef>
                <a:spcPts val="0"/>
              </a:spcBef>
              <a:spcAft>
                <a:spcPts val="0"/>
              </a:spcAft>
              <a:buNone/>
            </a:pPr>
            <a:endParaRPr dirty="0"/>
          </a:p>
        </p:txBody>
      </p:sp>
      <p:sp>
        <p:nvSpPr>
          <p:cNvPr id="146" name="Google Shape;146;g11ec636f975_0_8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u="none" strike="noStrike" kern="0" cap="none" spc="0" normalizeH="0" baseline="0" noProof="0">
                <a:ln>
                  <a:noFill/>
                </a:ln>
                <a:solidFill>
                  <a:srgbClr val="000000"/>
                </a:solidFill>
                <a:effectLst/>
                <a:uLnTx/>
                <a:uFillTx/>
                <a:latin typeface="Open Sans" panose="020B0606030504020204" pitchFamily="34" charset="0"/>
                <a:ea typeface="+mn-ea"/>
                <a:cs typeface="Open Sans" panose="020B0606030504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79</a:t>
            </a:fld>
            <a:endParaRPr kumimoji="0" sz="1400" u="none" strike="noStrike" kern="0" cap="none" spc="0" normalizeH="0" baseline="0" noProof="0" dirty="0">
              <a:ln>
                <a:noFill/>
              </a:ln>
              <a:solidFill>
                <a:srgbClr val="000000"/>
              </a:solidFill>
              <a:effectLst/>
              <a:uLnTx/>
              <a:uFillTx/>
              <a:latin typeface="Open Sans" panose="020B0606030504020204" pitchFamily="34" charset="0"/>
              <a:ea typeface="+mn-ea"/>
              <a:cs typeface="Open Sans" panose="020B0606030504020204" pitchFamily="34" charset="0"/>
              <a:sym typeface="Arial"/>
            </a:endParaRPr>
          </a:p>
        </p:txBody>
      </p:sp>
      <p:sp>
        <p:nvSpPr>
          <p:cNvPr id="147" name="Google Shape;147;g11ec636f975_0_86:notes"/>
          <p:cNvSpPr txBox="1">
            <a:spLocks noGrp="1"/>
          </p:cNvSpPr>
          <p:nvPr>
            <p:ph type="ftr" idx="11"/>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u="none" strike="noStrike" kern="0" cap="none" spc="0" normalizeH="0" baseline="0" noProof="0" dirty="0">
                <a:ln>
                  <a:noFill/>
                </a:ln>
                <a:solidFill>
                  <a:srgbClr val="000000"/>
                </a:solidFill>
                <a:effectLst/>
                <a:uLnTx/>
                <a:uFillTx/>
                <a:latin typeface="Open Sans" panose="020B0606030504020204" pitchFamily="34" charset="0"/>
                <a:ea typeface="+mn-ea"/>
                <a:cs typeface="Open Sans" panose="020B0606030504020204" pitchFamily="34" charset="0"/>
                <a:sym typeface="Calibri"/>
              </a:rPr>
              <a:t>National Center for Interactive Learning at the Space Science Institute</a:t>
            </a:r>
            <a:endParaRPr kumimoji="0" sz="1200" u="none" strike="noStrike" kern="0" cap="none" spc="0" normalizeH="0" baseline="0" noProof="0" dirty="0">
              <a:ln>
                <a:noFill/>
              </a:ln>
              <a:solidFill>
                <a:srgbClr val="000000"/>
              </a:solidFill>
              <a:effectLst/>
              <a:uLnTx/>
              <a:uFillTx/>
              <a:latin typeface="Open Sans" panose="020B0606030504020204" pitchFamily="34" charset="0"/>
              <a:ea typeface="+mn-ea"/>
              <a:cs typeface="Open Sans" panose="020B0606030504020204" pitchFamily="34" charset="0"/>
              <a:sym typeface="Calibri"/>
            </a:endParaRPr>
          </a:p>
        </p:txBody>
      </p:sp>
      <p:sp>
        <p:nvSpPr>
          <p:cNvPr id="148" name="Google Shape;148;g11ec636f975_0_86:notes"/>
          <p:cNvSpPr txBox="1">
            <a:spLocks noGrp="1"/>
          </p:cNvSpPr>
          <p:nvPr>
            <p:ph type="hdr" idx="3"/>
          </p:nvPr>
        </p:nvSpPr>
        <p:spPr>
          <a:xfrm>
            <a:off x="0" y="0"/>
            <a:ext cx="2971800" cy="458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u="none" strike="noStrike" kern="0" cap="none" spc="0" normalizeH="0" baseline="0" noProof="0" dirty="0">
                <a:ln>
                  <a:noFill/>
                </a:ln>
                <a:solidFill>
                  <a:srgbClr val="000000"/>
                </a:solidFill>
                <a:effectLst/>
                <a:uLnTx/>
                <a:uFillTx/>
                <a:latin typeface="Open Sans" panose="020B0606030504020204" pitchFamily="34" charset="0"/>
                <a:ea typeface="+mn-ea"/>
                <a:cs typeface="Open Sans" panose="020B0606030504020204" pitchFamily="34" charset="0"/>
                <a:sym typeface="Calibri"/>
              </a:rPr>
              <a:t>"Guide on the Side" Strategies for Your STEM Programs</a:t>
            </a:r>
            <a:endParaRPr kumimoji="0" sz="1200" u="none" strike="noStrike" kern="0" cap="none" spc="0" normalizeH="0" baseline="0" noProof="0" dirty="0">
              <a:ln>
                <a:noFill/>
              </a:ln>
              <a:solidFill>
                <a:srgbClr val="000000"/>
              </a:solidFill>
              <a:effectLst/>
              <a:uLnTx/>
              <a:uFillTx/>
              <a:latin typeface="Open Sans" panose="020B0606030504020204" pitchFamily="34" charset="0"/>
              <a:ea typeface="+mn-ea"/>
              <a:cs typeface="Open Sans" panose="020B0606030504020204" pitchFamily="34" charset="0"/>
              <a:sym typeface="Calibri"/>
            </a:endParaRPr>
          </a:p>
        </p:txBody>
      </p:sp>
    </p:spTree>
    <p:extLst>
      <p:ext uri="{BB962C8B-B14F-4D97-AF65-F5344CB8AC3E}">
        <p14:creationId xmlns:p14="http://schemas.microsoft.com/office/powerpoint/2010/main" val="3074320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Open Sans" panose="020B0606030504020204" pitchFamily="34" charset="0"/>
              </a:rPr>
              <a:t>Turn and talk with your neighbor: share a memory from the 2017 eclipse. If you weren't working at a library in 2017 and/or weren't able to see the eclipse, share what you are excited about for the upcoming eclipses. </a:t>
            </a:r>
          </a:p>
          <a:p>
            <a:endParaRPr lang="en-US" dirty="0">
              <a:cs typeface="Open Sans" panose="020B0606030504020204" pitchFamily="34" charset="0"/>
            </a:endParaRPr>
          </a:p>
          <a:p>
            <a:r>
              <a:rPr lang="en-US" dirty="0">
                <a:cs typeface="Open Sans" panose="020B0606030504020204" pitchFamily="34" charset="0"/>
              </a:rPr>
              <a:t>On August 21, 2017 a spectacular solar eclipse was visible across the continental U.S. for the first time since 1918. STAR Net received funding in 2017 to provide professional development to library staff across the country and to distribute 2 million eclipse glasses</a:t>
            </a:r>
          </a:p>
          <a:p>
            <a:endParaRPr lang="en-US" dirty="0"/>
          </a:p>
        </p:txBody>
      </p:sp>
      <p:sp>
        <p:nvSpPr>
          <p:cNvPr id="4" name="Slide Number Placeholder 3"/>
          <p:cNvSpPr>
            <a:spLocks noGrp="1"/>
          </p:cNvSpPr>
          <p:nvPr>
            <p:ph type="sldNum" sz="quarter" idx="5"/>
          </p:nvPr>
        </p:nvSpPr>
        <p:spPr/>
        <p:txBody>
          <a:bodyPr/>
          <a:lstStyle/>
          <a:p>
            <a:fld id="{7289300B-8E87-8E47-A721-0589E64B838B}" type="slidenum">
              <a:rPr lang="en-US" smtClean="0"/>
              <a:t>8</a:t>
            </a:fld>
            <a:endParaRPr lang="en-US"/>
          </a:p>
        </p:txBody>
      </p:sp>
    </p:spTree>
    <p:extLst>
      <p:ext uri="{BB962C8B-B14F-4D97-AF65-F5344CB8AC3E}">
        <p14:creationId xmlns:p14="http://schemas.microsoft.com/office/powerpoint/2010/main" val="17031562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11ec636f975_0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g11ec636f975_0_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a:t>
            </a:r>
            <a:r>
              <a:rPr lang="en-US" sz="1200" dirty="0">
                <a:solidFill>
                  <a:schemeClr val="dk1"/>
                </a:solidFill>
                <a:ea typeface="Open Sans" panose="020B0606030504020204" pitchFamily="34" charset="0"/>
                <a:cs typeface="Open Sans" panose="020B0606030504020204" pitchFamily="34" charset="0"/>
                <a:sym typeface="Calibri"/>
              </a:rPr>
              <a:t>and creativity</a:t>
            </a:r>
            <a:endParaRPr sz="1200" dirty="0">
              <a:solidFill>
                <a:schemeClr val="dk1"/>
              </a:solidFill>
              <a:ea typeface="Open Sans" panose="020B0606030504020204" pitchFamily="34" charset="0"/>
              <a:cs typeface="Open Sans" panose="020B0606030504020204" pitchFamily="34" charset="0"/>
              <a:sym typeface="Calibri"/>
            </a:endParaRPr>
          </a:p>
          <a:p>
            <a:pPr marL="0" lvl="0" indent="0" algn="l" rtl="0">
              <a:spcBef>
                <a:spcPts val="0"/>
              </a:spcBef>
              <a:spcAft>
                <a:spcPts val="0"/>
              </a:spcAft>
              <a:buNone/>
            </a:pPr>
            <a:endParaRPr dirty="0"/>
          </a:p>
        </p:txBody>
      </p:sp>
      <p:sp>
        <p:nvSpPr>
          <p:cNvPr id="156" name="Google Shape;156;g11ec636f975_0_9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u="none" strike="noStrike" kern="0" cap="none" spc="0" normalizeH="0" baseline="0" noProof="0">
                <a:ln>
                  <a:noFill/>
                </a:ln>
                <a:solidFill>
                  <a:srgbClr val="000000"/>
                </a:solidFill>
                <a:effectLst/>
                <a:uLnTx/>
                <a:uFillTx/>
                <a:latin typeface="Open Sans" panose="020B0606030504020204" pitchFamily="34" charset="0"/>
                <a:ea typeface="+mn-ea"/>
                <a:cs typeface="Open Sans" panose="020B0606030504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80</a:t>
            </a:fld>
            <a:endParaRPr kumimoji="0" sz="1400" u="none" strike="noStrike" kern="0" cap="none" spc="0" normalizeH="0" baseline="0" noProof="0" dirty="0">
              <a:ln>
                <a:noFill/>
              </a:ln>
              <a:solidFill>
                <a:srgbClr val="000000"/>
              </a:solidFill>
              <a:effectLst/>
              <a:uLnTx/>
              <a:uFillTx/>
              <a:latin typeface="Open Sans" panose="020B0606030504020204" pitchFamily="34" charset="0"/>
              <a:ea typeface="+mn-ea"/>
              <a:cs typeface="Open Sans" panose="020B0606030504020204" pitchFamily="34" charset="0"/>
              <a:sym typeface="Arial"/>
            </a:endParaRPr>
          </a:p>
        </p:txBody>
      </p:sp>
      <p:sp>
        <p:nvSpPr>
          <p:cNvPr id="157" name="Google Shape;157;g11ec636f975_0_95:notes"/>
          <p:cNvSpPr txBox="1">
            <a:spLocks noGrp="1"/>
          </p:cNvSpPr>
          <p:nvPr>
            <p:ph type="ftr" idx="11"/>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u="none" strike="noStrike" kern="0" cap="none" spc="0" normalizeH="0" baseline="0" noProof="0" dirty="0">
                <a:ln>
                  <a:noFill/>
                </a:ln>
                <a:solidFill>
                  <a:srgbClr val="000000"/>
                </a:solidFill>
                <a:effectLst/>
                <a:uLnTx/>
                <a:uFillTx/>
                <a:latin typeface="Open Sans" panose="020B0606030504020204" pitchFamily="34" charset="0"/>
                <a:ea typeface="+mn-ea"/>
                <a:cs typeface="Open Sans" panose="020B0606030504020204" pitchFamily="34" charset="0"/>
                <a:sym typeface="Calibri"/>
              </a:rPr>
              <a:t>National Center for Interactive Learning at the Space Science Institute</a:t>
            </a:r>
            <a:endParaRPr kumimoji="0" sz="1200" u="none" strike="noStrike" kern="0" cap="none" spc="0" normalizeH="0" baseline="0" noProof="0" dirty="0">
              <a:ln>
                <a:noFill/>
              </a:ln>
              <a:solidFill>
                <a:srgbClr val="000000"/>
              </a:solidFill>
              <a:effectLst/>
              <a:uLnTx/>
              <a:uFillTx/>
              <a:latin typeface="Open Sans" panose="020B0606030504020204" pitchFamily="34" charset="0"/>
              <a:ea typeface="+mn-ea"/>
              <a:cs typeface="Open Sans" panose="020B0606030504020204" pitchFamily="34" charset="0"/>
              <a:sym typeface="Calibri"/>
            </a:endParaRPr>
          </a:p>
        </p:txBody>
      </p:sp>
      <p:sp>
        <p:nvSpPr>
          <p:cNvPr id="158" name="Google Shape;158;g11ec636f975_0_95:notes"/>
          <p:cNvSpPr txBox="1">
            <a:spLocks noGrp="1"/>
          </p:cNvSpPr>
          <p:nvPr>
            <p:ph type="hdr" idx="3"/>
          </p:nvPr>
        </p:nvSpPr>
        <p:spPr>
          <a:xfrm>
            <a:off x="0" y="0"/>
            <a:ext cx="2971800" cy="458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u="none" strike="noStrike" kern="0" cap="none" spc="0" normalizeH="0" baseline="0" noProof="0" dirty="0">
                <a:ln>
                  <a:noFill/>
                </a:ln>
                <a:solidFill>
                  <a:srgbClr val="000000"/>
                </a:solidFill>
                <a:effectLst/>
                <a:uLnTx/>
                <a:uFillTx/>
                <a:latin typeface="Open Sans" panose="020B0606030504020204" pitchFamily="34" charset="0"/>
                <a:ea typeface="+mn-ea"/>
                <a:cs typeface="Open Sans" panose="020B0606030504020204" pitchFamily="34" charset="0"/>
                <a:sym typeface="Calibri"/>
              </a:rPr>
              <a:t>"Guide on the Side" Strategies for Your STEM Programs</a:t>
            </a:r>
            <a:endParaRPr kumimoji="0" sz="1200" u="none" strike="noStrike" kern="0" cap="none" spc="0" normalizeH="0" baseline="0" noProof="0" dirty="0">
              <a:ln>
                <a:noFill/>
              </a:ln>
              <a:solidFill>
                <a:srgbClr val="000000"/>
              </a:solidFill>
              <a:effectLst/>
              <a:uLnTx/>
              <a:uFillTx/>
              <a:latin typeface="Open Sans" panose="020B0606030504020204" pitchFamily="34" charset="0"/>
              <a:ea typeface="+mn-ea"/>
              <a:cs typeface="Open Sans" panose="020B0606030504020204" pitchFamily="34" charset="0"/>
              <a:sym typeface="Calibri"/>
            </a:endParaRPr>
          </a:p>
        </p:txBody>
      </p:sp>
    </p:spTree>
    <p:extLst>
      <p:ext uri="{BB962C8B-B14F-4D97-AF65-F5344CB8AC3E}">
        <p14:creationId xmlns:p14="http://schemas.microsoft.com/office/powerpoint/2010/main" val="34751233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1ec636f975_0_5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11ec636f975_0_5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US" dirty="0">
                <a:cs typeface="Calibri"/>
              </a:rPr>
              <a:t>Thing about this statement: "Science is a collection of facts." Give me a thumbs up if you agree with this statement, or a thumbs down if you disagree. </a:t>
            </a:r>
          </a:p>
          <a:p>
            <a:endParaRPr lang="en-US" dirty="0">
              <a:cs typeface="Calibri"/>
            </a:endParaRPr>
          </a:p>
          <a:p>
            <a:r>
              <a:rPr lang="en-US" dirty="0"/>
              <a:t>This has given STEM a bad reputation that falls short of the real work done by science and technology professionals. </a:t>
            </a:r>
            <a:r>
              <a:rPr lang="en-US" dirty="0">
                <a:cs typeface="Calibri"/>
              </a:rPr>
              <a:t>While it is certainly important to understand factual data within the science fields you are studying, we believe that STEM within the library setting is less about memorizing a bunch of facts</a:t>
            </a:r>
          </a:p>
          <a:p>
            <a:endParaRPr lang="en-US" dirty="0">
              <a:cs typeface="Calibri"/>
            </a:endParaRPr>
          </a:p>
          <a:p>
            <a:r>
              <a:rPr lang="en-US" dirty="0">
                <a:cs typeface="Calibri"/>
              </a:rPr>
              <a:t>(insert facilitating picture)(astronaut giving a talk photo)</a:t>
            </a:r>
          </a:p>
          <a:p>
            <a:endParaRPr lang="en-US" dirty="0">
              <a:cs typeface="Calibri"/>
            </a:endParaRPr>
          </a:p>
        </p:txBody>
      </p:sp>
      <p:sp>
        <p:nvSpPr>
          <p:cNvPr id="129" name="Google Shape;129;g11ec636f975_0_5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282423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11ec636f975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g11ec636f975_0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en-US" dirty="0"/>
              <a:t>Take a look at this image. What do you notice? Who gets to participate? </a:t>
            </a:r>
          </a:p>
        </p:txBody>
      </p:sp>
      <p:sp>
        <p:nvSpPr>
          <p:cNvPr id="166" name="Google Shape;166;g11ec636f975_0_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82</a:t>
            </a:fld>
            <a:endParaRPr kumimoji="0" sz="12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endParaRPr>
          </a:p>
        </p:txBody>
      </p:sp>
    </p:spTree>
    <p:extLst>
      <p:ext uri="{BB962C8B-B14F-4D97-AF65-F5344CB8AC3E}">
        <p14:creationId xmlns:p14="http://schemas.microsoft.com/office/powerpoint/2010/main" val="33354401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1ec636f975_0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g11ec636f975_0_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en-US" dirty="0">
                <a:cs typeface="Open Sans" panose="020B0606030504020204" pitchFamily="34" charset="0"/>
              </a:rPr>
              <a:t>We call this style "Trivia Master," or Initiation-Response-Evaluation.</a:t>
            </a:r>
          </a:p>
          <a:p>
            <a:pPr marL="0" lvl="0" indent="0" algn="l" rtl="0">
              <a:spcBef>
                <a:spcPts val="0"/>
              </a:spcBef>
              <a:spcAft>
                <a:spcPts val="0"/>
              </a:spcAft>
              <a:buNone/>
            </a:pPr>
            <a:r>
              <a:rPr lang="en-US" dirty="0"/>
              <a:t>Facilitator asks closed questions, controls discussion, and does majority of talking. In this style, the facilitator is still expected to know the answers and be the “keeper of the knowledge”</a:t>
            </a:r>
          </a:p>
          <a:p>
            <a:pPr marL="0" lvl="0" indent="0" algn="l" rtl="0">
              <a:spcBef>
                <a:spcPts val="0"/>
              </a:spcBef>
              <a:spcAft>
                <a:spcPts val="0"/>
              </a:spcAft>
              <a:buNone/>
            </a:pPr>
            <a:r>
              <a:rPr lang="en-US" dirty="0"/>
              <a:t>Patrons recall, list, recite, label</a:t>
            </a:r>
          </a:p>
          <a:p>
            <a:pPr marL="0" lvl="0" indent="0" algn="l" rtl="0">
              <a:spcBef>
                <a:spcPts val="0"/>
              </a:spcBef>
              <a:spcAft>
                <a:spcPts val="0"/>
              </a:spcAft>
              <a:buNone/>
            </a:pPr>
            <a:r>
              <a:rPr lang="en-US" dirty="0"/>
              <a:t>“Correct” answers are rewarded</a:t>
            </a:r>
          </a:p>
          <a:p>
            <a:pPr marL="0" lvl="0" indent="0" algn="l" rtl="0">
              <a:spcBef>
                <a:spcPts val="0"/>
              </a:spcBef>
              <a:spcAft>
                <a:spcPts val="0"/>
              </a:spcAft>
              <a:buNone/>
            </a:pPr>
            <a:r>
              <a:rPr lang="en-US" dirty="0"/>
              <a:t>Doesn’t encourage patron construction of knowledge and is still “facilitator-focused”</a:t>
            </a:r>
          </a:p>
        </p:txBody>
      </p:sp>
      <p:sp>
        <p:nvSpPr>
          <p:cNvPr id="182" name="Google Shape;182;g11ec636f975_0_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83</a:t>
            </a:fld>
            <a:endParaRPr kumimoji="0" sz="12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endParaRPr>
          </a:p>
        </p:txBody>
      </p:sp>
    </p:spTree>
    <p:extLst>
      <p:ext uri="{BB962C8B-B14F-4D97-AF65-F5344CB8AC3E}">
        <p14:creationId xmlns:p14="http://schemas.microsoft.com/office/powerpoint/2010/main" val="32982356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1ec636f975_0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g11ec636f975_0_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en-US" dirty="0">
                <a:cs typeface="Open Sans" panose="020B0606030504020204" pitchFamily="34" charset="0"/>
              </a:rPr>
              <a:t>We call this style "Trivia Master," or Initiation-Response-Evaluation.</a:t>
            </a:r>
          </a:p>
          <a:p>
            <a:pPr marL="0" lvl="0" indent="0" algn="l" rtl="0">
              <a:spcBef>
                <a:spcPts val="0"/>
              </a:spcBef>
              <a:spcAft>
                <a:spcPts val="0"/>
              </a:spcAft>
              <a:buNone/>
            </a:pPr>
            <a:r>
              <a:rPr lang="en-US" dirty="0"/>
              <a:t>Facilitator asks closed questions, controls discussion, and does majority of talking. In this style, the facilitator is still expected to know the answers and be the “keeper of the knowledge”</a:t>
            </a:r>
          </a:p>
          <a:p>
            <a:pPr marL="0" lvl="0" indent="0" algn="l" rtl="0">
              <a:spcBef>
                <a:spcPts val="0"/>
              </a:spcBef>
              <a:spcAft>
                <a:spcPts val="0"/>
              </a:spcAft>
              <a:buNone/>
            </a:pPr>
            <a:r>
              <a:rPr lang="en-US" dirty="0"/>
              <a:t>Patrons recall, list, recite, label</a:t>
            </a:r>
          </a:p>
          <a:p>
            <a:pPr marL="0" lvl="0" indent="0" algn="l" rtl="0">
              <a:spcBef>
                <a:spcPts val="0"/>
              </a:spcBef>
              <a:spcAft>
                <a:spcPts val="0"/>
              </a:spcAft>
              <a:buNone/>
            </a:pPr>
            <a:r>
              <a:rPr lang="en-US" dirty="0"/>
              <a:t>“Correct” answers are rewarded</a:t>
            </a:r>
          </a:p>
          <a:p>
            <a:pPr marL="0" lvl="0" indent="0" algn="l" rtl="0">
              <a:spcBef>
                <a:spcPts val="0"/>
              </a:spcBef>
              <a:spcAft>
                <a:spcPts val="0"/>
              </a:spcAft>
              <a:buNone/>
            </a:pPr>
            <a:r>
              <a:rPr lang="en-US" dirty="0"/>
              <a:t>Doesn’t encourage patron construction of knowledge and is still “facilitator-focused”</a:t>
            </a:r>
          </a:p>
        </p:txBody>
      </p:sp>
      <p:sp>
        <p:nvSpPr>
          <p:cNvPr id="182" name="Google Shape;182;g11ec636f975_0_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84</a:t>
            </a:fld>
            <a:endParaRPr kumimoji="0" sz="12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endParaRPr>
          </a:p>
        </p:txBody>
      </p:sp>
    </p:spTree>
    <p:extLst>
      <p:ext uri="{BB962C8B-B14F-4D97-AF65-F5344CB8AC3E}">
        <p14:creationId xmlns:p14="http://schemas.microsoft.com/office/powerpoint/2010/main" val="3061602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11ec636f975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g11ec636f975_0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en-US" dirty="0"/>
              <a:t>Now take a look at this image. What do you notice? / Who gets to participate? What is the facilitator’s role? </a:t>
            </a:r>
          </a:p>
          <a:p>
            <a:r>
              <a:rPr lang="en-US" dirty="0"/>
              <a:t>We call this style of facilitation "Guide on the Side." Being a “guide on the side” puts STEAM into the hands of the learners</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endParaRPr lang="en-US" dirty="0"/>
          </a:p>
        </p:txBody>
      </p:sp>
      <p:sp>
        <p:nvSpPr>
          <p:cNvPr id="166" name="Google Shape;166;g11ec636f975_0_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85</a:t>
            </a:fld>
            <a:endParaRPr kumimoji="0" sz="12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endParaRPr>
          </a:p>
        </p:txBody>
      </p:sp>
    </p:spTree>
    <p:extLst>
      <p:ext uri="{BB962C8B-B14F-4D97-AF65-F5344CB8AC3E}">
        <p14:creationId xmlns:p14="http://schemas.microsoft.com/office/powerpoint/2010/main" val="6890191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1ec636f975_0_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g11ec636f975_0_1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ea typeface="Open Sans" panose="020B0606030504020204" pitchFamily="34" charset="0"/>
                <a:cs typeface="Open Sans" panose="020B0606030504020204" pitchFamily="34" charset="0"/>
                <a:sym typeface="Calibri"/>
              </a:rPr>
              <a:t>Now we are going to dig into just how to be a “Guide on the Side” with strategies to help you guide library patrons in their own learning journeys.</a:t>
            </a:r>
            <a:endParaRPr dirty="0"/>
          </a:p>
        </p:txBody>
      </p:sp>
      <p:sp>
        <p:nvSpPr>
          <p:cNvPr id="225" name="Google Shape;225;g11ec636f975_0_1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86</a:t>
            </a:fld>
            <a:endParaRPr kumimoji="0" sz="12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226" name="Google Shape;226;g11ec636f975_0_123:notes"/>
          <p:cNvSpPr txBox="1">
            <a:spLocks noGrp="1"/>
          </p:cNvSpPr>
          <p:nvPr>
            <p:ph type="ftr" idx="11"/>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r>
              <a:rPr kumimoji="0" lang="en-US" sz="12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rPr>
              <a:t>National Center for Interactive Learning at the Space Science Institute</a:t>
            </a:r>
            <a:endParaRPr kumimoji="0" sz="1200" u="none" strike="noStrike" kern="0" cap="none" spc="0" normalizeH="0" baseline="0" noProof="0" dirty="0">
              <a:ln>
                <a:noFill/>
              </a:ln>
              <a:solidFill>
                <a:srgbClr val="000000"/>
              </a:solidFill>
              <a:effectLst/>
              <a:uLnTx/>
              <a:uFillTx/>
              <a:latin typeface="Open Sans" panose="020B0606030504020204" pitchFamily="34" charset="0"/>
              <a:ea typeface="+mn-ea"/>
              <a:cs typeface="Open Sans" panose="020B0606030504020204" pitchFamily="34" charset="0"/>
              <a:sym typeface="Calibri"/>
            </a:endParaRPr>
          </a:p>
        </p:txBody>
      </p:sp>
      <p:sp>
        <p:nvSpPr>
          <p:cNvPr id="227" name="Google Shape;227;g11ec636f975_0_123:notes"/>
          <p:cNvSpPr txBox="1">
            <a:spLocks noGrp="1"/>
          </p:cNvSpPr>
          <p:nvPr>
            <p:ph type="hdr" idx="3"/>
          </p:nvPr>
        </p:nvSpPr>
        <p:spPr>
          <a:xfrm>
            <a:off x="0" y="0"/>
            <a:ext cx="2971800" cy="458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r>
              <a:rPr kumimoji="0" lang="en-US" sz="12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rPr>
              <a:t>"Guide on the Side" Strategies for Your STEM Programs</a:t>
            </a:r>
            <a:endParaRPr kumimoji="0" sz="1200" u="none" strike="noStrike" kern="0" cap="none" spc="0" normalizeH="0" baseline="0" noProof="0" dirty="0">
              <a:ln>
                <a:noFill/>
              </a:ln>
              <a:solidFill>
                <a:srgbClr val="000000"/>
              </a:solidFill>
              <a:effectLst/>
              <a:uLnTx/>
              <a:uFillTx/>
              <a:latin typeface="Open Sans" panose="020B0606030504020204" pitchFamily="34" charset="0"/>
              <a:ea typeface="+mn-ea"/>
              <a:cs typeface="Open Sans" panose="020B0606030504020204" pitchFamily="34" charset="0"/>
              <a:sym typeface="Calibri"/>
            </a:endParaRPr>
          </a:p>
        </p:txBody>
      </p:sp>
    </p:spTree>
    <p:extLst>
      <p:ext uri="{BB962C8B-B14F-4D97-AF65-F5344CB8AC3E}">
        <p14:creationId xmlns:p14="http://schemas.microsoft.com/office/powerpoint/2010/main" val="237982254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1ec636f975_0_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11ec636f975_0_1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ea typeface="Open Sans" panose="020B0606030504020204" pitchFamily="34" charset="0"/>
                <a:cs typeface="Open Sans" panose="020B0606030504020204" pitchFamily="34" charset="0"/>
                <a:sym typeface="Calibri"/>
              </a:rPr>
              <a:t> Strategy 1: Create an atmosphere that is safe for exploring – and where it’s okay to fail.  Let patrons know that being wrong is the first step in learning! </a:t>
            </a:r>
            <a:endParaRPr dirty="0"/>
          </a:p>
          <a:p>
            <a:pPr marL="0" lvl="0" indent="0" algn="l" rtl="0">
              <a:spcBef>
                <a:spcPts val="0"/>
              </a:spcBef>
              <a:spcAft>
                <a:spcPts val="0"/>
              </a:spcAft>
              <a:buNone/>
            </a:pPr>
            <a:r>
              <a:rPr lang="en-US" sz="1200" dirty="0">
                <a:solidFill>
                  <a:schemeClr val="dk1"/>
                </a:solidFill>
                <a:ea typeface="Open Sans" panose="020B0606030504020204" pitchFamily="34" charset="0"/>
                <a:cs typeface="Open Sans" panose="020B0606030504020204" pitchFamily="34" charset="0"/>
                <a:sym typeface="Calibri"/>
              </a:rPr>
              <a:t>Encourage patrons to use their own knowledge and experiences to help answer each other’s questions. </a:t>
            </a:r>
            <a:endParaRPr dirty="0"/>
          </a:p>
          <a:p>
            <a:pPr marL="0" lvl="0" indent="0" algn="l" rtl="0">
              <a:spcBef>
                <a:spcPts val="0"/>
              </a:spcBef>
              <a:spcAft>
                <a:spcPts val="0"/>
              </a:spcAft>
              <a:buNone/>
            </a:pPr>
            <a:r>
              <a:rPr lang="en-US" sz="1200" dirty="0">
                <a:solidFill>
                  <a:schemeClr val="dk1"/>
                </a:solidFill>
                <a:ea typeface="Open Sans" panose="020B0606030504020204" pitchFamily="34" charset="0"/>
                <a:cs typeface="Open Sans" panose="020B0606030504020204" pitchFamily="34" charset="0"/>
                <a:sym typeface="Calibri"/>
              </a:rPr>
              <a:t>Show that you are not a “keeper of knowledge,” but rather that you are there to learn with your patrons. </a:t>
            </a:r>
            <a:endParaRPr dirty="0"/>
          </a:p>
        </p:txBody>
      </p:sp>
      <p:sp>
        <p:nvSpPr>
          <p:cNvPr id="235" name="Google Shape;235;g11ec636f975_0_1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87</a:t>
            </a:fld>
            <a:endParaRPr kumimoji="0" sz="12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236" name="Google Shape;236;g11ec636f975_0_132:notes"/>
          <p:cNvSpPr txBox="1">
            <a:spLocks noGrp="1"/>
          </p:cNvSpPr>
          <p:nvPr>
            <p:ph type="ftr" idx="11"/>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r>
              <a:rPr kumimoji="0" lang="en-US" sz="12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rPr>
              <a:t>National Center for Interactive Learning at the Space Science Institute</a:t>
            </a:r>
            <a:endParaRPr kumimoji="0" sz="1200" u="none" strike="noStrike" kern="0" cap="none" spc="0" normalizeH="0" baseline="0" noProof="0" dirty="0">
              <a:ln>
                <a:noFill/>
              </a:ln>
              <a:solidFill>
                <a:srgbClr val="000000"/>
              </a:solidFill>
              <a:effectLst/>
              <a:uLnTx/>
              <a:uFillTx/>
              <a:latin typeface="Open Sans" panose="020B0606030504020204" pitchFamily="34" charset="0"/>
              <a:ea typeface="+mn-ea"/>
              <a:cs typeface="Open Sans" panose="020B0606030504020204" pitchFamily="34" charset="0"/>
              <a:sym typeface="Calibri"/>
            </a:endParaRPr>
          </a:p>
        </p:txBody>
      </p:sp>
      <p:sp>
        <p:nvSpPr>
          <p:cNvPr id="237" name="Google Shape;237;g11ec636f975_0_132:notes"/>
          <p:cNvSpPr txBox="1">
            <a:spLocks noGrp="1"/>
          </p:cNvSpPr>
          <p:nvPr>
            <p:ph type="hdr" idx="3"/>
          </p:nvPr>
        </p:nvSpPr>
        <p:spPr>
          <a:xfrm>
            <a:off x="0" y="0"/>
            <a:ext cx="2971800" cy="458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r>
              <a:rPr kumimoji="0" lang="en-US" sz="12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rPr>
              <a:t>"Guide on the Side" Strategies for Your STEM Programs</a:t>
            </a:r>
            <a:endParaRPr kumimoji="0" sz="1200" u="none" strike="noStrike" kern="0" cap="none" spc="0" normalizeH="0" baseline="0" noProof="0" dirty="0">
              <a:ln>
                <a:noFill/>
              </a:ln>
              <a:solidFill>
                <a:srgbClr val="000000"/>
              </a:solidFill>
              <a:effectLst/>
              <a:uLnTx/>
              <a:uFillTx/>
              <a:latin typeface="Open Sans" panose="020B0606030504020204" pitchFamily="34" charset="0"/>
              <a:ea typeface="+mn-ea"/>
              <a:cs typeface="Open Sans" panose="020B0606030504020204" pitchFamily="34" charset="0"/>
              <a:sym typeface="Calibri"/>
            </a:endParaRPr>
          </a:p>
        </p:txBody>
      </p:sp>
    </p:spTree>
    <p:extLst>
      <p:ext uri="{BB962C8B-B14F-4D97-AF65-F5344CB8AC3E}">
        <p14:creationId xmlns:p14="http://schemas.microsoft.com/office/powerpoint/2010/main" val="37005205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11ec636f975_0_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11ec636f975_0_1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ea typeface="Open Sans" panose="020B0606030504020204" pitchFamily="34" charset="0"/>
                <a:cs typeface="Open Sans" panose="020B0606030504020204" pitchFamily="34" charset="0"/>
                <a:sym typeface="Calibri"/>
              </a:rPr>
              <a:t>Try responding to challenging questions with phrases like: “I don’t know…let’s find out together!”</a:t>
            </a:r>
            <a:endParaRPr dirty="0"/>
          </a:p>
          <a:p>
            <a:pPr marL="457200" lvl="1" indent="0" algn="l" rtl="0">
              <a:spcBef>
                <a:spcPts val="0"/>
              </a:spcBef>
              <a:spcAft>
                <a:spcPts val="0"/>
              </a:spcAft>
              <a:buNone/>
            </a:pPr>
            <a:endParaRPr sz="1200" dirty="0">
              <a:solidFill>
                <a:schemeClr val="dk1"/>
              </a:solidFill>
              <a:ea typeface="Open Sans" panose="020B0606030504020204" pitchFamily="34" charset="0"/>
              <a:cs typeface="Open Sans" panose="020B0606030504020204" pitchFamily="34" charset="0"/>
              <a:sym typeface="Calibri"/>
            </a:endParaRPr>
          </a:p>
        </p:txBody>
      </p:sp>
      <p:sp>
        <p:nvSpPr>
          <p:cNvPr id="246" name="Google Shape;246;g11ec636f975_0_1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88</a:t>
            </a:fld>
            <a:endParaRPr kumimoji="0" sz="12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247" name="Google Shape;247;g11ec636f975_0_142:notes"/>
          <p:cNvSpPr txBox="1">
            <a:spLocks noGrp="1"/>
          </p:cNvSpPr>
          <p:nvPr>
            <p:ph type="ftr" idx="11"/>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r>
              <a:rPr kumimoji="0" lang="en-US" sz="12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rPr>
              <a:t>National Center for Interactive Learning at the Space Science Institute</a:t>
            </a:r>
            <a:endParaRPr kumimoji="0" sz="1200" u="none" strike="noStrike" kern="0" cap="none" spc="0" normalizeH="0" baseline="0" noProof="0" dirty="0">
              <a:ln>
                <a:noFill/>
              </a:ln>
              <a:solidFill>
                <a:srgbClr val="000000"/>
              </a:solidFill>
              <a:effectLst/>
              <a:uLnTx/>
              <a:uFillTx/>
              <a:latin typeface="Open Sans" panose="020B0606030504020204" pitchFamily="34" charset="0"/>
              <a:ea typeface="+mn-ea"/>
              <a:cs typeface="Open Sans" panose="020B0606030504020204" pitchFamily="34" charset="0"/>
              <a:sym typeface="Calibri"/>
            </a:endParaRPr>
          </a:p>
        </p:txBody>
      </p:sp>
      <p:sp>
        <p:nvSpPr>
          <p:cNvPr id="248" name="Google Shape;248;g11ec636f975_0_142:notes"/>
          <p:cNvSpPr txBox="1">
            <a:spLocks noGrp="1"/>
          </p:cNvSpPr>
          <p:nvPr>
            <p:ph type="hdr" idx="3"/>
          </p:nvPr>
        </p:nvSpPr>
        <p:spPr>
          <a:xfrm>
            <a:off x="0" y="0"/>
            <a:ext cx="2971800" cy="458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r>
              <a:rPr kumimoji="0" lang="en-US" sz="12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rPr>
              <a:t>"Guide on the Side" Strategies for Your STEM Programs</a:t>
            </a:r>
            <a:endParaRPr kumimoji="0" sz="1200" u="none" strike="noStrike" kern="0" cap="none" spc="0" normalizeH="0" baseline="0" noProof="0" dirty="0">
              <a:ln>
                <a:noFill/>
              </a:ln>
              <a:solidFill>
                <a:srgbClr val="000000"/>
              </a:solidFill>
              <a:effectLst/>
              <a:uLnTx/>
              <a:uFillTx/>
              <a:latin typeface="Open Sans" panose="020B0606030504020204" pitchFamily="34" charset="0"/>
              <a:ea typeface="+mn-ea"/>
              <a:cs typeface="Open Sans" panose="020B0606030504020204" pitchFamily="34" charset="0"/>
              <a:sym typeface="Calibri"/>
            </a:endParaRPr>
          </a:p>
        </p:txBody>
      </p:sp>
    </p:spTree>
    <p:extLst>
      <p:ext uri="{BB962C8B-B14F-4D97-AF65-F5344CB8AC3E}">
        <p14:creationId xmlns:p14="http://schemas.microsoft.com/office/powerpoint/2010/main" val="3841686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11ec636f975_0_1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g11ec636f975_0_1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ea typeface="Open Sans" panose="020B0606030504020204" pitchFamily="34" charset="0"/>
                <a:cs typeface="Open Sans" panose="020B0606030504020204" pitchFamily="34" charset="0"/>
                <a:sym typeface="Calibri"/>
              </a:rPr>
              <a:t>When responding to patron’s answers, comment on the process of how they came to that answer, rather than on whether it is “right” or “wrong.”</a:t>
            </a:r>
            <a:endParaRPr dirty="0"/>
          </a:p>
          <a:p>
            <a:pPr marL="0" lvl="0" indent="0" algn="l" rtl="0">
              <a:spcBef>
                <a:spcPts val="0"/>
              </a:spcBef>
              <a:spcAft>
                <a:spcPts val="0"/>
              </a:spcAft>
              <a:buNone/>
            </a:pPr>
            <a:r>
              <a:rPr lang="en-US" sz="1200" dirty="0">
                <a:solidFill>
                  <a:schemeClr val="dk1"/>
                </a:solidFill>
                <a:ea typeface="Open Sans" panose="020B0606030504020204" pitchFamily="34" charset="0"/>
                <a:cs typeface="Open Sans" panose="020B0606030504020204" pitchFamily="34" charset="0"/>
                <a:sym typeface="Calibri"/>
              </a:rPr>
              <a:t>Try phrases like: “That is an interesting thought! How did you come up with it?” </a:t>
            </a:r>
            <a:endParaRPr dirty="0"/>
          </a:p>
        </p:txBody>
      </p:sp>
      <p:sp>
        <p:nvSpPr>
          <p:cNvPr id="255" name="Google Shape;255;g11ec636f975_0_1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89</a:t>
            </a:fld>
            <a:endParaRPr kumimoji="0" sz="12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256" name="Google Shape;256;g11ec636f975_0_150:notes"/>
          <p:cNvSpPr txBox="1">
            <a:spLocks noGrp="1"/>
          </p:cNvSpPr>
          <p:nvPr>
            <p:ph type="ftr" idx="11"/>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r>
              <a:rPr kumimoji="0" lang="en-US" sz="12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rPr>
              <a:t>National Center for Interactive Learning at the Space Science Institute</a:t>
            </a:r>
            <a:endParaRPr kumimoji="0" sz="1200" u="none" strike="noStrike" kern="0" cap="none" spc="0" normalizeH="0" baseline="0" noProof="0" dirty="0">
              <a:ln>
                <a:noFill/>
              </a:ln>
              <a:solidFill>
                <a:srgbClr val="000000"/>
              </a:solidFill>
              <a:effectLst/>
              <a:uLnTx/>
              <a:uFillTx/>
              <a:latin typeface="Open Sans" panose="020B0606030504020204" pitchFamily="34" charset="0"/>
              <a:ea typeface="+mn-ea"/>
              <a:cs typeface="Open Sans" panose="020B0606030504020204" pitchFamily="34" charset="0"/>
              <a:sym typeface="Calibri"/>
            </a:endParaRPr>
          </a:p>
        </p:txBody>
      </p:sp>
      <p:sp>
        <p:nvSpPr>
          <p:cNvPr id="257" name="Google Shape;257;g11ec636f975_0_150:notes"/>
          <p:cNvSpPr txBox="1">
            <a:spLocks noGrp="1"/>
          </p:cNvSpPr>
          <p:nvPr>
            <p:ph type="hdr" idx="3"/>
          </p:nvPr>
        </p:nvSpPr>
        <p:spPr>
          <a:xfrm>
            <a:off x="0" y="0"/>
            <a:ext cx="2971800" cy="458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r>
              <a:rPr kumimoji="0" lang="en-US" sz="12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rPr>
              <a:t>"Guide on the Side" Strategies for Your STEM Programs</a:t>
            </a:r>
            <a:endParaRPr kumimoji="0" sz="1200" u="none" strike="noStrike" kern="0" cap="none" spc="0" normalizeH="0" baseline="0" noProof="0" dirty="0">
              <a:ln>
                <a:noFill/>
              </a:ln>
              <a:solidFill>
                <a:srgbClr val="000000"/>
              </a:solidFill>
              <a:effectLst/>
              <a:uLnTx/>
              <a:uFillTx/>
              <a:latin typeface="Open Sans" panose="020B0606030504020204" pitchFamily="34" charset="0"/>
              <a:ea typeface="+mn-ea"/>
              <a:cs typeface="Open Sans" panose="020B0606030504020204" pitchFamily="34" charset="0"/>
              <a:sym typeface="Calibri"/>
            </a:endParaRPr>
          </a:p>
        </p:txBody>
      </p:sp>
    </p:spTree>
    <p:extLst>
      <p:ext uri="{BB962C8B-B14F-4D97-AF65-F5344CB8AC3E}">
        <p14:creationId xmlns:p14="http://schemas.microsoft.com/office/powerpoint/2010/main" val="1314799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Open Sans" panose="020B0606030504020204" pitchFamily="34" charset="0"/>
              </a:rPr>
              <a:t>Every state had at least 65% of the Sun covered by the Moon, and lucky people on a narrow path from Oregon to South Carolina were in totality. The STAR Net Library Eclipse Project of 2017 allowed 6 million people to observe the event safely. Participating libraries were estimated to have conducted around 35,000 science programs before and after the eclipse, reaching approximately 1,750,000 people!</a:t>
            </a:r>
          </a:p>
          <a:p>
            <a:endParaRPr lang="en-US" dirty="0"/>
          </a:p>
        </p:txBody>
      </p:sp>
      <p:sp>
        <p:nvSpPr>
          <p:cNvPr id="4" name="Slide Number Placeholder 3"/>
          <p:cNvSpPr>
            <a:spLocks noGrp="1"/>
          </p:cNvSpPr>
          <p:nvPr>
            <p:ph type="sldNum" sz="quarter" idx="5"/>
          </p:nvPr>
        </p:nvSpPr>
        <p:spPr/>
        <p:txBody>
          <a:bodyPr/>
          <a:lstStyle/>
          <a:p>
            <a:fld id="{7289300B-8E87-8E47-A721-0589E64B838B}" type="slidenum">
              <a:rPr lang="en-US" smtClean="0"/>
              <a:t>9</a:t>
            </a:fld>
            <a:endParaRPr lang="en-US"/>
          </a:p>
        </p:txBody>
      </p:sp>
    </p:spTree>
    <p:extLst>
      <p:ext uri="{BB962C8B-B14F-4D97-AF65-F5344CB8AC3E}">
        <p14:creationId xmlns:p14="http://schemas.microsoft.com/office/powerpoint/2010/main" val="28367161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11ec636f975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g11ec636f975_0_1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ea typeface="Open Sans" panose="020B0606030504020204" pitchFamily="34" charset="0"/>
                <a:cs typeface="Open Sans" panose="020B0606030504020204" pitchFamily="34" charset="0"/>
                <a:sym typeface="Calibri"/>
              </a:rPr>
              <a:t>Strategy 2 Use open-ended questions to access patron’s prior knowledge and experiences. Open-ended questions are prompt learners to reflect and lead to more than one right answer.</a:t>
            </a:r>
            <a:endParaRPr dirty="0"/>
          </a:p>
          <a:p>
            <a:pPr marL="0" lvl="0" indent="0" algn="l" rtl="0">
              <a:spcBef>
                <a:spcPts val="0"/>
              </a:spcBef>
              <a:spcAft>
                <a:spcPts val="0"/>
              </a:spcAft>
              <a:buNone/>
            </a:pPr>
            <a:endParaRPr sz="1200" dirty="0">
              <a:solidFill>
                <a:schemeClr val="dk1"/>
              </a:solidFill>
              <a:ea typeface="Open Sans" panose="020B0606030504020204" pitchFamily="34" charset="0"/>
              <a:cs typeface="Open Sans" panose="020B0606030504020204" pitchFamily="34" charset="0"/>
              <a:sym typeface="Calibri"/>
            </a:endParaRPr>
          </a:p>
        </p:txBody>
      </p:sp>
      <p:sp>
        <p:nvSpPr>
          <p:cNvPr id="264" name="Google Shape;264;g11ec636f975_0_1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90</a:t>
            </a:fld>
            <a:endParaRPr kumimoji="0" sz="12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265" name="Google Shape;265;g11ec636f975_0_158:notes"/>
          <p:cNvSpPr txBox="1">
            <a:spLocks noGrp="1"/>
          </p:cNvSpPr>
          <p:nvPr>
            <p:ph type="ftr" idx="11"/>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r>
              <a:rPr kumimoji="0" lang="en-US" sz="12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rPr>
              <a:t>National Center for Interactive Learning at the Space Science Institute</a:t>
            </a:r>
            <a:endParaRPr kumimoji="0" sz="1200" u="none" strike="noStrike" kern="0" cap="none" spc="0" normalizeH="0" baseline="0" noProof="0" dirty="0">
              <a:ln>
                <a:noFill/>
              </a:ln>
              <a:solidFill>
                <a:srgbClr val="000000"/>
              </a:solidFill>
              <a:effectLst/>
              <a:uLnTx/>
              <a:uFillTx/>
              <a:latin typeface="Open Sans" panose="020B0606030504020204" pitchFamily="34" charset="0"/>
              <a:ea typeface="+mn-ea"/>
              <a:cs typeface="Open Sans" panose="020B0606030504020204" pitchFamily="34" charset="0"/>
              <a:sym typeface="Calibri"/>
            </a:endParaRPr>
          </a:p>
        </p:txBody>
      </p:sp>
      <p:sp>
        <p:nvSpPr>
          <p:cNvPr id="266" name="Google Shape;266;g11ec636f975_0_158:notes"/>
          <p:cNvSpPr txBox="1">
            <a:spLocks noGrp="1"/>
          </p:cNvSpPr>
          <p:nvPr>
            <p:ph type="hdr" idx="3"/>
          </p:nvPr>
        </p:nvSpPr>
        <p:spPr>
          <a:xfrm>
            <a:off x="0" y="0"/>
            <a:ext cx="2971800" cy="458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r>
              <a:rPr kumimoji="0" lang="en-US" sz="12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rPr>
              <a:t>"Guide on the Side" Strategies for Your STEM Programs</a:t>
            </a:r>
            <a:endParaRPr kumimoji="0" sz="1200" u="none" strike="noStrike" kern="0" cap="none" spc="0" normalizeH="0" baseline="0" noProof="0" dirty="0">
              <a:ln>
                <a:noFill/>
              </a:ln>
              <a:solidFill>
                <a:srgbClr val="000000"/>
              </a:solidFill>
              <a:effectLst/>
              <a:uLnTx/>
              <a:uFillTx/>
              <a:latin typeface="Open Sans" panose="020B0606030504020204" pitchFamily="34" charset="0"/>
              <a:ea typeface="+mn-ea"/>
              <a:cs typeface="Open Sans" panose="020B0606030504020204" pitchFamily="34" charset="0"/>
              <a:sym typeface="Calibri"/>
            </a:endParaRPr>
          </a:p>
        </p:txBody>
      </p:sp>
    </p:spTree>
    <p:extLst>
      <p:ext uri="{BB962C8B-B14F-4D97-AF65-F5344CB8AC3E}">
        <p14:creationId xmlns:p14="http://schemas.microsoft.com/office/powerpoint/2010/main" val="33549808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11ec636f975_0_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g11ec636f975_0_1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en-US" dirty="0"/>
              <a:t>For example, encourage patrons to try new things with questions like: What do you notice? Can you tell me more?</a:t>
            </a:r>
          </a:p>
        </p:txBody>
      </p:sp>
      <p:sp>
        <p:nvSpPr>
          <p:cNvPr id="275" name="Google Shape;275;g11ec636f975_0_1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91</a:t>
            </a:fld>
            <a:endParaRPr kumimoji="0" sz="12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276" name="Google Shape;276;g11ec636f975_0_168:notes"/>
          <p:cNvSpPr txBox="1">
            <a:spLocks noGrp="1"/>
          </p:cNvSpPr>
          <p:nvPr>
            <p:ph type="ftr" idx="11"/>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r>
              <a:rPr kumimoji="0" lang="en-US" sz="12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rPr>
              <a:t>National Center for Interactive Learning at the Space Science Institute</a:t>
            </a:r>
            <a:endParaRPr kumimoji="0" sz="1200" u="none" strike="noStrike" kern="0" cap="none" spc="0" normalizeH="0" baseline="0" noProof="0" dirty="0">
              <a:ln>
                <a:noFill/>
              </a:ln>
              <a:solidFill>
                <a:srgbClr val="000000"/>
              </a:solidFill>
              <a:effectLst/>
              <a:uLnTx/>
              <a:uFillTx/>
              <a:latin typeface="Open Sans" panose="020B0606030504020204" pitchFamily="34" charset="0"/>
              <a:ea typeface="+mn-ea"/>
              <a:cs typeface="Open Sans" panose="020B0606030504020204" pitchFamily="34" charset="0"/>
              <a:sym typeface="Calibri"/>
            </a:endParaRPr>
          </a:p>
        </p:txBody>
      </p:sp>
      <p:sp>
        <p:nvSpPr>
          <p:cNvPr id="277" name="Google Shape;277;g11ec636f975_0_168:notes"/>
          <p:cNvSpPr txBox="1">
            <a:spLocks noGrp="1"/>
          </p:cNvSpPr>
          <p:nvPr>
            <p:ph type="hdr" idx="3"/>
          </p:nvPr>
        </p:nvSpPr>
        <p:spPr>
          <a:xfrm>
            <a:off x="0" y="0"/>
            <a:ext cx="2971800" cy="458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r>
              <a:rPr kumimoji="0" lang="en-US" sz="12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rPr>
              <a:t>"Guide on the Side" Strategies for Your STEM Programs</a:t>
            </a:r>
            <a:endParaRPr kumimoji="0" sz="1200" u="none" strike="noStrike" kern="0" cap="none" spc="0" normalizeH="0" baseline="0" noProof="0" dirty="0">
              <a:ln>
                <a:noFill/>
              </a:ln>
              <a:solidFill>
                <a:srgbClr val="000000"/>
              </a:solidFill>
              <a:effectLst/>
              <a:uLnTx/>
              <a:uFillTx/>
              <a:latin typeface="Open Sans" panose="020B0606030504020204" pitchFamily="34" charset="0"/>
              <a:ea typeface="+mn-ea"/>
              <a:cs typeface="Open Sans" panose="020B0606030504020204" pitchFamily="34" charset="0"/>
              <a:sym typeface="Calibri"/>
            </a:endParaRPr>
          </a:p>
        </p:txBody>
      </p:sp>
    </p:spTree>
    <p:extLst>
      <p:ext uri="{BB962C8B-B14F-4D97-AF65-F5344CB8AC3E}">
        <p14:creationId xmlns:p14="http://schemas.microsoft.com/office/powerpoint/2010/main" val="394061045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11ec636f975_0_1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g11ec636f975_0_1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buClr>
                <a:schemeClr val="dk1"/>
              </a:buClr>
              <a:buSzPts val="1200"/>
            </a:pPr>
            <a:r>
              <a:rPr lang="en-US" sz="1200" dirty="0">
                <a:solidFill>
                  <a:schemeClr val="dk1"/>
                </a:solidFill>
                <a:ea typeface="Open Sans" panose="020B0606030504020204" pitchFamily="34" charset="0"/>
                <a:cs typeface="Open Sans" panose="020B0606030504020204" pitchFamily="34" charset="0"/>
                <a:sym typeface="Calibri"/>
              </a:rPr>
              <a:t>The third strategy will be demonstrated to you in a series of images over the course of 5 seconds. Please pay close attention </a:t>
            </a:r>
            <a:r>
              <a:rPr lang="en-US" dirty="0">
                <a:solidFill>
                  <a:schemeClr val="dk1"/>
                </a:solidFill>
                <a:ea typeface="Open Sans" panose="020B0606030504020204" pitchFamily="34" charset="0"/>
                <a:cs typeface="Open Sans" panose="020B0606030504020204" pitchFamily="34" charset="0"/>
                <a:sym typeface="Calibri"/>
              </a:rPr>
              <a:t>and then share out what you observe.</a:t>
            </a:r>
            <a:endParaRPr lang="en-US" dirty="0"/>
          </a:p>
          <a:p>
            <a:pPr marL="0" lvl="0" indent="0" algn="l" rtl="0">
              <a:spcBef>
                <a:spcPts val="0"/>
              </a:spcBef>
              <a:spcAft>
                <a:spcPts val="0"/>
              </a:spcAft>
              <a:buNone/>
            </a:pPr>
            <a:endParaRPr dirty="0"/>
          </a:p>
        </p:txBody>
      </p:sp>
      <p:sp>
        <p:nvSpPr>
          <p:cNvPr id="285" name="Google Shape;285;g11ec636f975_0_1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92</a:t>
            </a:fld>
            <a:endParaRPr kumimoji="0" sz="12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286" name="Google Shape;286;g11ec636f975_0_177:notes"/>
          <p:cNvSpPr txBox="1">
            <a:spLocks noGrp="1"/>
          </p:cNvSpPr>
          <p:nvPr>
            <p:ph type="ftr" idx="11"/>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r>
              <a:rPr kumimoji="0" lang="en-US" sz="12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rPr>
              <a:t>National Center for Interactive Learning at the Space Science Institute</a:t>
            </a:r>
            <a:endParaRPr kumimoji="0" sz="1200" u="none" strike="noStrike" kern="0" cap="none" spc="0" normalizeH="0" baseline="0" noProof="0" dirty="0">
              <a:ln>
                <a:noFill/>
              </a:ln>
              <a:solidFill>
                <a:srgbClr val="000000"/>
              </a:solidFill>
              <a:effectLst/>
              <a:uLnTx/>
              <a:uFillTx/>
              <a:latin typeface="Open Sans" panose="020B0606030504020204" pitchFamily="34" charset="0"/>
              <a:ea typeface="+mn-ea"/>
              <a:cs typeface="Open Sans" panose="020B0606030504020204" pitchFamily="34" charset="0"/>
              <a:sym typeface="Calibri"/>
            </a:endParaRPr>
          </a:p>
        </p:txBody>
      </p:sp>
      <p:sp>
        <p:nvSpPr>
          <p:cNvPr id="287" name="Google Shape;287;g11ec636f975_0_177:notes"/>
          <p:cNvSpPr txBox="1">
            <a:spLocks noGrp="1"/>
          </p:cNvSpPr>
          <p:nvPr>
            <p:ph type="hdr" idx="3"/>
          </p:nvPr>
        </p:nvSpPr>
        <p:spPr>
          <a:xfrm>
            <a:off x="0" y="0"/>
            <a:ext cx="2971800" cy="458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r>
              <a:rPr kumimoji="0" lang="en-US" sz="12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rPr>
              <a:t>"Guide on the Side" Strategies for Your STEM Programs</a:t>
            </a:r>
            <a:endParaRPr kumimoji="0" sz="1200" u="none" strike="noStrike" kern="0" cap="none" spc="0" normalizeH="0" baseline="0" noProof="0" dirty="0">
              <a:ln>
                <a:noFill/>
              </a:ln>
              <a:solidFill>
                <a:srgbClr val="000000"/>
              </a:solidFill>
              <a:effectLst/>
              <a:uLnTx/>
              <a:uFillTx/>
              <a:latin typeface="Open Sans" panose="020B0606030504020204" pitchFamily="34" charset="0"/>
              <a:ea typeface="+mn-ea"/>
              <a:cs typeface="Open Sans" panose="020B0606030504020204" pitchFamily="34" charset="0"/>
              <a:sym typeface="Calibri"/>
            </a:endParaRPr>
          </a:p>
        </p:txBody>
      </p:sp>
    </p:spTree>
    <p:extLst>
      <p:ext uri="{BB962C8B-B14F-4D97-AF65-F5344CB8AC3E}">
        <p14:creationId xmlns:p14="http://schemas.microsoft.com/office/powerpoint/2010/main" val="269558419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11ec636f975_0_1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6" name="Google Shape;296;g11ec636f975_0_1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973997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11ec636f975_0_1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6" name="Google Shape;296;g11ec636f975_0_1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352711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11ec636f975_0_1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6" name="Google Shape;296;g11ec636f975_0_1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315101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11ec636f975_0_1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6" name="Google Shape;296;g11ec636f975_0_1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765833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11ec636f975_0_1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6" name="Google Shape;296;g11ec636f975_0_1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23131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11ec636f975_0_1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6" name="Google Shape;296;g11ec636f975_0_1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619662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11ec636f975_0_1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6" name="Google Shape;296;g11ec636f975_0_1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0608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Open Sans" panose="020B0606030504020204" pitchFamily="34" charset="0"/>
              </a:rPr>
              <a:t>Quote from </a:t>
            </a:r>
            <a:r>
              <a:rPr lang="en-US" dirty="0"/>
              <a:t>Menominee County Library in Michigan; photo from Longview Public Library in Texas</a:t>
            </a:r>
          </a:p>
          <a:p>
            <a:endParaRPr lang="en-US" dirty="0"/>
          </a:p>
        </p:txBody>
      </p:sp>
      <p:sp>
        <p:nvSpPr>
          <p:cNvPr id="4" name="Slide Number Placeholder 3"/>
          <p:cNvSpPr>
            <a:spLocks noGrp="1"/>
          </p:cNvSpPr>
          <p:nvPr>
            <p:ph type="sldNum" sz="quarter" idx="5"/>
          </p:nvPr>
        </p:nvSpPr>
        <p:spPr/>
        <p:txBody>
          <a:bodyPr/>
          <a:lstStyle/>
          <a:p>
            <a:fld id="{7289300B-8E87-8E47-A721-0589E64B838B}" type="slidenum">
              <a:rPr lang="en-US" smtClean="0"/>
              <a:t>11</a:t>
            </a:fld>
            <a:endParaRPr lang="en-US"/>
          </a:p>
        </p:txBody>
      </p:sp>
    </p:spTree>
    <p:extLst>
      <p:ext uri="{BB962C8B-B14F-4D97-AF65-F5344CB8AC3E}">
        <p14:creationId xmlns:p14="http://schemas.microsoft.com/office/powerpoint/2010/main" val="303107880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11ec636f975_0_1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6" name="Google Shape;296;g11ec636f975_0_1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246858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11ec636f975_0_2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g11ec636f975_0_2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buClr>
                <a:schemeClr val="lt1"/>
              </a:buClr>
              <a:buSzPts val="1200"/>
            </a:pPr>
            <a:endParaRPr lang="en-US" sz="1200" dirty="0">
              <a:solidFill>
                <a:schemeClr val="lt1"/>
              </a:solidFill>
              <a:ea typeface="Open Sans" panose="020B0606030504020204" pitchFamily="34" charset="0"/>
              <a:cs typeface="Open Sans" panose="020B0606030504020204" pitchFamily="34" charset="0"/>
            </a:endParaRPr>
          </a:p>
          <a:p>
            <a:r>
              <a:rPr lang="en-US" dirty="0">
                <a:cs typeface="Open Sans" panose="020B0606030504020204" pitchFamily="34" charset="0"/>
              </a:rPr>
              <a:t>What did you notice over the course of those images?</a:t>
            </a:r>
            <a:endParaRPr lang="en-US" dirty="0"/>
          </a:p>
        </p:txBody>
      </p:sp>
      <p:sp>
        <p:nvSpPr>
          <p:cNvPr id="329" name="Google Shape;329;g11ec636f975_0_2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102</a:t>
            </a:fld>
            <a:endParaRPr kumimoji="0" sz="12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endParaRPr>
          </a:p>
        </p:txBody>
      </p:sp>
    </p:spTree>
    <p:extLst>
      <p:ext uri="{BB962C8B-B14F-4D97-AF65-F5344CB8AC3E}">
        <p14:creationId xmlns:p14="http://schemas.microsoft.com/office/powerpoint/2010/main" val="105630208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11ec636f975_0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11ec636f975_0_2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The third strategy is to provide a “wait time” of approximately 5 seconds after asking a question. </a:t>
            </a:r>
            <a:r>
              <a:rPr lang="en-US" sz="1800" dirty="0">
                <a:solidFill>
                  <a:srgbClr val="FF0000"/>
                </a:solidFill>
                <a:ea typeface="Open Sans" panose="020B0606030504020204" pitchFamily="34" charset="0"/>
                <a:cs typeface="Open Sans" panose="020B0606030504020204" pitchFamily="34" charset="0"/>
                <a:sym typeface="Times New Roman"/>
              </a:rPr>
              <a:t>Try responding first to someone who took a little longer to form his or her thoughts – after all, we need deep thinkers to help us tackle the challenges of the future! </a:t>
            </a:r>
            <a:r>
              <a:rPr lang="en-US" sz="1800" dirty="0">
                <a:ea typeface="Open Sans" panose="020B0606030504020204" pitchFamily="34" charset="0"/>
                <a:cs typeface="Open Sans" panose="020B0606030504020204" pitchFamily="34" charset="0"/>
                <a:sym typeface="Calibri"/>
              </a:rPr>
              <a:t>A wait time of 5 seconds gives time for learners to think about and articulate their ideas.</a:t>
            </a:r>
            <a:endParaRPr dirty="0"/>
          </a:p>
          <a:p>
            <a:pPr marL="0" marR="0" lvl="0" indent="0" algn="l" rtl="0">
              <a:lnSpc>
                <a:spcPct val="100000"/>
              </a:lnSpc>
              <a:spcBef>
                <a:spcPts val="0"/>
              </a:spcBef>
              <a:spcAft>
                <a:spcPts val="0"/>
              </a:spcAft>
              <a:buClr>
                <a:schemeClr val="dk1"/>
              </a:buClr>
              <a:buSzPts val="1800"/>
              <a:buFont typeface="Calibri"/>
              <a:buNone/>
            </a:pPr>
            <a:endParaRPr sz="1800" dirty="0">
              <a:ea typeface="Open Sans" panose="020B0606030504020204" pitchFamily="34" charset="0"/>
              <a:cs typeface="Open Sans" panose="020B0606030504020204" pitchFamily="34" charset="0"/>
              <a:sym typeface="Times New Roman"/>
            </a:endParaRPr>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340" name="Google Shape;340;g11ec636f975_0_2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u="none" strike="noStrike" kern="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103</a:t>
            </a:fld>
            <a:endParaRPr kumimoji="0" sz="12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341" name="Google Shape;341;g11ec636f975_0_226:notes"/>
          <p:cNvSpPr txBox="1">
            <a:spLocks noGrp="1"/>
          </p:cNvSpPr>
          <p:nvPr>
            <p:ph type="ftr" idx="11"/>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r>
              <a:rPr kumimoji="0" lang="en-US" sz="12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rPr>
              <a:t>National Center for Interactive Learning at the Space Science Institute</a:t>
            </a:r>
            <a:endParaRPr kumimoji="0" sz="1200" u="none" strike="noStrike" kern="0" cap="none" spc="0" normalizeH="0" baseline="0" noProof="0" dirty="0">
              <a:ln>
                <a:noFill/>
              </a:ln>
              <a:solidFill>
                <a:srgbClr val="000000"/>
              </a:solidFill>
              <a:effectLst/>
              <a:uLnTx/>
              <a:uFillTx/>
              <a:latin typeface="Open Sans" panose="020B0606030504020204" pitchFamily="34" charset="0"/>
              <a:ea typeface="+mn-ea"/>
              <a:cs typeface="Open Sans" panose="020B0606030504020204" pitchFamily="34" charset="0"/>
              <a:sym typeface="Calibri"/>
            </a:endParaRPr>
          </a:p>
        </p:txBody>
      </p:sp>
      <p:sp>
        <p:nvSpPr>
          <p:cNvPr id="342" name="Google Shape;342;g11ec636f975_0_226:notes"/>
          <p:cNvSpPr txBox="1">
            <a:spLocks noGrp="1"/>
          </p:cNvSpPr>
          <p:nvPr>
            <p:ph type="hdr" idx="3"/>
          </p:nvPr>
        </p:nvSpPr>
        <p:spPr>
          <a:xfrm>
            <a:off x="0" y="0"/>
            <a:ext cx="2971800" cy="458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r>
              <a:rPr kumimoji="0" lang="en-US" sz="1200" u="none" strike="noStrike" kern="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sym typeface="Calibri"/>
              </a:rPr>
              <a:t>"Guide on the Side" Strategies for Your STEM Programs</a:t>
            </a:r>
            <a:endParaRPr kumimoji="0" sz="1200" u="none" strike="noStrike" kern="0" cap="none" spc="0" normalizeH="0" baseline="0" noProof="0" dirty="0">
              <a:ln>
                <a:noFill/>
              </a:ln>
              <a:solidFill>
                <a:srgbClr val="000000"/>
              </a:solidFill>
              <a:effectLst/>
              <a:uLnTx/>
              <a:uFillTx/>
              <a:latin typeface="Open Sans" panose="020B0606030504020204" pitchFamily="34" charset="0"/>
              <a:ea typeface="+mn-ea"/>
              <a:cs typeface="Open Sans" panose="020B0606030504020204" pitchFamily="34" charset="0"/>
              <a:sym typeface="Calibri"/>
            </a:endParaRPr>
          </a:p>
        </p:txBody>
      </p:sp>
    </p:spTree>
    <p:extLst>
      <p:ext uri="{BB962C8B-B14F-4D97-AF65-F5344CB8AC3E}">
        <p14:creationId xmlns:p14="http://schemas.microsoft.com/office/powerpoint/2010/main" val="272771072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11ec636f975_0_2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g11ec636f975_0_2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ea typeface="Open Sans" panose="020B0606030504020204" pitchFamily="34" charset="0"/>
                <a:cs typeface="Open Sans" panose="020B0606030504020204" pitchFamily="34" charset="0"/>
                <a:sym typeface="Calibri"/>
              </a:rPr>
              <a:t>Strategy 4: Turn and Talk </a:t>
            </a:r>
            <a:endParaRPr dirty="0"/>
          </a:p>
          <a:p>
            <a:pPr marL="0" marR="0" lvl="0" indent="0" algn="l" rtl="0">
              <a:lnSpc>
                <a:spcPct val="107000"/>
              </a:lnSpc>
              <a:spcBef>
                <a:spcPts val="0"/>
              </a:spcBef>
              <a:spcAft>
                <a:spcPts val="0"/>
              </a:spcAft>
              <a:buNone/>
            </a:pPr>
            <a:r>
              <a:rPr lang="en-US" sz="1800" dirty="0">
                <a:ea typeface="Open Sans" panose="020B0606030504020204" pitchFamily="34" charset="0"/>
                <a:cs typeface="Open Sans" panose="020B0606030504020204" pitchFamily="34" charset="0"/>
                <a:sym typeface="Calibri"/>
              </a:rPr>
              <a:t>While using a wait time can give more learners a chance to participate, this next strategy ensures participation from everyone in your program. You can make sure everyone is being heard - and manage any individuals who might be dominating the whole conversation – by setting up smaller groups for discussion. </a:t>
            </a:r>
            <a:endParaRPr dirty="0"/>
          </a:p>
          <a:p>
            <a:pPr marL="0" marR="0" lvl="0" indent="0" algn="l" rtl="0">
              <a:lnSpc>
                <a:spcPct val="100000"/>
              </a:lnSpc>
              <a:spcBef>
                <a:spcPts val="800"/>
              </a:spcBef>
              <a:spcAft>
                <a:spcPts val="0"/>
              </a:spcAft>
              <a:buClr>
                <a:schemeClr val="dk1"/>
              </a:buClr>
              <a:buSzPts val="1200"/>
              <a:buFont typeface="Calibri"/>
              <a:buNone/>
            </a:pPr>
            <a:endParaRPr sz="1200" dirty="0">
              <a:solidFill>
                <a:schemeClr val="dk1"/>
              </a:solidFill>
              <a:ea typeface="Open Sans" panose="020B0606030504020204" pitchFamily="34" charset="0"/>
              <a:cs typeface="Open Sans" panose="020B0606030504020204" pitchFamily="34" charset="0"/>
              <a:sym typeface="Calibri"/>
            </a:endParaRPr>
          </a:p>
          <a:p>
            <a:pPr marL="0" lvl="0" indent="0" algn="l" rtl="0">
              <a:spcBef>
                <a:spcPts val="0"/>
              </a:spcBef>
              <a:spcAft>
                <a:spcPts val="0"/>
              </a:spcAft>
              <a:buNone/>
            </a:pPr>
            <a:endParaRPr sz="1200" dirty="0">
              <a:solidFill>
                <a:schemeClr val="dk1"/>
              </a:solidFill>
              <a:ea typeface="Open Sans" panose="020B0606030504020204" pitchFamily="34" charset="0"/>
              <a:cs typeface="Open Sans" panose="020B0606030504020204" pitchFamily="34" charset="0"/>
              <a:sym typeface="Calibri"/>
            </a:endParaRPr>
          </a:p>
        </p:txBody>
      </p:sp>
      <p:sp>
        <p:nvSpPr>
          <p:cNvPr id="360" name="Google Shape;360;g11ec636f975_0_2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u="none" strike="noStrike" kern="0" cap="none" spc="0" normalizeH="0" baseline="0" noProof="0">
                <a:ln>
                  <a:noFill/>
                </a:ln>
                <a:solidFill>
                  <a:srgbClr val="000000"/>
                </a:solidFill>
                <a:effectLst/>
                <a:uLnTx/>
                <a:uFillTx/>
                <a:latin typeface="Open Sans" panose="020B0606030504020204" pitchFamily="34" charset="0"/>
                <a:ea typeface="+mn-ea"/>
                <a:cs typeface="Open Sans" panose="020B0606030504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104</a:t>
            </a:fld>
            <a:endParaRPr kumimoji="0" sz="1400" u="none" strike="noStrike" kern="0" cap="none" spc="0" normalizeH="0" baseline="0" noProof="0" dirty="0">
              <a:ln>
                <a:noFill/>
              </a:ln>
              <a:solidFill>
                <a:srgbClr val="000000"/>
              </a:solidFill>
              <a:effectLst/>
              <a:uLnTx/>
              <a:uFillTx/>
              <a:latin typeface="Open Sans" panose="020B0606030504020204" pitchFamily="34" charset="0"/>
              <a:ea typeface="+mn-ea"/>
              <a:cs typeface="Open Sans" panose="020B0606030504020204" pitchFamily="34" charset="0"/>
              <a:sym typeface="Arial"/>
            </a:endParaRPr>
          </a:p>
        </p:txBody>
      </p:sp>
      <p:sp>
        <p:nvSpPr>
          <p:cNvPr id="361" name="Google Shape;361;g11ec636f975_0_244:notes"/>
          <p:cNvSpPr txBox="1">
            <a:spLocks noGrp="1"/>
          </p:cNvSpPr>
          <p:nvPr>
            <p:ph type="ftr" idx="11"/>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u="none" strike="noStrike" kern="0" cap="none" spc="0" normalizeH="0" baseline="0" noProof="0" dirty="0">
                <a:ln>
                  <a:noFill/>
                </a:ln>
                <a:solidFill>
                  <a:srgbClr val="000000"/>
                </a:solidFill>
                <a:effectLst/>
                <a:uLnTx/>
                <a:uFillTx/>
                <a:latin typeface="Open Sans" panose="020B0606030504020204" pitchFamily="34" charset="0"/>
                <a:ea typeface="+mn-ea"/>
                <a:cs typeface="Open Sans" panose="020B0606030504020204" pitchFamily="34" charset="0"/>
                <a:sym typeface="Calibri"/>
              </a:rPr>
              <a:t>National Center for Interactive Learning at the Space Science Institute</a:t>
            </a:r>
            <a:endParaRPr kumimoji="0" sz="1200" u="none" strike="noStrike" kern="0" cap="none" spc="0" normalizeH="0" baseline="0" noProof="0" dirty="0">
              <a:ln>
                <a:noFill/>
              </a:ln>
              <a:solidFill>
                <a:srgbClr val="000000"/>
              </a:solidFill>
              <a:effectLst/>
              <a:uLnTx/>
              <a:uFillTx/>
              <a:latin typeface="Open Sans" panose="020B0606030504020204" pitchFamily="34" charset="0"/>
              <a:ea typeface="+mn-ea"/>
              <a:cs typeface="Open Sans" panose="020B0606030504020204" pitchFamily="34" charset="0"/>
              <a:sym typeface="Calibri"/>
            </a:endParaRPr>
          </a:p>
        </p:txBody>
      </p:sp>
      <p:sp>
        <p:nvSpPr>
          <p:cNvPr id="362" name="Google Shape;362;g11ec636f975_0_244:notes"/>
          <p:cNvSpPr txBox="1">
            <a:spLocks noGrp="1"/>
          </p:cNvSpPr>
          <p:nvPr>
            <p:ph type="hdr" idx="3"/>
          </p:nvPr>
        </p:nvSpPr>
        <p:spPr>
          <a:xfrm>
            <a:off x="0" y="0"/>
            <a:ext cx="2971800" cy="458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u="none" strike="noStrike" kern="0" cap="none" spc="0" normalizeH="0" baseline="0" noProof="0" dirty="0">
                <a:ln>
                  <a:noFill/>
                </a:ln>
                <a:solidFill>
                  <a:srgbClr val="000000"/>
                </a:solidFill>
                <a:effectLst/>
                <a:uLnTx/>
                <a:uFillTx/>
                <a:latin typeface="Open Sans" panose="020B0606030504020204" pitchFamily="34" charset="0"/>
                <a:ea typeface="+mn-ea"/>
                <a:cs typeface="Open Sans" panose="020B0606030504020204" pitchFamily="34" charset="0"/>
                <a:sym typeface="Calibri"/>
              </a:rPr>
              <a:t>"Guide on the Side" Strategies for Your STEM Programs</a:t>
            </a:r>
            <a:endParaRPr kumimoji="0" sz="1200" u="none" strike="noStrike" kern="0" cap="none" spc="0" normalizeH="0" baseline="0" noProof="0" dirty="0">
              <a:ln>
                <a:noFill/>
              </a:ln>
              <a:solidFill>
                <a:srgbClr val="000000"/>
              </a:solidFill>
              <a:effectLst/>
              <a:uLnTx/>
              <a:uFillTx/>
              <a:latin typeface="Open Sans" panose="020B0606030504020204" pitchFamily="34" charset="0"/>
              <a:ea typeface="+mn-ea"/>
              <a:cs typeface="Open Sans" panose="020B0606030504020204" pitchFamily="34" charset="0"/>
              <a:sym typeface="Calibri"/>
            </a:endParaRPr>
          </a:p>
        </p:txBody>
      </p:sp>
    </p:spTree>
    <p:extLst>
      <p:ext uri="{BB962C8B-B14F-4D97-AF65-F5344CB8AC3E}">
        <p14:creationId xmlns:p14="http://schemas.microsoft.com/office/powerpoint/2010/main" val="409952247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11ec636f975_0_2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g11ec636f975_0_2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dirty="0">
                <a:ea typeface="Open Sans" panose="020B0606030504020204" pitchFamily="34" charset="0"/>
                <a:cs typeface="Open Sans" panose="020B0606030504020204" pitchFamily="34" charset="0"/>
                <a:sym typeface="Calibri"/>
              </a:rPr>
              <a:t>Pose your question, then invite participants to “ please turn and tell your family member or friend your ideas.”</a:t>
            </a:r>
            <a:endParaRPr dirty="0"/>
          </a:p>
          <a:p>
            <a:pPr marL="0" lvl="0" indent="0" algn="l" rtl="0">
              <a:spcBef>
                <a:spcPts val="0"/>
              </a:spcBef>
              <a:spcAft>
                <a:spcPts val="0"/>
              </a:spcAft>
              <a:buNone/>
            </a:pPr>
            <a:endParaRPr dirty="0"/>
          </a:p>
        </p:txBody>
      </p:sp>
      <p:sp>
        <p:nvSpPr>
          <p:cNvPr id="371" name="Google Shape;371;g11ec636f975_0_2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u="none" strike="noStrike" kern="0" cap="none" spc="0" normalizeH="0" baseline="0" noProof="0">
                <a:ln>
                  <a:noFill/>
                </a:ln>
                <a:solidFill>
                  <a:srgbClr val="000000"/>
                </a:solidFill>
                <a:effectLst/>
                <a:uLnTx/>
                <a:uFillTx/>
                <a:latin typeface="Open Sans" panose="020B0606030504020204" pitchFamily="34" charset="0"/>
                <a:ea typeface="+mn-ea"/>
                <a:cs typeface="Open Sans" panose="020B0606030504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105</a:t>
            </a:fld>
            <a:endParaRPr kumimoji="0" sz="1400" u="none" strike="noStrike" kern="0" cap="none" spc="0" normalizeH="0" baseline="0" noProof="0" dirty="0">
              <a:ln>
                <a:noFill/>
              </a:ln>
              <a:solidFill>
                <a:srgbClr val="000000"/>
              </a:solidFill>
              <a:effectLst/>
              <a:uLnTx/>
              <a:uFillTx/>
              <a:latin typeface="Open Sans" panose="020B0606030504020204" pitchFamily="34" charset="0"/>
              <a:ea typeface="+mn-ea"/>
              <a:cs typeface="Open Sans" panose="020B0606030504020204" pitchFamily="34" charset="0"/>
              <a:sym typeface="Arial"/>
            </a:endParaRPr>
          </a:p>
        </p:txBody>
      </p:sp>
      <p:sp>
        <p:nvSpPr>
          <p:cNvPr id="372" name="Google Shape;372;g11ec636f975_0_254:notes"/>
          <p:cNvSpPr txBox="1">
            <a:spLocks noGrp="1"/>
          </p:cNvSpPr>
          <p:nvPr>
            <p:ph type="ftr" idx="11"/>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u="none" strike="noStrike" kern="0" cap="none" spc="0" normalizeH="0" baseline="0" noProof="0" dirty="0">
                <a:ln>
                  <a:noFill/>
                </a:ln>
                <a:solidFill>
                  <a:srgbClr val="000000"/>
                </a:solidFill>
                <a:effectLst/>
                <a:uLnTx/>
                <a:uFillTx/>
                <a:latin typeface="Open Sans" panose="020B0606030504020204" pitchFamily="34" charset="0"/>
                <a:ea typeface="+mn-ea"/>
                <a:cs typeface="Open Sans" panose="020B0606030504020204" pitchFamily="34" charset="0"/>
                <a:sym typeface="Calibri"/>
              </a:rPr>
              <a:t>National Center for Interactive Learning at the Space Science Institute</a:t>
            </a:r>
            <a:endParaRPr kumimoji="0" sz="1200" u="none" strike="noStrike" kern="0" cap="none" spc="0" normalizeH="0" baseline="0" noProof="0" dirty="0">
              <a:ln>
                <a:noFill/>
              </a:ln>
              <a:solidFill>
                <a:srgbClr val="000000"/>
              </a:solidFill>
              <a:effectLst/>
              <a:uLnTx/>
              <a:uFillTx/>
              <a:latin typeface="Open Sans" panose="020B0606030504020204" pitchFamily="34" charset="0"/>
              <a:ea typeface="+mn-ea"/>
              <a:cs typeface="Open Sans" panose="020B0606030504020204" pitchFamily="34" charset="0"/>
              <a:sym typeface="Calibri"/>
            </a:endParaRPr>
          </a:p>
        </p:txBody>
      </p:sp>
      <p:sp>
        <p:nvSpPr>
          <p:cNvPr id="373" name="Google Shape;373;g11ec636f975_0_254:notes"/>
          <p:cNvSpPr txBox="1">
            <a:spLocks noGrp="1"/>
          </p:cNvSpPr>
          <p:nvPr>
            <p:ph type="hdr" idx="3"/>
          </p:nvPr>
        </p:nvSpPr>
        <p:spPr>
          <a:xfrm>
            <a:off x="0" y="0"/>
            <a:ext cx="2971800" cy="458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u="none" strike="noStrike" kern="0" cap="none" spc="0" normalizeH="0" baseline="0" noProof="0" dirty="0">
                <a:ln>
                  <a:noFill/>
                </a:ln>
                <a:solidFill>
                  <a:srgbClr val="000000"/>
                </a:solidFill>
                <a:effectLst/>
                <a:uLnTx/>
                <a:uFillTx/>
                <a:latin typeface="Open Sans" panose="020B0606030504020204" pitchFamily="34" charset="0"/>
                <a:ea typeface="+mn-ea"/>
                <a:cs typeface="Open Sans" panose="020B0606030504020204" pitchFamily="34" charset="0"/>
                <a:sym typeface="Calibri"/>
              </a:rPr>
              <a:t>"Guide on the Side" Strategies for Your STEM Programs</a:t>
            </a:r>
            <a:endParaRPr kumimoji="0" sz="1200" u="none" strike="noStrike" kern="0" cap="none" spc="0" normalizeH="0" baseline="0" noProof="0" dirty="0">
              <a:ln>
                <a:noFill/>
              </a:ln>
              <a:solidFill>
                <a:srgbClr val="000000"/>
              </a:solidFill>
              <a:effectLst/>
              <a:uLnTx/>
              <a:uFillTx/>
              <a:latin typeface="Open Sans" panose="020B0606030504020204" pitchFamily="34" charset="0"/>
              <a:ea typeface="+mn-ea"/>
              <a:cs typeface="Open Sans" panose="020B0606030504020204" pitchFamily="34" charset="0"/>
              <a:sym typeface="Calibri"/>
            </a:endParaRPr>
          </a:p>
        </p:txBody>
      </p:sp>
    </p:spTree>
    <p:extLst>
      <p:ext uri="{BB962C8B-B14F-4D97-AF65-F5344CB8AC3E}">
        <p14:creationId xmlns:p14="http://schemas.microsoft.com/office/powerpoint/2010/main" val="411348410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11ec636f975_0_2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g11ec636f975_0_2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r>
              <a:rPr lang="en-US" dirty="0"/>
              <a:t>Give patrons space and time to try things for themselves with prompts like: "help each other figure this out. Take your time. I will come back in a few minutes to see how you're doing.</a:t>
            </a:r>
          </a:p>
        </p:txBody>
      </p:sp>
      <p:sp>
        <p:nvSpPr>
          <p:cNvPr id="381" name="Google Shape;381;g11ec636f975_0_2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u="none" strike="noStrike" kern="0" cap="none" spc="0" normalizeH="0" baseline="0" noProof="0">
                <a:ln>
                  <a:noFill/>
                </a:ln>
                <a:solidFill>
                  <a:srgbClr val="000000"/>
                </a:solidFill>
                <a:effectLst/>
                <a:uLnTx/>
                <a:uFillTx/>
                <a:latin typeface="Open Sans" panose="020B0606030504020204" pitchFamily="34" charset="0"/>
                <a:ea typeface="+mn-ea"/>
                <a:cs typeface="Open Sans" panose="020B060603050402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106</a:t>
            </a:fld>
            <a:endParaRPr kumimoji="0" sz="1400" u="none" strike="noStrike" kern="0" cap="none" spc="0" normalizeH="0" baseline="0" noProof="0" dirty="0">
              <a:ln>
                <a:noFill/>
              </a:ln>
              <a:solidFill>
                <a:srgbClr val="000000"/>
              </a:solidFill>
              <a:effectLst/>
              <a:uLnTx/>
              <a:uFillTx/>
              <a:latin typeface="Open Sans" panose="020B0606030504020204" pitchFamily="34" charset="0"/>
              <a:ea typeface="+mn-ea"/>
              <a:cs typeface="Open Sans" panose="020B0606030504020204" pitchFamily="34" charset="0"/>
              <a:sym typeface="Arial"/>
            </a:endParaRPr>
          </a:p>
        </p:txBody>
      </p:sp>
      <p:sp>
        <p:nvSpPr>
          <p:cNvPr id="382" name="Google Shape;382;g11ec636f975_0_263:notes"/>
          <p:cNvSpPr txBox="1">
            <a:spLocks noGrp="1"/>
          </p:cNvSpPr>
          <p:nvPr>
            <p:ph type="ftr" idx="11"/>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u="none" strike="noStrike" kern="0" cap="none" spc="0" normalizeH="0" baseline="0" noProof="0" dirty="0">
                <a:ln>
                  <a:noFill/>
                </a:ln>
                <a:solidFill>
                  <a:srgbClr val="000000"/>
                </a:solidFill>
                <a:effectLst/>
                <a:uLnTx/>
                <a:uFillTx/>
                <a:latin typeface="Open Sans" panose="020B0606030504020204" pitchFamily="34" charset="0"/>
                <a:ea typeface="+mn-ea"/>
                <a:cs typeface="Open Sans" panose="020B0606030504020204" pitchFamily="34" charset="0"/>
                <a:sym typeface="Calibri"/>
              </a:rPr>
              <a:t>National Center for Interactive Learning at the Space Science Institute</a:t>
            </a:r>
            <a:endParaRPr kumimoji="0" sz="1200" u="none" strike="noStrike" kern="0" cap="none" spc="0" normalizeH="0" baseline="0" noProof="0" dirty="0">
              <a:ln>
                <a:noFill/>
              </a:ln>
              <a:solidFill>
                <a:srgbClr val="000000"/>
              </a:solidFill>
              <a:effectLst/>
              <a:uLnTx/>
              <a:uFillTx/>
              <a:latin typeface="Open Sans" panose="020B0606030504020204" pitchFamily="34" charset="0"/>
              <a:ea typeface="+mn-ea"/>
              <a:cs typeface="Open Sans" panose="020B0606030504020204" pitchFamily="34" charset="0"/>
              <a:sym typeface="Calibri"/>
            </a:endParaRPr>
          </a:p>
        </p:txBody>
      </p:sp>
      <p:sp>
        <p:nvSpPr>
          <p:cNvPr id="383" name="Google Shape;383;g11ec636f975_0_263:notes"/>
          <p:cNvSpPr txBox="1">
            <a:spLocks noGrp="1"/>
          </p:cNvSpPr>
          <p:nvPr>
            <p:ph type="hdr" idx="3"/>
          </p:nvPr>
        </p:nvSpPr>
        <p:spPr>
          <a:xfrm>
            <a:off x="0" y="0"/>
            <a:ext cx="2971800" cy="458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u="none" strike="noStrike" kern="0" cap="none" spc="0" normalizeH="0" baseline="0" noProof="0" dirty="0">
                <a:ln>
                  <a:noFill/>
                </a:ln>
                <a:solidFill>
                  <a:srgbClr val="000000"/>
                </a:solidFill>
                <a:effectLst/>
                <a:uLnTx/>
                <a:uFillTx/>
                <a:latin typeface="Open Sans" panose="020B0606030504020204" pitchFamily="34" charset="0"/>
                <a:ea typeface="+mn-ea"/>
                <a:cs typeface="Open Sans" panose="020B0606030504020204" pitchFamily="34" charset="0"/>
                <a:sym typeface="Calibri"/>
              </a:rPr>
              <a:t>"Guide on the Side" Strategies for Your STEM Programs</a:t>
            </a:r>
            <a:endParaRPr kumimoji="0" sz="1200" u="none" strike="noStrike" kern="0" cap="none" spc="0" normalizeH="0" baseline="0" noProof="0" dirty="0">
              <a:ln>
                <a:noFill/>
              </a:ln>
              <a:solidFill>
                <a:srgbClr val="000000"/>
              </a:solidFill>
              <a:effectLst/>
              <a:uLnTx/>
              <a:uFillTx/>
              <a:latin typeface="Open Sans" panose="020B0606030504020204" pitchFamily="34" charset="0"/>
              <a:ea typeface="+mn-ea"/>
              <a:cs typeface="Open Sans" panose="020B0606030504020204" pitchFamily="34" charset="0"/>
              <a:sym typeface="Calibri"/>
            </a:endParaRPr>
          </a:p>
        </p:txBody>
      </p:sp>
    </p:spTree>
    <p:extLst>
      <p:ext uri="{BB962C8B-B14F-4D97-AF65-F5344CB8AC3E}">
        <p14:creationId xmlns:p14="http://schemas.microsoft.com/office/powerpoint/2010/main" val="97806976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kern="1200" dirty="0">
                <a:solidFill>
                  <a:schemeClr val="tx1"/>
                </a:solidFill>
                <a:effectLst/>
                <a:ea typeface="+mn-ea"/>
                <a:cs typeface="+mn-cs"/>
              </a:rPr>
              <a:t>Strategy </a:t>
            </a:r>
            <a:r>
              <a:rPr lang="en-US" dirty="0"/>
              <a:t>5</a:t>
            </a:r>
            <a:r>
              <a:rPr lang="en-US" sz="1200" kern="1200" dirty="0">
                <a:solidFill>
                  <a:schemeClr val="tx1"/>
                </a:solidFill>
                <a:effectLst/>
                <a:ea typeface="+mn-ea"/>
                <a:cs typeface="+mn-cs"/>
              </a:rPr>
              <a:t>: </a:t>
            </a:r>
            <a:r>
              <a:rPr lang="en-US" dirty="0"/>
              <a:t>Hands-on activities! Design</a:t>
            </a:r>
            <a:r>
              <a:rPr lang="en-US" sz="1200" kern="1200" dirty="0">
                <a:solidFill>
                  <a:schemeClr val="tx1"/>
                </a:solidFill>
                <a:effectLst/>
                <a:ea typeface="+mn-ea"/>
                <a:cs typeface="+mn-cs"/>
              </a:rPr>
              <a:t> programs that are centered around fun, interactive STEM learning experiences. Choose activities that allow patrons to interact and engage with unfamiliar concepts, ideas, and physical objects or tools.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AFAAE7-C702-4021-9676-9D1E66D7088F}" type="slidenum">
              <a:rPr kumimoji="0" lang="en-US" sz="120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u="none" strike="noStrike" kern="1200" cap="none" spc="0" normalizeH="0" baseline="0" noProof="0" dirty="0">
              <a:ln>
                <a:noFill/>
              </a:ln>
              <a:solidFill>
                <a:prstClr val="black"/>
              </a:solidFill>
              <a:effectLst/>
              <a:uLnTx/>
              <a:uFillTx/>
              <a:latin typeface="Open Sans" panose="020B0606030504020204" pitchFamily="34" charset="0"/>
              <a:ea typeface="+mn-ea"/>
              <a:cs typeface="+mn-cs"/>
            </a:endParaRPr>
          </a:p>
        </p:txBody>
      </p:sp>
      <p:sp>
        <p:nvSpPr>
          <p:cNvPr id="5" name="Footer Placeholder 4">
            <a:extLst>
              <a:ext uri="{FF2B5EF4-FFF2-40B4-BE49-F238E27FC236}">
                <a16:creationId xmlns:a16="http://schemas.microsoft.com/office/drawing/2014/main" id="{4ACAA377-6E6B-4A13-A5AF-6BA30D4EA5EE}"/>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National Center for Interactive Learning at the Space Science Institute</a:t>
            </a:r>
          </a:p>
        </p:txBody>
      </p:sp>
      <p:sp>
        <p:nvSpPr>
          <p:cNvPr id="6" name="Header Placeholder 5">
            <a:extLst>
              <a:ext uri="{FF2B5EF4-FFF2-40B4-BE49-F238E27FC236}">
                <a16:creationId xmlns:a16="http://schemas.microsoft.com/office/drawing/2014/main" id="{98A40489-0437-4AF4-8410-8AC37581BB75}"/>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solidFill>
                  <a:prstClr val="black"/>
                </a:solidFill>
                <a:effectLst/>
                <a:uLnTx/>
                <a:uFillTx/>
                <a:latin typeface="Open Sans" panose="020B0606030504020204" pitchFamily="34" charset="0"/>
                <a:ea typeface="+mn-ea"/>
                <a:cs typeface="+mn-cs"/>
              </a:rPr>
              <a:t>"Guide on the Side" Strategies for Your STEM Programs</a:t>
            </a:r>
          </a:p>
        </p:txBody>
      </p:sp>
    </p:spTree>
    <p:extLst>
      <p:ext uri="{BB962C8B-B14F-4D97-AF65-F5344CB8AC3E}">
        <p14:creationId xmlns:p14="http://schemas.microsoft.com/office/powerpoint/2010/main" val="141897543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59446F-4539-4E7B-8272-CFAC246153F7}" type="slidenum">
              <a:rPr kumimoji="0" lang="en-US" sz="120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u="none" strike="noStrike" kern="1200" cap="none" spc="0" normalizeH="0" baseline="0" noProof="0" dirty="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373833314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89300B-8E87-8E47-A721-0589E64B838B}" type="slidenum">
              <a:rPr lang="en-US" smtClean="0"/>
              <a:t>113</a:t>
            </a:fld>
            <a:endParaRPr lang="en-US"/>
          </a:p>
        </p:txBody>
      </p:sp>
    </p:spTree>
    <p:extLst>
      <p:ext uri="{BB962C8B-B14F-4D97-AF65-F5344CB8AC3E}">
        <p14:creationId xmlns:p14="http://schemas.microsoft.com/office/powerpoint/2010/main" val="373718725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you're going to take pictures, it's just a matter of having realistic expectations of what's going to happen.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59446F-4539-4E7B-8272-CFAC246153F7}" type="slidenum">
              <a:rPr kumimoji="0" lang="en-US" sz="120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u="none" strike="noStrike" kern="1200" cap="none" spc="0" normalizeH="0" baseline="0" noProof="0" dirty="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160190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Open Sans" panose="020B0606030504020204" pitchFamily="34" charset="0"/>
              </a:rPr>
              <a:t>Quote from Fort Fairfield Public Library in Maine; photo from Monticello-Union Township Public Library in Indiana</a:t>
            </a:r>
          </a:p>
          <a:p>
            <a:endParaRPr lang="en-US" dirty="0"/>
          </a:p>
        </p:txBody>
      </p:sp>
      <p:sp>
        <p:nvSpPr>
          <p:cNvPr id="4" name="Slide Number Placeholder 3"/>
          <p:cNvSpPr>
            <a:spLocks noGrp="1"/>
          </p:cNvSpPr>
          <p:nvPr>
            <p:ph type="sldNum" sz="quarter" idx="5"/>
          </p:nvPr>
        </p:nvSpPr>
        <p:spPr/>
        <p:txBody>
          <a:bodyPr/>
          <a:lstStyle/>
          <a:p>
            <a:fld id="{7289300B-8E87-8E47-A721-0589E64B838B}" type="slidenum">
              <a:rPr lang="en-US" smtClean="0"/>
              <a:t>12</a:t>
            </a:fld>
            <a:endParaRPr lang="en-US"/>
          </a:p>
        </p:txBody>
      </p:sp>
    </p:spTree>
    <p:extLst>
      <p:ext uri="{BB962C8B-B14F-4D97-AF65-F5344CB8AC3E}">
        <p14:creationId xmlns:p14="http://schemas.microsoft.com/office/powerpoint/2010/main" val="220221975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You’ve accidentally taken pictures of the sun before, and it didn’t destroy your camera, any more than glancing at the sun destroys your eyes.  But don’t stay pointed at it, especially with a zoom.    A zoom with no filter could definitely damage a camera.</a:t>
            </a:r>
          </a:p>
          <a:p>
            <a:endParaRPr lang="en-US" dirty="0"/>
          </a:p>
          <a:p>
            <a:r>
              <a:rPr lang="en-US" dirty="0"/>
              <a:t>The difference between the first and second images are just exposure:  the sun is much smaller than you think… the glare gives you a false impression.  Both images are a typical full frame </a:t>
            </a:r>
            <a:r>
              <a:rPr lang="en-US" dirty="0" err="1"/>
              <a:t>cameraphone</a:t>
            </a:r>
            <a:r>
              <a:rPr lang="en-US" dirty="0"/>
              <a:t> image.</a:t>
            </a:r>
          </a:p>
          <a:p>
            <a:endParaRPr lang="en-US" dirty="0"/>
          </a:p>
          <a:p>
            <a:r>
              <a:rPr lang="en-US" dirty="0"/>
              <a:t>People do entertaining stupid things during eclipses.  Capture them!</a:t>
            </a:r>
          </a:p>
          <a:p>
            <a:endParaRPr lang="en-US" dirty="0"/>
          </a:p>
          <a:p>
            <a:r>
              <a:rPr lang="en-US" dirty="0"/>
              <a:t>Last shot is a fancy camera with a zoom and a “black glass” filter.  Check out the sunspots though. :-o</a:t>
            </a:r>
          </a:p>
        </p:txBody>
      </p:sp>
      <p:sp>
        <p:nvSpPr>
          <p:cNvPr id="4" name="Slide Number Placeholder 3"/>
          <p:cNvSpPr>
            <a:spLocks noGrp="1"/>
          </p:cNvSpPr>
          <p:nvPr>
            <p:ph type="sldNum" sz="quarter" idx="5"/>
          </p:nvPr>
        </p:nvSpPr>
        <p:spPr/>
        <p:txBody>
          <a:bodyPr/>
          <a:lstStyle/>
          <a:p>
            <a:fld id="{F4F9E249-916A-4072-8B4F-598847D12991}" type="slidenum">
              <a:rPr lang="en-US" smtClean="0"/>
              <a:t>119</a:t>
            </a:fld>
            <a:endParaRPr lang="en-US"/>
          </a:p>
        </p:txBody>
      </p:sp>
    </p:spTree>
    <p:extLst>
      <p:ext uri="{BB962C8B-B14F-4D97-AF65-F5344CB8AC3E}">
        <p14:creationId xmlns:p14="http://schemas.microsoft.com/office/powerpoint/2010/main" val="172481406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“stacking” is a strategy that involves taking many exposures, then combining them using software to enhance details and decrease noise.  It’s very common in astrophotography, and it’s how the eclipse photos that show a lot of detail in the corona are made.  You can google and get detailed information on how to do it.</a:t>
            </a:r>
          </a:p>
        </p:txBody>
      </p:sp>
      <p:sp>
        <p:nvSpPr>
          <p:cNvPr id="4" name="Slide Number Placeholder 3"/>
          <p:cNvSpPr>
            <a:spLocks noGrp="1"/>
          </p:cNvSpPr>
          <p:nvPr>
            <p:ph type="sldNum" sz="quarter" idx="5"/>
          </p:nvPr>
        </p:nvSpPr>
        <p:spPr/>
        <p:txBody>
          <a:bodyPr/>
          <a:lstStyle/>
          <a:p>
            <a:fld id="{F4F9E249-916A-4072-8B4F-598847D12991}" type="slidenum">
              <a:rPr lang="en-US" smtClean="0"/>
              <a:t>120</a:t>
            </a:fld>
            <a:endParaRPr lang="en-US"/>
          </a:p>
        </p:txBody>
      </p:sp>
    </p:spTree>
    <p:extLst>
      <p:ext uri="{BB962C8B-B14F-4D97-AF65-F5344CB8AC3E}">
        <p14:creationId xmlns:p14="http://schemas.microsoft.com/office/powerpoint/2010/main" val="237746877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Open Sans" panose="020B0606030504020204" pitchFamily="34" charset="0"/>
              </a:rPr>
              <a:t>Free eclipse glasses – application must be completed in one sitting; must upload (on library letterhead) a brief letter from your director or other similar responsible party attesting that you intend to </a:t>
            </a:r>
            <a:r>
              <a:rPr lang="en-US" dirty="0" err="1">
                <a:cs typeface="Open Sans" panose="020B0606030504020204" pitchFamily="34" charset="0"/>
              </a:rPr>
              <a:t>utlize</a:t>
            </a:r>
            <a:r>
              <a:rPr lang="en-US" dirty="0">
                <a:cs typeface="Open Sans" panose="020B0606030504020204" pitchFamily="34" charset="0"/>
              </a:rPr>
              <a:t> these glasses for educational programs, will not sell the glasses you receive, agree to complete a post event survey, and commitment to participate in relevant trainings; you have the option to receive 2,000, 1000, or 500 pairs of </a:t>
            </a:r>
            <a:r>
              <a:rPr lang="en-US" dirty="0" err="1">
                <a:cs typeface="Open Sans" panose="020B0606030504020204" pitchFamily="34" charset="0"/>
              </a:rPr>
              <a:t>evlipse</a:t>
            </a:r>
            <a:r>
              <a:rPr lang="en-US" dirty="0">
                <a:cs typeface="Open Sans" panose="020B0606030504020204" pitchFamily="34" charset="0"/>
              </a:rPr>
              <a:t> glasses.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59446F-4539-4E7B-8272-CFAC246153F7}" type="slidenum">
              <a:rPr kumimoji="0" lang="en-US" sz="120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u="none" strike="noStrike" kern="1200" cap="none" spc="0" normalizeH="0" baseline="0" noProof="0" dirty="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14139229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80" y="0"/>
            <a:ext cx="16256000" cy="7429500"/>
          </a:xfrm>
          <a:custGeom>
            <a:avLst/>
            <a:gdLst/>
            <a:ahLst/>
            <a:cxnLst/>
            <a:rect l="l" t="t" r="r" b="b"/>
            <a:pathLst>
              <a:path w="16256000" h="7429500">
                <a:moveTo>
                  <a:pt x="16255619" y="0"/>
                </a:moveTo>
                <a:lnTo>
                  <a:pt x="0" y="0"/>
                </a:lnTo>
                <a:lnTo>
                  <a:pt x="0" y="7429500"/>
                </a:lnTo>
                <a:lnTo>
                  <a:pt x="16255619" y="7429500"/>
                </a:lnTo>
                <a:lnTo>
                  <a:pt x="16255619" y="0"/>
                </a:lnTo>
                <a:close/>
              </a:path>
            </a:pathLst>
          </a:custGeom>
          <a:solidFill>
            <a:srgbClr val="000000"/>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380" y="0"/>
            <a:ext cx="13766419" cy="7429500"/>
          </a:xfrm>
          <a:prstGeom prst="rect">
            <a:avLst/>
          </a:prstGeom>
        </p:spPr>
      </p:pic>
      <p:pic>
        <p:nvPicPr>
          <p:cNvPr id="18" name="bg object 18"/>
          <p:cNvPicPr/>
          <p:nvPr/>
        </p:nvPicPr>
        <p:blipFill>
          <a:blip r:embed="rId3" cstate="email">
            <a:extLst>
              <a:ext uri="{28A0092B-C50C-407E-A947-70E740481C1C}">
                <a14:useLocalDpi xmlns:a14="http://schemas.microsoft.com/office/drawing/2010/main"/>
              </a:ext>
            </a:extLst>
          </a:blip>
          <a:stretch>
            <a:fillRect/>
          </a:stretch>
        </p:blipFill>
        <p:spPr>
          <a:xfrm>
            <a:off x="0" y="6667500"/>
            <a:ext cx="16256000" cy="2476500"/>
          </a:xfrm>
          <a:prstGeom prst="rect">
            <a:avLst/>
          </a:prstGeom>
        </p:spPr>
      </p:pic>
      <p:pic>
        <p:nvPicPr>
          <p:cNvPr id="19" name="bg object 19"/>
          <p:cNvPicPr/>
          <p:nvPr/>
        </p:nvPicPr>
        <p:blipFill>
          <a:blip r:embed="rId4" cstate="email">
            <a:extLst>
              <a:ext uri="{28A0092B-C50C-407E-A947-70E740481C1C}">
                <a14:useLocalDpi xmlns:a14="http://schemas.microsoft.com/office/drawing/2010/main"/>
              </a:ext>
            </a:extLst>
          </a:blip>
          <a:stretch>
            <a:fillRect/>
          </a:stretch>
        </p:blipFill>
        <p:spPr>
          <a:xfrm>
            <a:off x="12875341" y="450227"/>
            <a:ext cx="2216772" cy="2216772"/>
          </a:xfrm>
          <a:prstGeom prst="rect">
            <a:avLst/>
          </a:prstGeom>
        </p:spPr>
      </p:pic>
      <p:sp>
        <p:nvSpPr>
          <p:cNvPr id="2" name="Holder 2"/>
          <p:cNvSpPr>
            <a:spLocks noGrp="1"/>
          </p:cNvSpPr>
          <p:nvPr>
            <p:ph type="ctrTitle"/>
          </p:nvPr>
        </p:nvSpPr>
        <p:spPr>
          <a:xfrm>
            <a:off x="12148982" y="2786505"/>
            <a:ext cx="3510915" cy="602614"/>
          </a:xfrm>
          <a:prstGeom prst="rect">
            <a:avLst/>
          </a:prstGeom>
        </p:spPr>
        <p:txBody>
          <a:bodyPr wrap="square" lIns="0" tIns="0" rIns="0" bIns="0">
            <a:spAutoFit/>
          </a:bodyPr>
          <a:lstStyle>
            <a:lvl1pPr>
              <a:defRPr sz="3800" b="1" i="0">
                <a:solidFill>
                  <a:schemeClr val="tx1"/>
                </a:solidFill>
                <a:latin typeface="Decoy" panose="02080003040304020404" pitchFamily="18" charset="77"/>
                <a:cs typeface="Decoy" panose="02080003040304020404" pitchFamily="18" charset="77"/>
              </a:defRPr>
            </a:lvl1pPr>
          </a:lstStyle>
          <a:p>
            <a:endParaRPr dirty="0"/>
          </a:p>
        </p:txBody>
      </p:sp>
      <p:sp>
        <p:nvSpPr>
          <p:cNvPr id="3" name="Holder 3"/>
          <p:cNvSpPr>
            <a:spLocks noGrp="1"/>
          </p:cNvSpPr>
          <p:nvPr>
            <p:ph type="subTitle" idx="4"/>
          </p:nvPr>
        </p:nvSpPr>
        <p:spPr>
          <a:xfrm>
            <a:off x="2438400" y="5120640"/>
            <a:ext cx="11379200" cy="2286000"/>
          </a:xfrm>
          <a:prstGeom prst="rect">
            <a:avLst/>
          </a:prstGeom>
        </p:spPr>
        <p:txBody>
          <a:bodyPr wrap="square" lIns="0" tIns="0" rIns="0" bIns="0">
            <a:spAutoFit/>
          </a:bodyPr>
          <a:lstStyle>
            <a:lvl1pPr>
              <a:defRPr sz="2400" b="1" i="0">
                <a:solidFill>
                  <a:schemeClr val="bg1"/>
                </a:solidFill>
                <a:latin typeface="OpenSans-SemiBold"/>
                <a:cs typeface="OpenSans-SemiBold"/>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4/25/2023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800" b="1" i="0">
                <a:solidFill>
                  <a:schemeClr val="tx1"/>
                </a:solidFill>
                <a:latin typeface="Decoy" panose="02080003040304020404" pitchFamily="18" charset="77"/>
                <a:cs typeface="Decoy" panose="02080003040304020404" pitchFamily="18" charset="77"/>
              </a:defRPr>
            </a:lvl1pPr>
          </a:lstStyle>
          <a:p>
            <a:endParaRPr dirty="0"/>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4/25/2023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22801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800" b="1" i="0">
                <a:solidFill>
                  <a:schemeClr val="tx1"/>
                </a:solidFill>
                <a:latin typeface="Decoy" panose="02080003040304020404" pitchFamily="18" charset="77"/>
                <a:cs typeface="Decoy" panose="02080003040304020404" pitchFamily="18" charset="77"/>
              </a:defRPr>
            </a:lvl1pPr>
          </a:lstStyle>
          <a:p>
            <a:endParaRPr dirty="0"/>
          </a:p>
        </p:txBody>
      </p:sp>
      <p:sp>
        <p:nvSpPr>
          <p:cNvPr id="3" name="Holder 3"/>
          <p:cNvSpPr>
            <a:spLocks noGrp="1"/>
          </p:cNvSpPr>
          <p:nvPr>
            <p:ph type="body" idx="1"/>
          </p:nvPr>
        </p:nvSpPr>
        <p:spPr/>
        <p:txBody>
          <a:bodyPr lIns="0" tIns="0" rIns="0" bIns="0"/>
          <a:lstStyle>
            <a:lvl1pPr>
              <a:defRPr sz="2400" b="1" i="0">
                <a:solidFill>
                  <a:schemeClr val="bg1"/>
                </a:solidFill>
                <a:latin typeface="OpenSans-SemiBold"/>
                <a:cs typeface="OpenSans-SemiBold"/>
              </a:defRPr>
            </a:lvl1pPr>
          </a:lstStyle>
          <a:p>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4/25/2023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4/25/2023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FD177CC8-001B-43AD-8769-8F49681EBEDD}"/>
              </a:ext>
            </a:extLst>
          </p:cNvPr>
          <p:cNvSpPr>
            <a:spLocks noGrp="1"/>
          </p:cNvSpPr>
          <p:nvPr>
            <p:ph type="pic" sz="quarter" idx="13"/>
          </p:nvPr>
        </p:nvSpPr>
        <p:spPr>
          <a:xfrm>
            <a:off x="1" y="0"/>
            <a:ext cx="15030820" cy="9144000"/>
          </a:xfrm>
          <a:custGeom>
            <a:avLst/>
            <a:gdLst>
              <a:gd name="connsiteX0" fmla="*/ 3348090 w 11273115"/>
              <a:gd name="connsiteY0" fmla="*/ 0 h 6858000"/>
              <a:gd name="connsiteX1" fmla="*/ 3350669 w 11273115"/>
              <a:gd name="connsiteY1" fmla="*/ 66 h 6858000"/>
              <a:gd name="connsiteX2" fmla="*/ 3350669 w 11273115"/>
              <a:gd name="connsiteY2" fmla="*/ 0 h 6858000"/>
              <a:gd name="connsiteX3" fmla="*/ 11272195 w 11273115"/>
              <a:gd name="connsiteY3" fmla="*/ 0 h 6858000"/>
              <a:gd name="connsiteX4" fmla="*/ 11272195 w 11273115"/>
              <a:gd name="connsiteY4" fmla="*/ 2961216 h 6858000"/>
              <a:gd name="connsiteX5" fmla="*/ 11271695 w 11273115"/>
              <a:gd name="connsiteY5" fmla="*/ 2961216 h 6858000"/>
              <a:gd name="connsiteX6" fmla="*/ 11273115 w 11273115"/>
              <a:gd name="connsiteY6" fmla="*/ 3017366 h 6858000"/>
              <a:gd name="connsiteX7" fmla="*/ 7818094 w 11273115"/>
              <a:gd name="connsiteY7" fmla="*/ 6846005 h 6858000"/>
              <a:gd name="connsiteX8" fmla="*/ 7660345 w 11273115"/>
              <a:gd name="connsiteY8" fmla="*/ 6858000 h 6858000"/>
              <a:gd name="connsiteX9" fmla="*/ 0 w 11273115"/>
              <a:gd name="connsiteY9" fmla="*/ 6858000 h 6858000"/>
              <a:gd name="connsiteX10" fmla="*/ 0 w 11273115"/>
              <a:gd name="connsiteY10" fmla="*/ 3105006 h 6858000"/>
              <a:gd name="connsiteX11" fmla="*/ 1984 w 11273115"/>
              <a:gd name="connsiteY11" fmla="*/ 3078405 h 6858000"/>
              <a:gd name="connsiteX12" fmla="*/ 3348090 w 11273115"/>
              <a:gd name="connsiteY12"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3115" h="6858000">
                <a:moveTo>
                  <a:pt x="3348090" y="0"/>
                </a:moveTo>
                <a:lnTo>
                  <a:pt x="3350669" y="66"/>
                </a:lnTo>
                <a:lnTo>
                  <a:pt x="3350669" y="0"/>
                </a:lnTo>
                <a:lnTo>
                  <a:pt x="11272195" y="0"/>
                </a:lnTo>
                <a:lnTo>
                  <a:pt x="11272195" y="2961216"/>
                </a:lnTo>
                <a:lnTo>
                  <a:pt x="11271695" y="2961216"/>
                </a:lnTo>
                <a:lnTo>
                  <a:pt x="11273115" y="3017366"/>
                </a:lnTo>
                <a:cubicBezTo>
                  <a:pt x="11273115" y="5009996"/>
                  <a:pt x="9758729" y="6648923"/>
                  <a:pt x="7818094" y="6846005"/>
                </a:cubicBezTo>
                <a:lnTo>
                  <a:pt x="7660345" y="6858000"/>
                </a:lnTo>
                <a:lnTo>
                  <a:pt x="0" y="6858000"/>
                </a:lnTo>
                <a:lnTo>
                  <a:pt x="0" y="3105006"/>
                </a:lnTo>
                <a:lnTo>
                  <a:pt x="1984" y="3078405"/>
                </a:lnTo>
                <a:cubicBezTo>
                  <a:pt x="174228" y="1349311"/>
                  <a:pt x="1606596" y="0"/>
                  <a:pt x="3348090" y="0"/>
                </a:cubicBezTo>
                <a:close/>
              </a:path>
            </a:pathLst>
          </a:custGeom>
          <a:solidFill>
            <a:schemeClr val="accent6"/>
          </a:solidFill>
        </p:spPr>
        <p:txBody>
          <a:bodyPr wrap="square" anchor="ctr">
            <a:noAutofit/>
          </a:bodyPr>
          <a:lstStyle>
            <a:lvl1pPr algn="ctr">
              <a:defRPr/>
            </a:lvl1pPr>
          </a:lstStyle>
          <a:p>
            <a:r>
              <a:rPr lang="en-US"/>
              <a:t>Click icon to add picture</a:t>
            </a:r>
          </a:p>
        </p:txBody>
      </p:sp>
      <p:sp>
        <p:nvSpPr>
          <p:cNvPr id="9" name="Freeform: Shape 8">
            <a:extLst>
              <a:ext uri="{FF2B5EF4-FFF2-40B4-BE49-F238E27FC236}">
                <a16:creationId xmlns:a16="http://schemas.microsoft.com/office/drawing/2014/main" id="{ED724945-48CE-43AA-A2D7-D18FC7CB735C}"/>
              </a:ext>
              <a:ext uri="{C183D7F6-B498-43B3-948B-1728B52AA6E4}">
                <adec:decorative xmlns:adec="http://schemas.microsoft.com/office/drawing/2017/decorative" val="1"/>
              </a:ext>
            </a:extLst>
          </p:cNvPr>
          <p:cNvSpPr/>
          <p:nvPr userDrawn="1"/>
        </p:nvSpPr>
        <p:spPr>
          <a:xfrm flipH="1" flipV="1">
            <a:off x="1" y="0"/>
            <a:ext cx="4469591" cy="4167253"/>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i="0" dirty="0">
              <a:latin typeface="Open Sans" panose="020B0606030504020204" pitchFamily="34" charset="0"/>
            </a:endParaRPr>
          </a:p>
        </p:txBody>
      </p:sp>
      <p:sp>
        <p:nvSpPr>
          <p:cNvPr id="14" name="Title 1">
            <a:extLst>
              <a:ext uri="{FF2B5EF4-FFF2-40B4-BE49-F238E27FC236}">
                <a16:creationId xmlns:a16="http://schemas.microsoft.com/office/drawing/2014/main" id="{FF4C4F21-0086-44BC-AE2C-731756B16DCD}"/>
              </a:ext>
            </a:extLst>
          </p:cNvPr>
          <p:cNvSpPr>
            <a:spLocks noGrp="1"/>
          </p:cNvSpPr>
          <p:nvPr>
            <p:ph type="ctrTitle"/>
          </p:nvPr>
        </p:nvSpPr>
        <p:spPr>
          <a:xfrm>
            <a:off x="812696" y="5774261"/>
            <a:ext cx="15443305" cy="3369739"/>
          </a:xfrm>
          <a:custGeom>
            <a:avLst/>
            <a:gdLst>
              <a:gd name="connsiteX0" fmla="*/ 326075 w 8600365"/>
              <a:gd name="connsiteY0" fmla="*/ 0 h 1224926"/>
              <a:gd name="connsiteX1" fmla="*/ 8274290 w 8600365"/>
              <a:gd name="connsiteY1" fmla="*/ 0 h 1224926"/>
              <a:gd name="connsiteX2" fmla="*/ 8600365 w 8600365"/>
              <a:gd name="connsiteY2" fmla="*/ 326075 h 1224926"/>
              <a:gd name="connsiteX3" fmla="*/ 8600365 w 8600365"/>
              <a:gd name="connsiteY3" fmla="*/ 1224926 h 1224926"/>
              <a:gd name="connsiteX4" fmla="*/ 8600365 w 8600365"/>
              <a:gd name="connsiteY4" fmla="*/ 1224926 h 1224926"/>
              <a:gd name="connsiteX5" fmla="*/ 0 w 8600365"/>
              <a:gd name="connsiteY5" fmla="*/ 1224926 h 1224926"/>
              <a:gd name="connsiteX6" fmla="*/ 0 w 8600365"/>
              <a:gd name="connsiteY6" fmla="*/ 1224926 h 1224926"/>
              <a:gd name="connsiteX7" fmla="*/ 0 w 8600365"/>
              <a:gd name="connsiteY7" fmla="*/ 326075 h 1224926"/>
              <a:gd name="connsiteX8" fmla="*/ 326075 w 8600365"/>
              <a:gd name="connsiteY8" fmla="*/ 0 h 1224926"/>
              <a:gd name="connsiteX0" fmla="*/ 326075 w 8687289"/>
              <a:gd name="connsiteY0" fmla="*/ 0 h 1224926"/>
              <a:gd name="connsiteX1" fmla="*/ 8609570 w 8687289"/>
              <a:gd name="connsiteY1" fmla="*/ 0 h 1224926"/>
              <a:gd name="connsiteX2" fmla="*/ 8600365 w 8687289"/>
              <a:gd name="connsiteY2" fmla="*/ 326075 h 1224926"/>
              <a:gd name="connsiteX3" fmla="*/ 8600365 w 8687289"/>
              <a:gd name="connsiteY3" fmla="*/ 1224926 h 1224926"/>
              <a:gd name="connsiteX4" fmla="*/ 8600365 w 8687289"/>
              <a:gd name="connsiteY4" fmla="*/ 1224926 h 1224926"/>
              <a:gd name="connsiteX5" fmla="*/ 0 w 8687289"/>
              <a:gd name="connsiteY5" fmla="*/ 1224926 h 1224926"/>
              <a:gd name="connsiteX6" fmla="*/ 0 w 8687289"/>
              <a:gd name="connsiteY6" fmla="*/ 1224926 h 1224926"/>
              <a:gd name="connsiteX7" fmla="*/ 0 w 8687289"/>
              <a:gd name="connsiteY7" fmla="*/ 326075 h 1224926"/>
              <a:gd name="connsiteX8" fmla="*/ 326075 w 8687289"/>
              <a:gd name="connsiteY8" fmla="*/ 0 h 1224926"/>
              <a:gd name="connsiteX0" fmla="*/ 326075 w 8635417"/>
              <a:gd name="connsiteY0" fmla="*/ 0 h 1224926"/>
              <a:gd name="connsiteX1" fmla="*/ 8533370 w 8635417"/>
              <a:gd name="connsiteY1" fmla="*/ 0 h 1224926"/>
              <a:gd name="connsiteX2" fmla="*/ 8600365 w 8635417"/>
              <a:gd name="connsiteY2" fmla="*/ 326075 h 1224926"/>
              <a:gd name="connsiteX3" fmla="*/ 8600365 w 8635417"/>
              <a:gd name="connsiteY3" fmla="*/ 1224926 h 1224926"/>
              <a:gd name="connsiteX4" fmla="*/ 8600365 w 8635417"/>
              <a:gd name="connsiteY4" fmla="*/ 1224926 h 1224926"/>
              <a:gd name="connsiteX5" fmla="*/ 0 w 8635417"/>
              <a:gd name="connsiteY5" fmla="*/ 1224926 h 1224926"/>
              <a:gd name="connsiteX6" fmla="*/ 0 w 8635417"/>
              <a:gd name="connsiteY6" fmla="*/ 1224926 h 1224926"/>
              <a:gd name="connsiteX7" fmla="*/ 0 w 8635417"/>
              <a:gd name="connsiteY7" fmla="*/ 326075 h 1224926"/>
              <a:gd name="connsiteX8" fmla="*/ 326075 w 8635417"/>
              <a:gd name="connsiteY8" fmla="*/ 0 h 1224926"/>
              <a:gd name="connsiteX0" fmla="*/ 326075 w 8626903"/>
              <a:gd name="connsiteY0" fmla="*/ 0 h 1224926"/>
              <a:gd name="connsiteX1" fmla="*/ 8518130 w 8626903"/>
              <a:gd name="connsiteY1" fmla="*/ 0 h 1224926"/>
              <a:gd name="connsiteX2" fmla="*/ 8600365 w 8626903"/>
              <a:gd name="connsiteY2" fmla="*/ 326075 h 1224926"/>
              <a:gd name="connsiteX3" fmla="*/ 8600365 w 8626903"/>
              <a:gd name="connsiteY3" fmla="*/ 1224926 h 1224926"/>
              <a:gd name="connsiteX4" fmla="*/ 8600365 w 8626903"/>
              <a:gd name="connsiteY4" fmla="*/ 1224926 h 1224926"/>
              <a:gd name="connsiteX5" fmla="*/ 0 w 8626903"/>
              <a:gd name="connsiteY5" fmla="*/ 1224926 h 1224926"/>
              <a:gd name="connsiteX6" fmla="*/ 0 w 8626903"/>
              <a:gd name="connsiteY6" fmla="*/ 1224926 h 1224926"/>
              <a:gd name="connsiteX7" fmla="*/ 0 w 8626903"/>
              <a:gd name="connsiteY7" fmla="*/ 326075 h 1224926"/>
              <a:gd name="connsiteX8" fmla="*/ 326075 w 8626903"/>
              <a:gd name="connsiteY8" fmla="*/ 0 h 1224926"/>
              <a:gd name="connsiteX0" fmla="*/ 326075 w 8600365"/>
              <a:gd name="connsiteY0" fmla="*/ 0 h 1224926"/>
              <a:gd name="connsiteX1" fmla="*/ 8518130 w 8600365"/>
              <a:gd name="connsiteY1" fmla="*/ 0 h 1224926"/>
              <a:gd name="connsiteX2" fmla="*/ 8600365 w 8600365"/>
              <a:gd name="connsiteY2" fmla="*/ 326075 h 1224926"/>
              <a:gd name="connsiteX3" fmla="*/ 8600365 w 8600365"/>
              <a:gd name="connsiteY3" fmla="*/ 1224926 h 1224926"/>
              <a:gd name="connsiteX4" fmla="*/ 8600365 w 8600365"/>
              <a:gd name="connsiteY4" fmla="*/ 1224926 h 1224926"/>
              <a:gd name="connsiteX5" fmla="*/ 0 w 8600365"/>
              <a:gd name="connsiteY5" fmla="*/ 1224926 h 1224926"/>
              <a:gd name="connsiteX6" fmla="*/ 0 w 8600365"/>
              <a:gd name="connsiteY6" fmla="*/ 1224926 h 1224926"/>
              <a:gd name="connsiteX7" fmla="*/ 0 w 8600365"/>
              <a:gd name="connsiteY7" fmla="*/ 326075 h 1224926"/>
              <a:gd name="connsiteX8" fmla="*/ 326075 w 8600365"/>
              <a:gd name="connsiteY8" fmla="*/ 0 h 1224926"/>
              <a:gd name="connsiteX0" fmla="*/ 326075 w 8600365"/>
              <a:gd name="connsiteY0" fmla="*/ 0 h 1224926"/>
              <a:gd name="connsiteX1" fmla="*/ 8518130 w 8600365"/>
              <a:gd name="connsiteY1" fmla="*/ 0 h 1224926"/>
              <a:gd name="connsiteX2" fmla="*/ 8600365 w 8600365"/>
              <a:gd name="connsiteY2" fmla="*/ 764225 h 1224926"/>
              <a:gd name="connsiteX3" fmla="*/ 8600365 w 8600365"/>
              <a:gd name="connsiteY3" fmla="*/ 1224926 h 1224926"/>
              <a:gd name="connsiteX4" fmla="*/ 8600365 w 8600365"/>
              <a:gd name="connsiteY4" fmla="*/ 1224926 h 1224926"/>
              <a:gd name="connsiteX5" fmla="*/ 0 w 8600365"/>
              <a:gd name="connsiteY5" fmla="*/ 1224926 h 1224926"/>
              <a:gd name="connsiteX6" fmla="*/ 0 w 8600365"/>
              <a:gd name="connsiteY6" fmla="*/ 1224926 h 1224926"/>
              <a:gd name="connsiteX7" fmla="*/ 0 w 8600365"/>
              <a:gd name="connsiteY7" fmla="*/ 326075 h 1224926"/>
              <a:gd name="connsiteX8" fmla="*/ 326075 w 8600365"/>
              <a:gd name="connsiteY8" fmla="*/ 0 h 1224926"/>
              <a:gd name="connsiteX0" fmla="*/ 326075 w 8611111"/>
              <a:gd name="connsiteY0" fmla="*/ 0 h 1224926"/>
              <a:gd name="connsiteX1" fmla="*/ 8603855 w 8611111"/>
              <a:gd name="connsiteY1" fmla="*/ 0 h 1224926"/>
              <a:gd name="connsiteX2" fmla="*/ 8600365 w 8611111"/>
              <a:gd name="connsiteY2" fmla="*/ 764225 h 1224926"/>
              <a:gd name="connsiteX3" fmla="*/ 8600365 w 8611111"/>
              <a:gd name="connsiteY3" fmla="*/ 1224926 h 1224926"/>
              <a:gd name="connsiteX4" fmla="*/ 8600365 w 8611111"/>
              <a:gd name="connsiteY4" fmla="*/ 1224926 h 1224926"/>
              <a:gd name="connsiteX5" fmla="*/ 0 w 8611111"/>
              <a:gd name="connsiteY5" fmla="*/ 1224926 h 1224926"/>
              <a:gd name="connsiteX6" fmla="*/ 0 w 8611111"/>
              <a:gd name="connsiteY6" fmla="*/ 1224926 h 1224926"/>
              <a:gd name="connsiteX7" fmla="*/ 0 w 8611111"/>
              <a:gd name="connsiteY7" fmla="*/ 326075 h 1224926"/>
              <a:gd name="connsiteX8" fmla="*/ 326075 w 8611111"/>
              <a:gd name="connsiteY8" fmla="*/ 0 h 1224926"/>
              <a:gd name="connsiteX0" fmla="*/ 326075 w 8611111"/>
              <a:gd name="connsiteY0" fmla="*/ 0 h 1224926"/>
              <a:gd name="connsiteX1" fmla="*/ 8603855 w 8611111"/>
              <a:gd name="connsiteY1" fmla="*/ 0 h 1224926"/>
              <a:gd name="connsiteX2" fmla="*/ 8600365 w 8611111"/>
              <a:gd name="connsiteY2" fmla="*/ 764225 h 1224926"/>
              <a:gd name="connsiteX3" fmla="*/ 8600365 w 8611111"/>
              <a:gd name="connsiteY3" fmla="*/ 1224926 h 1224926"/>
              <a:gd name="connsiteX4" fmla="*/ 8600365 w 8611111"/>
              <a:gd name="connsiteY4" fmla="*/ 1224926 h 1224926"/>
              <a:gd name="connsiteX5" fmla="*/ 0 w 8611111"/>
              <a:gd name="connsiteY5" fmla="*/ 1224926 h 1224926"/>
              <a:gd name="connsiteX6" fmla="*/ 0 w 8611111"/>
              <a:gd name="connsiteY6" fmla="*/ 1224926 h 1224926"/>
              <a:gd name="connsiteX7" fmla="*/ 0 w 8611111"/>
              <a:gd name="connsiteY7" fmla="*/ 326075 h 1224926"/>
              <a:gd name="connsiteX8" fmla="*/ 326075 w 8611111"/>
              <a:gd name="connsiteY8" fmla="*/ 0 h 1224926"/>
              <a:gd name="connsiteX0" fmla="*/ 326075 w 8606958"/>
              <a:gd name="connsiteY0" fmla="*/ 0 h 1224926"/>
              <a:gd name="connsiteX1" fmla="*/ 8603855 w 8606958"/>
              <a:gd name="connsiteY1" fmla="*/ 0 h 1224926"/>
              <a:gd name="connsiteX2" fmla="*/ 8600365 w 8606958"/>
              <a:gd name="connsiteY2" fmla="*/ 764225 h 1224926"/>
              <a:gd name="connsiteX3" fmla="*/ 8600365 w 8606958"/>
              <a:gd name="connsiteY3" fmla="*/ 1224926 h 1224926"/>
              <a:gd name="connsiteX4" fmla="*/ 8600365 w 8606958"/>
              <a:gd name="connsiteY4" fmla="*/ 1224926 h 1224926"/>
              <a:gd name="connsiteX5" fmla="*/ 0 w 8606958"/>
              <a:gd name="connsiteY5" fmla="*/ 1224926 h 1224926"/>
              <a:gd name="connsiteX6" fmla="*/ 0 w 8606958"/>
              <a:gd name="connsiteY6" fmla="*/ 1224926 h 1224926"/>
              <a:gd name="connsiteX7" fmla="*/ 0 w 8606958"/>
              <a:gd name="connsiteY7" fmla="*/ 326075 h 1224926"/>
              <a:gd name="connsiteX8" fmla="*/ 326075 w 8606958"/>
              <a:gd name="connsiteY8" fmla="*/ 0 h 1224926"/>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0 w 8606958"/>
              <a:gd name="connsiteY6" fmla="*/ 1237299 h 1237299"/>
              <a:gd name="connsiteX7" fmla="*/ 0 w 8606958"/>
              <a:gd name="connsiteY7" fmla="*/ 338448 h 1237299"/>
              <a:gd name="connsiteX8" fmla="*/ 1722819 w 8606958"/>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0 w 8606958"/>
              <a:gd name="connsiteY6" fmla="*/ 1237299 h 1237299"/>
              <a:gd name="connsiteX7" fmla="*/ 405811 w 8606958"/>
              <a:gd name="connsiteY7" fmla="*/ 480737 h 1237299"/>
              <a:gd name="connsiteX8" fmla="*/ 1722819 w 8606958"/>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0 w 8606958"/>
              <a:gd name="connsiteY6" fmla="*/ 1237299 h 1237299"/>
              <a:gd name="connsiteX7" fmla="*/ 405811 w 8606958"/>
              <a:gd name="connsiteY7" fmla="*/ 480737 h 1237299"/>
              <a:gd name="connsiteX8" fmla="*/ 1722819 w 8606958"/>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585122 w 8606958"/>
              <a:gd name="connsiteY6" fmla="*/ 909415 h 1237299"/>
              <a:gd name="connsiteX7" fmla="*/ 405811 w 8606958"/>
              <a:gd name="connsiteY7" fmla="*/ 480737 h 1237299"/>
              <a:gd name="connsiteX8" fmla="*/ 1722819 w 8606958"/>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585122 w 8606958"/>
              <a:gd name="connsiteY6" fmla="*/ 909415 h 1237299"/>
              <a:gd name="connsiteX7" fmla="*/ 405811 w 8606958"/>
              <a:gd name="connsiteY7" fmla="*/ 480737 h 1237299"/>
              <a:gd name="connsiteX8" fmla="*/ 1722819 w 8606958"/>
              <a:gd name="connsiteY8" fmla="*/ 0 h 1237299"/>
              <a:gd name="connsiteX0" fmla="*/ 1932911 w 8817050"/>
              <a:gd name="connsiteY0" fmla="*/ 0 h 1237299"/>
              <a:gd name="connsiteX1" fmla="*/ 8813947 w 8817050"/>
              <a:gd name="connsiteY1" fmla="*/ 12373 h 1237299"/>
              <a:gd name="connsiteX2" fmla="*/ 8810457 w 8817050"/>
              <a:gd name="connsiteY2" fmla="*/ 776598 h 1237299"/>
              <a:gd name="connsiteX3" fmla="*/ 8810457 w 8817050"/>
              <a:gd name="connsiteY3" fmla="*/ 1237299 h 1237299"/>
              <a:gd name="connsiteX4" fmla="*/ 8810457 w 8817050"/>
              <a:gd name="connsiteY4" fmla="*/ 1237299 h 1237299"/>
              <a:gd name="connsiteX5" fmla="*/ 210092 w 8817050"/>
              <a:gd name="connsiteY5" fmla="*/ 1237299 h 1237299"/>
              <a:gd name="connsiteX6" fmla="*/ 313904 w 8817050"/>
              <a:gd name="connsiteY6" fmla="*/ 810431 h 1237299"/>
              <a:gd name="connsiteX7" fmla="*/ 615903 w 8817050"/>
              <a:gd name="connsiteY7" fmla="*/ 480737 h 1237299"/>
              <a:gd name="connsiteX8" fmla="*/ 1932911 w 8817050"/>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103812 w 8606958"/>
              <a:gd name="connsiteY6" fmla="*/ 810431 h 1237299"/>
              <a:gd name="connsiteX7" fmla="*/ 405811 w 8606958"/>
              <a:gd name="connsiteY7" fmla="*/ 480737 h 1237299"/>
              <a:gd name="connsiteX8" fmla="*/ 1722819 w 8606958"/>
              <a:gd name="connsiteY8" fmla="*/ 0 h 1237299"/>
              <a:gd name="connsiteX0" fmla="*/ 1731342 w 8615481"/>
              <a:gd name="connsiteY0" fmla="*/ 0 h 1237299"/>
              <a:gd name="connsiteX1" fmla="*/ 8612378 w 8615481"/>
              <a:gd name="connsiteY1" fmla="*/ 12373 h 1237299"/>
              <a:gd name="connsiteX2" fmla="*/ 8608888 w 8615481"/>
              <a:gd name="connsiteY2" fmla="*/ 776598 h 1237299"/>
              <a:gd name="connsiteX3" fmla="*/ 8608888 w 8615481"/>
              <a:gd name="connsiteY3" fmla="*/ 1237299 h 1237299"/>
              <a:gd name="connsiteX4" fmla="*/ 8608888 w 8615481"/>
              <a:gd name="connsiteY4" fmla="*/ 1237299 h 1237299"/>
              <a:gd name="connsiteX5" fmla="*/ 8523 w 8615481"/>
              <a:gd name="connsiteY5" fmla="*/ 1237299 h 1237299"/>
              <a:gd name="connsiteX6" fmla="*/ 112335 w 8615481"/>
              <a:gd name="connsiteY6" fmla="*/ 810431 h 1237299"/>
              <a:gd name="connsiteX7" fmla="*/ 414334 w 8615481"/>
              <a:gd name="connsiteY7" fmla="*/ 480737 h 1237299"/>
              <a:gd name="connsiteX8" fmla="*/ 1731342 w 8615481"/>
              <a:gd name="connsiteY8" fmla="*/ 0 h 1237299"/>
              <a:gd name="connsiteX0" fmla="*/ 1731342 w 8615481"/>
              <a:gd name="connsiteY0" fmla="*/ 0 h 1237299"/>
              <a:gd name="connsiteX1" fmla="*/ 8612378 w 8615481"/>
              <a:gd name="connsiteY1" fmla="*/ 12373 h 1237299"/>
              <a:gd name="connsiteX2" fmla="*/ 8608888 w 8615481"/>
              <a:gd name="connsiteY2" fmla="*/ 776598 h 1237299"/>
              <a:gd name="connsiteX3" fmla="*/ 8608888 w 8615481"/>
              <a:gd name="connsiteY3" fmla="*/ 1237299 h 1237299"/>
              <a:gd name="connsiteX4" fmla="*/ 8608888 w 8615481"/>
              <a:gd name="connsiteY4" fmla="*/ 1237299 h 1237299"/>
              <a:gd name="connsiteX5" fmla="*/ 8523 w 8615481"/>
              <a:gd name="connsiteY5" fmla="*/ 1237299 h 1237299"/>
              <a:gd name="connsiteX6" fmla="*/ 112335 w 8615481"/>
              <a:gd name="connsiteY6" fmla="*/ 810431 h 1237299"/>
              <a:gd name="connsiteX7" fmla="*/ 782395 w 8615481"/>
              <a:gd name="connsiteY7" fmla="*/ 251837 h 1237299"/>
              <a:gd name="connsiteX8" fmla="*/ 1731342 w 8615481"/>
              <a:gd name="connsiteY8" fmla="*/ 0 h 1237299"/>
              <a:gd name="connsiteX0" fmla="*/ 1731342 w 8615481"/>
              <a:gd name="connsiteY0" fmla="*/ 0 h 1237299"/>
              <a:gd name="connsiteX1" fmla="*/ 8612378 w 8615481"/>
              <a:gd name="connsiteY1" fmla="*/ 12373 h 1237299"/>
              <a:gd name="connsiteX2" fmla="*/ 8608888 w 8615481"/>
              <a:gd name="connsiteY2" fmla="*/ 776598 h 1237299"/>
              <a:gd name="connsiteX3" fmla="*/ 8608888 w 8615481"/>
              <a:gd name="connsiteY3" fmla="*/ 1237299 h 1237299"/>
              <a:gd name="connsiteX4" fmla="*/ 8608888 w 8615481"/>
              <a:gd name="connsiteY4" fmla="*/ 1237299 h 1237299"/>
              <a:gd name="connsiteX5" fmla="*/ 8523 w 8615481"/>
              <a:gd name="connsiteY5" fmla="*/ 1237299 h 1237299"/>
              <a:gd name="connsiteX6" fmla="*/ 112335 w 8615481"/>
              <a:gd name="connsiteY6" fmla="*/ 810431 h 1237299"/>
              <a:gd name="connsiteX7" fmla="*/ 782395 w 8615481"/>
              <a:gd name="connsiteY7" fmla="*/ 251837 h 1237299"/>
              <a:gd name="connsiteX8" fmla="*/ 1731342 w 8615481"/>
              <a:gd name="connsiteY8" fmla="*/ 0 h 1237299"/>
              <a:gd name="connsiteX0" fmla="*/ 1731342 w 8615481"/>
              <a:gd name="connsiteY0" fmla="*/ 0 h 1237299"/>
              <a:gd name="connsiteX1" fmla="*/ 8612378 w 8615481"/>
              <a:gd name="connsiteY1" fmla="*/ 12373 h 1237299"/>
              <a:gd name="connsiteX2" fmla="*/ 8608888 w 8615481"/>
              <a:gd name="connsiteY2" fmla="*/ 776598 h 1237299"/>
              <a:gd name="connsiteX3" fmla="*/ 8608888 w 8615481"/>
              <a:gd name="connsiteY3" fmla="*/ 1237299 h 1237299"/>
              <a:gd name="connsiteX4" fmla="*/ 8608888 w 8615481"/>
              <a:gd name="connsiteY4" fmla="*/ 1237299 h 1237299"/>
              <a:gd name="connsiteX5" fmla="*/ 8523 w 8615481"/>
              <a:gd name="connsiteY5" fmla="*/ 1237299 h 1237299"/>
              <a:gd name="connsiteX6" fmla="*/ 112335 w 8615481"/>
              <a:gd name="connsiteY6" fmla="*/ 810431 h 1237299"/>
              <a:gd name="connsiteX7" fmla="*/ 782395 w 8615481"/>
              <a:gd name="connsiteY7" fmla="*/ 251837 h 1237299"/>
              <a:gd name="connsiteX8" fmla="*/ 1731342 w 8615481"/>
              <a:gd name="connsiteY8" fmla="*/ 0 h 1237299"/>
              <a:gd name="connsiteX0" fmla="*/ 1727632 w 8611771"/>
              <a:gd name="connsiteY0" fmla="*/ 0 h 1237299"/>
              <a:gd name="connsiteX1" fmla="*/ 8608668 w 8611771"/>
              <a:gd name="connsiteY1" fmla="*/ 12373 h 1237299"/>
              <a:gd name="connsiteX2" fmla="*/ 8605178 w 8611771"/>
              <a:gd name="connsiteY2" fmla="*/ 776598 h 1237299"/>
              <a:gd name="connsiteX3" fmla="*/ 8605178 w 8611771"/>
              <a:gd name="connsiteY3" fmla="*/ 1237299 h 1237299"/>
              <a:gd name="connsiteX4" fmla="*/ 8605178 w 8611771"/>
              <a:gd name="connsiteY4" fmla="*/ 1237299 h 1237299"/>
              <a:gd name="connsiteX5" fmla="*/ 4813 w 8611771"/>
              <a:gd name="connsiteY5" fmla="*/ 1237299 h 1237299"/>
              <a:gd name="connsiteX6" fmla="*/ 108625 w 8611771"/>
              <a:gd name="connsiteY6" fmla="*/ 810431 h 1237299"/>
              <a:gd name="connsiteX7" fmla="*/ 778685 w 8611771"/>
              <a:gd name="connsiteY7" fmla="*/ 251837 h 1237299"/>
              <a:gd name="connsiteX8" fmla="*/ 1727632 w 8611771"/>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103812 w 8606958"/>
              <a:gd name="connsiteY6" fmla="*/ 810431 h 1237299"/>
              <a:gd name="connsiteX7" fmla="*/ 773872 w 8606958"/>
              <a:gd name="connsiteY7" fmla="*/ 251837 h 1237299"/>
              <a:gd name="connsiteX8" fmla="*/ 1722819 w 8606958"/>
              <a:gd name="connsiteY8" fmla="*/ 0 h 1237299"/>
              <a:gd name="connsiteX0" fmla="*/ 1726697 w 8610836"/>
              <a:gd name="connsiteY0" fmla="*/ 0 h 1237299"/>
              <a:gd name="connsiteX1" fmla="*/ 8607733 w 8610836"/>
              <a:gd name="connsiteY1" fmla="*/ 12373 h 1237299"/>
              <a:gd name="connsiteX2" fmla="*/ 8604243 w 8610836"/>
              <a:gd name="connsiteY2" fmla="*/ 776598 h 1237299"/>
              <a:gd name="connsiteX3" fmla="*/ 8604243 w 8610836"/>
              <a:gd name="connsiteY3" fmla="*/ 1237299 h 1237299"/>
              <a:gd name="connsiteX4" fmla="*/ 8604243 w 8610836"/>
              <a:gd name="connsiteY4" fmla="*/ 1237299 h 1237299"/>
              <a:gd name="connsiteX5" fmla="*/ 3878 w 8610836"/>
              <a:gd name="connsiteY5" fmla="*/ 1237299 h 1237299"/>
              <a:gd name="connsiteX6" fmla="*/ 88815 w 8610836"/>
              <a:gd name="connsiteY6" fmla="*/ 810431 h 1237299"/>
              <a:gd name="connsiteX7" fmla="*/ 777750 w 8610836"/>
              <a:gd name="connsiteY7" fmla="*/ 251837 h 1237299"/>
              <a:gd name="connsiteX8" fmla="*/ 1726697 w 8610836"/>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84937 w 8606958"/>
              <a:gd name="connsiteY6" fmla="*/ 810431 h 1237299"/>
              <a:gd name="connsiteX7" fmla="*/ 773872 w 8606958"/>
              <a:gd name="connsiteY7" fmla="*/ 251837 h 1237299"/>
              <a:gd name="connsiteX8" fmla="*/ 1722819 w 8606958"/>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84937 w 8606958"/>
              <a:gd name="connsiteY6" fmla="*/ 810431 h 1237299"/>
              <a:gd name="connsiteX7" fmla="*/ 773872 w 8606958"/>
              <a:gd name="connsiteY7" fmla="*/ 251837 h 1237299"/>
              <a:gd name="connsiteX8" fmla="*/ 1722819 w 8606958"/>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84937 w 8606958"/>
              <a:gd name="connsiteY6" fmla="*/ 810431 h 1237299"/>
              <a:gd name="connsiteX7" fmla="*/ 773872 w 8606958"/>
              <a:gd name="connsiteY7" fmla="*/ 251837 h 1237299"/>
              <a:gd name="connsiteX8" fmla="*/ 1722819 w 8606958"/>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84937 w 8606958"/>
              <a:gd name="connsiteY6" fmla="*/ 810431 h 1237299"/>
              <a:gd name="connsiteX7" fmla="*/ 773872 w 8606958"/>
              <a:gd name="connsiteY7" fmla="*/ 251837 h 1237299"/>
              <a:gd name="connsiteX8" fmla="*/ 1722819 w 8606958"/>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84937 w 8606958"/>
              <a:gd name="connsiteY6" fmla="*/ 810431 h 1237299"/>
              <a:gd name="connsiteX7" fmla="*/ 745560 w 8606958"/>
              <a:gd name="connsiteY7" fmla="*/ 239464 h 1237299"/>
              <a:gd name="connsiteX8" fmla="*/ 1722819 w 8606958"/>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84937 w 8606958"/>
              <a:gd name="connsiteY6" fmla="*/ 810431 h 1237299"/>
              <a:gd name="connsiteX7" fmla="*/ 745560 w 8606958"/>
              <a:gd name="connsiteY7" fmla="*/ 239464 h 1237299"/>
              <a:gd name="connsiteX8" fmla="*/ 1722819 w 8606958"/>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84937 w 8606958"/>
              <a:gd name="connsiteY6" fmla="*/ 810431 h 1237299"/>
              <a:gd name="connsiteX7" fmla="*/ 745560 w 8606958"/>
              <a:gd name="connsiteY7" fmla="*/ 239464 h 1237299"/>
              <a:gd name="connsiteX8" fmla="*/ 1722819 w 8606958"/>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84937 w 8606958"/>
              <a:gd name="connsiteY6" fmla="*/ 810431 h 1237299"/>
              <a:gd name="connsiteX7" fmla="*/ 745560 w 8606958"/>
              <a:gd name="connsiteY7" fmla="*/ 239464 h 1237299"/>
              <a:gd name="connsiteX8" fmla="*/ 1722819 w 8606958"/>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84937 w 8606958"/>
              <a:gd name="connsiteY6" fmla="*/ 810431 h 1237299"/>
              <a:gd name="connsiteX7" fmla="*/ 745560 w 8606958"/>
              <a:gd name="connsiteY7" fmla="*/ 239464 h 1237299"/>
              <a:gd name="connsiteX8" fmla="*/ 1722819 w 8606958"/>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84937 w 8606958"/>
              <a:gd name="connsiteY6" fmla="*/ 810431 h 1237299"/>
              <a:gd name="connsiteX7" fmla="*/ 745560 w 8606958"/>
              <a:gd name="connsiteY7" fmla="*/ 239464 h 1237299"/>
              <a:gd name="connsiteX8" fmla="*/ 1722819 w 8606958"/>
              <a:gd name="connsiteY8" fmla="*/ 0 h 1237299"/>
              <a:gd name="connsiteX0" fmla="*/ 1722819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84937 w 8606958"/>
              <a:gd name="connsiteY6" fmla="*/ 810431 h 1237299"/>
              <a:gd name="connsiteX7" fmla="*/ 745560 w 8606958"/>
              <a:gd name="connsiteY7" fmla="*/ 239464 h 1237299"/>
              <a:gd name="connsiteX8" fmla="*/ 1722819 w 8606958"/>
              <a:gd name="connsiteY8" fmla="*/ 0 h 1237299"/>
              <a:gd name="connsiteX0" fmla="*/ 1637882 w 8606958"/>
              <a:gd name="connsiteY0" fmla="*/ 0 h 1237299"/>
              <a:gd name="connsiteX1" fmla="*/ 8603855 w 8606958"/>
              <a:gd name="connsiteY1" fmla="*/ 12373 h 1237299"/>
              <a:gd name="connsiteX2" fmla="*/ 8600365 w 8606958"/>
              <a:gd name="connsiteY2" fmla="*/ 776598 h 1237299"/>
              <a:gd name="connsiteX3" fmla="*/ 8600365 w 8606958"/>
              <a:gd name="connsiteY3" fmla="*/ 1237299 h 1237299"/>
              <a:gd name="connsiteX4" fmla="*/ 8600365 w 8606958"/>
              <a:gd name="connsiteY4" fmla="*/ 1237299 h 1237299"/>
              <a:gd name="connsiteX5" fmla="*/ 0 w 8606958"/>
              <a:gd name="connsiteY5" fmla="*/ 1237299 h 1237299"/>
              <a:gd name="connsiteX6" fmla="*/ 84937 w 8606958"/>
              <a:gd name="connsiteY6" fmla="*/ 810431 h 1237299"/>
              <a:gd name="connsiteX7" fmla="*/ 745560 w 8606958"/>
              <a:gd name="connsiteY7" fmla="*/ 239464 h 1237299"/>
              <a:gd name="connsiteX8" fmla="*/ 1637882 w 8606958"/>
              <a:gd name="connsiteY8" fmla="*/ 0 h 1237299"/>
              <a:gd name="connsiteX0" fmla="*/ 2298504 w 8606958"/>
              <a:gd name="connsiteY0" fmla="*/ 0 h 1249672"/>
              <a:gd name="connsiteX1" fmla="*/ 8603855 w 8606958"/>
              <a:gd name="connsiteY1" fmla="*/ 24746 h 1249672"/>
              <a:gd name="connsiteX2" fmla="*/ 8600365 w 8606958"/>
              <a:gd name="connsiteY2" fmla="*/ 788971 h 1249672"/>
              <a:gd name="connsiteX3" fmla="*/ 8600365 w 8606958"/>
              <a:gd name="connsiteY3" fmla="*/ 1249672 h 1249672"/>
              <a:gd name="connsiteX4" fmla="*/ 8600365 w 8606958"/>
              <a:gd name="connsiteY4" fmla="*/ 1249672 h 1249672"/>
              <a:gd name="connsiteX5" fmla="*/ 0 w 8606958"/>
              <a:gd name="connsiteY5" fmla="*/ 1249672 h 1249672"/>
              <a:gd name="connsiteX6" fmla="*/ 84937 w 8606958"/>
              <a:gd name="connsiteY6" fmla="*/ 822804 h 1249672"/>
              <a:gd name="connsiteX7" fmla="*/ 745560 w 8606958"/>
              <a:gd name="connsiteY7" fmla="*/ 251837 h 1249672"/>
              <a:gd name="connsiteX8" fmla="*/ 2298504 w 8606958"/>
              <a:gd name="connsiteY8" fmla="*/ 0 h 1249672"/>
              <a:gd name="connsiteX0" fmla="*/ 2298504 w 8606958"/>
              <a:gd name="connsiteY0" fmla="*/ 0 h 1249672"/>
              <a:gd name="connsiteX1" fmla="*/ 8603855 w 8606958"/>
              <a:gd name="connsiteY1" fmla="*/ 24746 h 1249672"/>
              <a:gd name="connsiteX2" fmla="*/ 8600365 w 8606958"/>
              <a:gd name="connsiteY2" fmla="*/ 788971 h 1249672"/>
              <a:gd name="connsiteX3" fmla="*/ 8600365 w 8606958"/>
              <a:gd name="connsiteY3" fmla="*/ 1249672 h 1249672"/>
              <a:gd name="connsiteX4" fmla="*/ 8600365 w 8606958"/>
              <a:gd name="connsiteY4" fmla="*/ 1249672 h 1249672"/>
              <a:gd name="connsiteX5" fmla="*/ 0 w 8606958"/>
              <a:gd name="connsiteY5" fmla="*/ 1249672 h 1249672"/>
              <a:gd name="connsiteX6" fmla="*/ 84937 w 8606958"/>
              <a:gd name="connsiteY6" fmla="*/ 822804 h 1249672"/>
              <a:gd name="connsiteX7" fmla="*/ 745560 w 8606958"/>
              <a:gd name="connsiteY7" fmla="*/ 251837 h 1249672"/>
              <a:gd name="connsiteX8" fmla="*/ 2298504 w 8606958"/>
              <a:gd name="connsiteY8" fmla="*/ 0 h 1249672"/>
              <a:gd name="connsiteX0" fmla="*/ 2298504 w 8606958"/>
              <a:gd name="connsiteY0" fmla="*/ 0 h 1249672"/>
              <a:gd name="connsiteX1" fmla="*/ 8603855 w 8606958"/>
              <a:gd name="connsiteY1" fmla="*/ 24746 h 1249672"/>
              <a:gd name="connsiteX2" fmla="*/ 8600365 w 8606958"/>
              <a:gd name="connsiteY2" fmla="*/ 788971 h 1249672"/>
              <a:gd name="connsiteX3" fmla="*/ 8600365 w 8606958"/>
              <a:gd name="connsiteY3" fmla="*/ 1249672 h 1249672"/>
              <a:gd name="connsiteX4" fmla="*/ 8600365 w 8606958"/>
              <a:gd name="connsiteY4" fmla="*/ 1249672 h 1249672"/>
              <a:gd name="connsiteX5" fmla="*/ 0 w 8606958"/>
              <a:gd name="connsiteY5" fmla="*/ 1249672 h 1249672"/>
              <a:gd name="connsiteX6" fmla="*/ 84937 w 8606958"/>
              <a:gd name="connsiteY6" fmla="*/ 822804 h 1249672"/>
              <a:gd name="connsiteX7" fmla="*/ 2298504 w 8606958"/>
              <a:gd name="connsiteY7" fmla="*/ 0 h 1249672"/>
              <a:gd name="connsiteX0" fmla="*/ 2600441 w 8908895"/>
              <a:gd name="connsiteY0" fmla="*/ 0 h 1249672"/>
              <a:gd name="connsiteX1" fmla="*/ 8905792 w 8908895"/>
              <a:gd name="connsiteY1" fmla="*/ 24746 h 1249672"/>
              <a:gd name="connsiteX2" fmla="*/ 8902302 w 8908895"/>
              <a:gd name="connsiteY2" fmla="*/ 788971 h 1249672"/>
              <a:gd name="connsiteX3" fmla="*/ 8902302 w 8908895"/>
              <a:gd name="connsiteY3" fmla="*/ 1249672 h 1249672"/>
              <a:gd name="connsiteX4" fmla="*/ 8902302 w 8908895"/>
              <a:gd name="connsiteY4" fmla="*/ 1249672 h 1249672"/>
              <a:gd name="connsiteX5" fmla="*/ 301937 w 8908895"/>
              <a:gd name="connsiteY5" fmla="*/ 1249672 h 1249672"/>
              <a:gd name="connsiteX6" fmla="*/ 2600441 w 8908895"/>
              <a:gd name="connsiteY6" fmla="*/ 0 h 1249672"/>
              <a:gd name="connsiteX0" fmla="*/ 2600441 w 8908895"/>
              <a:gd name="connsiteY0" fmla="*/ 0 h 1231113"/>
              <a:gd name="connsiteX1" fmla="*/ 8905792 w 8908895"/>
              <a:gd name="connsiteY1" fmla="*/ 6187 h 1231113"/>
              <a:gd name="connsiteX2" fmla="*/ 8902302 w 8908895"/>
              <a:gd name="connsiteY2" fmla="*/ 770412 h 1231113"/>
              <a:gd name="connsiteX3" fmla="*/ 8902302 w 8908895"/>
              <a:gd name="connsiteY3" fmla="*/ 1231113 h 1231113"/>
              <a:gd name="connsiteX4" fmla="*/ 8902302 w 8908895"/>
              <a:gd name="connsiteY4" fmla="*/ 1231113 h 1231113"/>
              <a:gd name="connsiteX5" fmla="*/ 301937 w 8908895"/>
              <a:gd name="connsiteY5" fmla="*/ 1231113 h 1231113"/>
              <a:gd name="connsiteX6" fmla="*/ 2600441 w 8908895"/>
              <a:gd name="connsiteY6" fmla="*/ 0 h 1231113"/>
              <a:gd name="connsiteX0" fmla="*/ 2716264 w 9024718"/>
              <a:gd name="connsiteY0" fmla="*/ 0 h 1231113"/>
              <a:gd name="connsiteX1" fmla="*/ 9021615 w 9024718"/>
              <a:gd name="connsiteY1" fmla="*/ 6187 h 1231113"/>
              <a:gd name="connsiteX2" fmla="*/ 9018125 w 9024718"/>
              <a:gd name="connsiteY2" fmla="*/ 770412 h 1231113"/>
              <a:gd name="connsiteX3" fmla="*/ 9018125 w 9024718"/>
              <a:gd name="connsiteY3" fmla="*/ 1231113 h 1231113"/>
              <a:gd name="connsiteX4" fmla="*/ 9018125 w 9024718"/>
              <a:gd name="connsiteY4" fmla="*/ 1231113 h 1231113"/>
              <a:gd name="connsiteX5" fmla="*/ 417760 w 9024718"/>
              <a:gd name="connsiteY5" fmla="*/ 1231113 h 1231113"/>
              <a:gd name="connsiteX6" fmla="*/ 2716264 w 9024718"/>
              <a:gd name="connsiteY6" fmla="*/ 0 h 1231113"/>
              <a:gd name="connsiteX0" fmla="*/ 2300894 w 8609348"/>
              <a:gd name="connsiteY0" fmla="*/ 0 h 1231113"/>
              <a:gd name="connsiteX1" fmla="*/ 8606245 w 8609348"/>
              <a:gd name="connsiteY1" fmla="*/ 6187 h 1231113"/>
              <a:gd name="connsiteX2" fmla="*/ 8602755 w 8609348"/>
              <a:gd name="connsiteY2" fmla="*/ 770412 h 1231113"/>
              <a:gd name="connsiteX3" fmla="*/ 8602755 w 8609348"/>
              <a:gd name="connsiteY3" fmla="*/ 1231113 h 1231113"/>
              <a:gd name="connsiteX4" fmla="*/ 8602755 w 8609348"/>
              <a:gd name="connsiteY4" fmla="*/ 1231113 h 1231113"/>
              <a:gd name="connsiteX5" fmla="*/ 2390 w 8609348"/>
              <a:gd name="connsiteY5" fmla="*/ 1231113 h 1231113"/>
              <a:gd name="connsiteX6" fmla="*/ 2300894 w 8609348"/>
              <a:gd name="connsiteY6" fmla="*/ 0 h 1231113"/>
              <a:gd name="connsiteX0" fmla="*/ 2299332 w 8607786"/>
              <a:gd name="connsiteY0" fmla="*/ 0 h 1231113"/>
              <a:gd name="connsiteX1" fmla="*/ 8604683 w 8607786"/>
              <a:gd name="connsiteY1" fmla="*/ 6187 h 1231113"/>
              <a:gd name="connsiteX2" fmla="*/ 8601193 w 8607786"/>
              <a:gd name="connsiteY2" fmla="*/ 770412 h 1231113"/>
              <a:gd name="connsiteX3" fmla="*/ 8601193 w 8607786"/>
              <a:gd name="connsiteY3" fmla="*/ 1231113 h 1231113"/>
              <a:gd name="connsiteX4" fmla="*/ 8601193 w 8607786"/>
              <a:gd name="connsiteY4" fmla="*/ 1231113 h 1231113"/>
              <a:gd name="connsiteX5" fmla="*/ 828 w 8607786"/>
              <a:gd name="connsiteY5" fmla="*/ 1231113 h 1231113"/>
              <a:gd name="connsiteX6" fmla="*/ 2299332 w 8607786"/>
              <a:gd name="connsiteY6" fmla="*/ 0 h 1231113"/>
              <a:gd name="connsiteX0" fmla="*/ 2298564 w 8607018"/>
              <a:gd name="connsiteY0" fmla="*/ 0 h 1231113"/>
              <a:gd name="connsiteX1" fmla="*/ 8603915 w 8607018"/>
              <a:gd name="connsiteY1" fmla="*/ 6187 h 1231113"/>
              <a:gd name="connsiteX2" fmla="*/ 8600425 w 8607018"/>
              <a:gd name="connsiteY2" fmla="*/ 770412 h 1231113"/>
              <a:gd name="connsiteX3" fmla="*/ 8600425 w 8607018"/>
              <a:gd name="connsiteY3" fmla="*/ 1231113 h 1231113"/>
              <a:gd name="connsiteX4" fmla="*/ 8600425 w 8607018"/>
              <a:gd name="connsiteY4" fmla="*/ 1231113 h 1231113"/>
              <a:gd name="connsiteX5" fmla="*/ 60 w 8607018"/>
              <a:gd name="connsiteY5" fmla="*/ 1231113 h 1231113"/>
              <a:gd name="connsiteX6" fmla="*/ 2298564 w 8607018"/>
              <a:gd name="connsiteY6" fmla="*/ 0 h 123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07018" h="1231113">
                <a:moveTo>
                  <a:pt x="2298564" y="0"/>
                </a:moveTo>
                <a:lnTo>
                  <a:pt x="8603915" y="6187"/>
                </a:lnTo>
                <a:cubicBezTo>
                  <a:pt x="8612551" y="339562"/>
                  <a:pt x="8600425" y="590326"/>
                  <a:pt x="8600425" y="770412"/>
                </a:cubicBezTo>
                <a:lnTo>
                  <a:pt x="8600425" y="1231113"/>
                </a:lnTo>
                <a:lnTo>
                  <a:pt x="8600425" y="1231113"/>
                </a:lnTo>
                <a:lnTo>
                  <a:pt x="60" y="1231113"/>
                </a:lnTo>
                <a:cubicBezTo>
                  <a:pt x="-2693" y="979529"/>
                  <a:pt x="81279" y="0"/>
                  <a:pt x="2298564" y="0"/>
                </a:cubicBezTo>
                <a:close/>
              </a:path>
            </a:pathLst>
          </a:custGeom>
          <a:solidFill>
            <a:schemeClr val="accent2">
              <a:alpha val="80000"/>
            </a:schemeClr>
          </a:solidFill>
        </p:spPr>
        <p:txBody>
          <a:bodyPr anchor="t">
            <a:noAutofit/>
          </a:bodyPr>
          <a:lstStyle>
            <a:lvl1pPr marL="1828754">
              <a:lnSpc>
                <a:spcPct val="280000"/>
              </a:lnSpc>
              <a:spcBef>
                <a:spcPts val="2400"/>
              </a:spcBef>
              <a:defRPr b="1" i="0">
                <a:solidFill>
                  <a:schemeClr val="bg2"/>
                </a:solidFill>
                <a:latin typeface="Decoy" panose="02080003040304020404" pitchFamily="18" charset="77"/>
              </a:defRPr>
            </a:lvl1pPr>
          </a:lstStyle>
          <a:p>
            <a:r>
              <a:rPr lang="en-US" sz="5867" dirty="0">
                <a:solidFill>
                  <a:srgbClr val="FFFFFF"/>
                </a:solidFill>
              </a:rPr>
              <a:t>Click to edit Master title style</a:t>
            </a:r>
          </a:p>
        </p:txBody>
      </p:sp>
      <p:sp>
        <p:nvSpPr>
          <p:cNvPr id="36" name="Freeform: Shape 35">
            <a:extLst>
              <a:ext uri="{FF2B5EF4-FFF2-40B4-BE49-F238E27FC236}">
                <a16:creationId xmlns:a16="http://schemas.microsoft.com/office/drawing/2014/main" id="{9A0315CC-EC7D-4E65-936E-03F3BE2200E3}"/>
              </a:ext>
              <a:ext uri="{C183D7F6-B498-43B3-948B-1728B52AA6E4}">
                <adec:decorative xmlns:adec="http://schemas.microsoft.com/office/drawing/2017/decorative" val="1"/>
              </a:ext>
            </a:extLst>
          </p:cNvPr>
          <p:cNvSpPr/>
          <p:nvPr userDrawn="1"/>
        </p:nvSpPr>
        <p:spPr>
          <a:xfrm>
            <a:off x="9969501" y="0"/>
            <a:ext cx="6286500" cy="9144000"/>
          </a:xfrm>
          <a:custGeom>
            <a:avLst/>
            <a:gdLst>
              <a:gd name="connsiteX0" fmla="*/ 3611850 w 4528607"/>
              <a:gd name="connsiteY0" fmla="*/ 0 h 6858000"/>
              <a:gd name="connsiteX1" fmla="*/ 4528607 w 4528607"/>
              <a:gd name="connsiteY1" fmla="*/ 0 h 6858000"/>
              <a:gd name="connsiteX2" fmla="*/ 4528607 w 4528607"/>
              <a:gd name="connsiteY2" fmla="*/ 6858000 h 6858000"/>
              <a:gd name="connsiteX3" fmla="*/ 0 w 4528607"/>
              <a:gd name="connsiteY3" fmla="*/ 6858000 h 6858000"/>
              <a:gd name="connsiteX4" fmla="*/ 157749 w 4528607"/>
              <a:gd name="connsiteY4" fmla="*/ 6846005 h 6858000"/>
              <a:gd name="connsiteX5" fmla="*/ 3612770 w 4528607"/>
              <a:gd name="connsiteY5" fmla="*/ 3017366 h 6858000"/>
              <a:gd name="connsiteX6" fmla="*/ 3611350 w 4528607"/>
              <a:gd name="connsiteY6" fmla="*/ 2961216 h 6858000"/>
              <a:gd name="connsiteX7" fmla="*/ 3611850 w 4528607"/>
              <a:gd name="connsiteY7" fmla="*/ 2961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8607" h="6858000">
                <a:moveTo>
                  <a:pt x="3611850" y="0"/>
                </a:moveTo>
                <a:lnTo>
                  <a:pt x="4528607" y="0"/>
                </a:lnTo>
                <a:lnTo>
                  <a:pt x="4528607" y="6858000"/>
                </a:lnTo>
                <a:lnTo>
                  <a:pt x="0" y="6858000"/>
                </a:lnTo>
                <a:lnTo>
                  <a:pt x="157749" y="6846005"/>
                </a:lnTo>
                <a:cubicBezTo>
                  <a:pt x="2098384" y="6648923"/>
                  <a:pt x="3612770" y="5009996"/>
                  <a:pt x="3612770" y="3017366"/>
                </a:cubicBezTo>
                <a:lnTo>
                  <a:pt x="3611350" y="2961216"/>
                </a:lnTo>
                <a:lnTo>
                  <a:pt x="3611850" y="2961216"/>
                </a:lnTo>
                <a:close/>
              </a:path>
            </a:pathLst>
          </a:custGeom>
          <a:solidFill>
            <a:schemeClr val="accent2">
              <a:lumMod val="75000"/>
              <a:alpha val="6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Open Sans" panose="020B0606030504020204" pitchFamily="34" charset="0"/>
            </a:endParaRPr>
          </a:p>
        </p:txBody>
      </p:sp>
      <p:sp>
        <p:nvSpPr>
          <p:cNvPr id="6" name="Text Placeholder 5">
            <a:extLst>
              <a:ext uri="{FF2B5EF4-FFF2-40B4-BE49-F238E27FC236}">
                <a16:creationId xmlns:a16="http://schemas.microsoft.com/office/drawing/2014/main" id="{1DAB5A3B-4D59-4E0D-9EA9-FAFC9BFBB574}"/>
              </a:ext>
            </a:extLst>
          </p:cNvPr>
          <p:cNvSpPr>
            <a:spLocks noGrp="1"/>
          </p:cNvSpPr>
          <p:nvPr>
            <p:ph type="body" sz="quarter" idx="14"/>
          </p:nvPr>
        </p:nvSpPr>
        <p:spPr>
          <a:xfrm>
            <a:off x="2667485" y="7894320"/>
            <a:ext cx="7302016" cy="965200"/>
          </a:xfrm>
        </p:spPr>
        <p:txBody>
          <a:bodyPr>
            <a:noAutofit/>
          </a:bodyPr>
          <a:lstStyle>
            <a:lvl1pPr>
              <a:buNone/>
              <a:defRPr sz="2667">
                <a:solidFill>
                  <a:schemeClr val="bg2"/>
                </a:solidFill>
              </a:defRPr>
            </a:lvl1pPr>
            <a:lvl2pPr>
              <a:buNone/>
              <a:defRPr sz="2667">
                <a:solidFill>
                  <a:schemeClr val="bg2"/>
                </a:solidFill>
              </a:defRPr>
            </a:lvl2pPr>
            <a:lvl3pPr>
              <a:buNone/>
              <a:defRPr sz="2667">
                <a:solidFill>
                  <a:schemeClr val="bg2"/>
                </a:solidFill>
              </a:defRPr>
            </a:lvl3pPr>
            <a:lvl4pPr>
              <a:buNone/>
              <a:defRPr sz="2667">
                <a:solidFill>
                  <a:schemeClr val="bg2"/>
                </a:solidFill>
              </a:defRPr>
            </a:lvl4pPr>
            <a:lvl5pPr>
              <a:buNone/>
              <a:defRPr sz="2667">
                <a:solidFill>
                  <a:schemeClr val="bg2"/>
                </a:solidFill>
              </a:defRPr>
            </a:lvl5pPr>
          </a:lstStyle>
          <a:p>
            <a:pPr lvl="0"/>
            <a:r>
              <a:rPr lang="en-US"/>
              <a:t>Click to edit Master text styles</a:t>
            </a:r>
          </a:p>
        </p:txBody>
      </p:sp>
    </p:spTree>
    <p:extLst>
      <p:ext uri="{BB962C8B-B14F-4D97-AF65-F5344CB8AC3E}">
        <p14:creationId xmlns:p14="http://schemas.microsoft.com/office/powerpoint/2010/main" val="2086709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B77DE-4C2E-476F-A419-57470FB66D93}"/>
              </a:ext>
            </a:extLst>
          </p:cNvPr>
          <p:cNvSpPr>
            <a:spLocks noGrp="1"/>
          </p:cNvSpPr>
          <p:nvPr>
            <p:ph type="title"/>
          </p:nvPr>
        </p:nvSpPr>
        <p:spPr>
          <a:xfrm>
            <a:off x="1119718" y="1429892"/>
            <a:ext cx="5242983" cy="1313308"/>
          </a:xfrm>
        </p:spPr>
        <p:txBody>
          <a:bodyPr anchor="b"/>
          <a:lstStyle>
            <a:lvl1pPr>
              <a:defRPr sz="4267" b="1" i="0">
                <a:latin typeface="Decoy" panose="02080003040304020404" pitchFamily="18" charset="77"/>
              </a:defRPr>
            </a:lvl1pPr>
          </a:lstStyle>
          <a:p>
            <a:r>
              <a:rPr lang="en-US" dirty="0"/>
              <a:t>Click to edit Master title style</a:t>
            </a:r>
          </a:p>
        </p:txBody>
      </p:sp>
      <p:sp>
        <p:nvSpPr>
          <p:cNvPr id="3" name="Picture Placeholder 2">
            <a:extLst>
              <a:ext uri="{FF2B5EF4-FFF2-40B4-BE49-F238E27FC236}">
                <a16:creationId xmlns:a16="http://schemas.microsoft.com/office/drawing/2014/main" id="{9A9FD1A0-93AE-469A-ADDF-2453B64CAAF5}"/>
              </a:ext>
            </a:extLst>
          </p:cNvPr>
          <p:cNvSpPr>
            <a:spLocks noGrp="1"/>
          </p:cNvSpPr>
          <p:nvPr>
            <p:ph type="pic" idx="1"/>
          </p:nvPr>
        </p:nvSpPr>
        <p:spPr>
          <a:xfrm>
            <a:off x="6910917" y="1316567"/>
            <a:ext cx="8229600" cy="656655"/>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a:extLst>
              <a:ext uri="{FF2B5EF4-FFF2-40B4-BE49-F238E27FC236}">
                <a16:creationId xmlns:a16="http://schemas.microsoft.com/office/drawing/2014/main" id="{DC119C9C-EF97-4910-9419-6D7202609ED4}"/>
              </a:ext>
            </a:extLst>
          </p:cNvPr>
          <p:cNvSpPr>
            <a:spLocks noGrp="1"/>
          </p:cNvSpPr>
          <p:nvPr>
            <p:ph type="body" sz="half" idx="2"/>
          </p:nvPr>
        </p:nvSpPr>
        <p:spPr>
          <a:xfrm>
            <a:off x="1119718" y="2743200"/>
            <a:ext cx="5242983" cy="328231"/>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C7A87172-A64E-4C38-82ED-2A7050B0FB68}"/>
              </a:ext>
            </a:extLst>
          </p:cNvPr>
          <p:cNvSpPr>
            <a:spLocks noGrp="1"/>
          </p:cNvSpPr>
          <p:nvPr>
            <p:ph type="dt" sz="half" idx="10"/>
          </p:nvPr>
        </p:nvSpPr>
        <p:spPr>
          <a:xfrm>
            <a:off x="812800" y="8503920"/>
            <a:ext cx="3738880" cy="276999"/>
          </a:xfrm>
        </p:spPr>
        <p:txBody>
          <a:bodyPr/>
          <a:lstStyle>
            <a:lvl1pPr>
              <a:defRPr>
                <a:solidFill>
                  <a:schemeClr val="bg2"/>
                </a:solidFill>
              </a:defRPr>
            </a:lvl1pPr>
          </a:lstStyle>
          <a:p>
            <a:r>
              <a:rPr lang="en-US"/>
              <a:t>2/8/20XX</a:t>
            </a:r>
          </a:p>
        </p:txBody>
      </p:sp>
      <p:sp>
        <p:nvSpPr>
          <p:cNvPr id="6" name="Footer Placeholder 5">
            <a:extLst>
              <a:ext uri="{FF2B5EF4-FFF2-40B4-BE49-F238E27FC236}">
                <a16:creationId xmlns:a16="http://schemas.microsoft.com/office/drawing/2014/main" id="{BC0C3E24-28E2-4512-BEA0-DAEC5E8465CB}"/>
              </a:ext>
            </a:extLst>
          </p:cNvPr>
          <p:cNvSpPr>
            <a:spLocks noGrp="1"/>
          </p:cNvSpPr>
          <p:nvPr>
            <p:ph type="ftr" sz="quarter" idx="11"/>
          </p:nvPr>
        </p:nvSpPr>
        <p:spPr>
          <a:xfrm>
            <a:off x="5527040" y="8503920"/>
            <a:ext cx="5201920" cy="276999"/>
          </a:xfrm>
        </p:spPr>
        <p:txBody>
          <a:bodyPr/>
          <a:lstStyle/>
          <a:p>
            <a:r>
              <a:rPr lang="en-US"/>
              <a:t>Sample Footer Text</a:t>
            </a:r>
          </a:p>
        </p:txBody>
      </p:sp>
      <p:sp>
        <p:nvSpPr>
          <p:cNvPr id="7" name="Slide Number Placeholder 6">
            <a:extLst>
              <a:ext uri="{FF2B5EF4-FFF2-40B4-BE49-F238E27FC236}">
                <a16:creationId xmlns:a16="http://schemas.microsoft.com/office/drawing/2014/main" id="{01F04F0D-DA84-434D-B136-BEE9FD80AB95}"/>
              </a:ext>
            </a:extLst>
          </p:cNvPr>
          <p:cNvSpPr>
            <a:spLocks noGrp="1"/>
          </p:cNvSpPr>
          <p:nvPr>
            <p:ph type="sldNum" sz="quarter" idx="12"/>
          </p:nvPr>
        </p:nvSpPr>
        <p:spPr>
          <a:xfrm>
            <a:off x="11704320" y="8503920"/>
            <a:ext cx="3738880" cy="276999"/>
          </a:xfrm>
        </p:spPr>
        <p:txBody>
          <a:bodyPr/>
          <a:lstStyle>
            <a:lvl1pPr>
              <a:defRPr>
                <a:solidFill>
                  <a:schemeClr val="bg2"/>
                </a:solidFill>
              </a:defRPr>
            </a:lvl1pPr>
          </a:lstStyle>
          <a:p>
            <a:fld id="{08AB70BE-1769-45B8-85A6-0C837432C7E6}" type="slidenum">
              <a:rPr lang="en-US" smtClean="0"/>
              <a:pPr/>
              <a:t>‹#›</a:t>
            </a:fld>
            <a:endParaRPr lang="en-US"/>
          </a:p>
        </p:txBody>
      </p:sp>
    </p:spTree>
    <p:extLst>
      <p:ext uri="{BB962C8B-B14F-4D97-AF65-F5344CB8AC3E}">
        <p14:creationId xmlns:p14="http://schemas.microsoft.com/office/powerpoint/2010/main" val="2717352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5"/>
        <p:cNvGrpSpPr/>
        <p:nvPr/>
      </p:nvGrpSpPr>
      <p:grpSpPr>
        <a:xfrm>
          <a:off x="0" y="0"/>
          <a:ext cx="0" cy="0"/>
          <a:chOff x="0" y="0"/>
          <a:chExt cx="0" cy="0"/>
        </a:xfrm>
      </p:grpSpPr>
      <p:sp>
        <p:nvSpPr>
          <p:cNvPr id="56" name="Google Shape;56;p30"/>
          <p:cNvSpPr txBox="1">
            <a:spLocks noGrp="1"/>
          </p:cNvSpPr>
          <p:nvPr>
            <p:ph type="dt" idx="10"/>
          </p:nvPr>
        </p:nvSpPr>
        <p:spPr>
          <a:xfrm>
            <a:off x="1117600" y="8475134"/>
            <a:ext cx="365760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0"/>
          <p:cNvSpPr txBox="1">
            <a:spLocks noGrp="1"/>
          </p:cNvSpPr>
          <p:nvPr>
            <p:ph type="ftr" idx="11"/>
          </p:nvPr>
        </p:nvSpPr>
        <p:spPr>
          <a:xfrm>
            <a:off x="5384800" y="8475134"/>
            <a:ext cx="5486400"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30"/>
          <p:cNvSpPr txBox="1">
            <a:spLocks noGrp="1"/>
          </p:cNvSpPr>
          <p:nvPr>
            <p:ph type="sldNum" idx="12"/>
          </p:nvPr>
        </p:nvSpPr>
        <p:spPr>
          <a:xfrm>
            <a:off x="11480800" y="8475134"/>
            <a:ext cx="365760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29041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130"/>
        <p:cNvGrpSpPr/>
        <p:nvPr/>
      </p:nvGrpSpPr>
      <p:grpSpPr>
        <a:xfrm>
          <a:off x="0" y="0"/>
          <a:ext cx="0" cy="0"/>
          <a:chOff x="0" y="0"/>
          <a:chExt cx="0" cy="0"/>
        </a:xfrm>
      </p:grpSpPr>
      <p:sp>
        <p:nvSpPr>
          <p:cNvPr id="131" name="Google Shape;131;p37"/>
          <p:cNvSpPr txBox="1">
            <a:spLocks noGrp="1"/>
          </p:cNvSpPr>
          <p:nvPr>
            <p:ph type="title"/>
          </p:nvPr>
        </p:nvSpPr>
        <p:spPr>
          <a:xfrm>
            <a:off x="1117600" y="486834"/>
            <a:ext cx="14020800" cy="176741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 name="Google Shape;132;p37"/>
          <p:cNvSpPr txBox="1">
            <a:spLocks noGrp="1"/>
          </p:cNvSpPr>
          <p:nvPr>
            <p:ph type="dt" idx="10"/>
          </p:nvPr>
        </p:nvSpPr>
        <p:spPr>
          <a:xfrm>
            <a:off x="1117600" y="8475134"/>
            <a:ext cx="3657600" cy="4868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37"/>
          <p:cNvSpPr txBox="1">
            <a:spLocks noGrp="1"/>
          </p:cNvSpPr>
          <p:nvPr>
            <p:ph type="ftr" idx="11"/>
          </p:nvPr>
        </p:nvSpPr>
        <p:spPr>
          <a:xfrm>
            <a:off x="5384800" y="8475134"/>
            <a:ext cx="5486400" cy="4868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37"/>
          <p:cNvSpPr txBox="1">
            <a:spLocks noGrp="1"/>
          </p:cNvSpPr>
          <p:nvPr>
            <p:ph type="sldNum" idx="12"/>
          </p:nvPr>
        </p:nvSpPr>
        <p:spPr>
          <a:xfrm>
            <a:off x="11480800" y="8475134"/>
            <a:ext cx="3657600" cy="4868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06551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2_Blank 1">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DDF2D-0CF9-224B-B6DC-67121EAC2B31}"/>
              </a:ext>
            </a:extLst>
          </p:cNvPr>
          <p:cNvSpPr>
            <a:spLocks noGrp="1"/>
          </p:cNvSpPr>
          <p:nvPr>
            <p:ph type="title" hasCustomPrompt="1"/>
          </p:nvPr>
        </p:nvSpPr>
        <p:spPr>
          <a:xfrm>
            <a:off x="2051352" y="890209"/>
            <a:ext cx="13372496" cy="1247808"/>
          </a:xfrm>
        </p:spPr>
        <p:txBody>
          <a:bodyPr anchor="b">
            <a:normAutofit/>
          </a:bodyPr>
          <a:lstStyle>
            <a:lvl1pPr>
              <a:defRPr sz="5867" b="0" i="0">
                <a:latin typeface="Open Sans" panose="020B0606030504020204" pitchFamily="34" charset="0"/>
                <a:ea typeface="Zilla Slab SemiBold" pitchFamily="2" charset="77"/>
              </a:defRPr>
            </a:lvl1pPr>
          </a:lstStyle>
          <a:p>
            <a:r>
              <a:rPr lang="en-US" dirty="0"/>
              <a:t>Click here to add your title</a:t>
            </a:r>
          </a:p>
        </p:txBody>
      </p:sp>
      <p:sp>
        <p:nvSpPr>
          <p:cNvPr id="9" name="Content Placeholder 3">
            <a:extLst>
              <a:ext uri="{FF2B5EF4-FFF2-40B4-BE49-F238E27FC236}">
                <a16:creationId xmlns:a16="http://schemas.microsoft.com/office/drawing/2014/main" id="{B4BB64C2-2F01-C444-AB0F-2500B566436E}"/>
              </a:ext>
            </a:extLst>
          </p:cNvPr>
          <p:cNvSpPr>
            <a:spLocks noGrp="1"/>
          </p:cNvSpPr>
          <p:nvPr>
            <p:ph sz="quarter" idx="10" hasCustomPrompt="1"/>
          </p:nvPr>
        </p:nvSpPr>
        <p:spPr>
          <a:xfrm>
            <a:off x="2051352" y="2138018"/>
            <a:ext cx="13372496" cy="369332"/>
          </a:xfrm>
        </p:spPr>
        <p:txBody>
          <a:bodyPr/>
          <a:lstStyle>
            <a:lvl1pPr>
              <a:lnSpc>
                <a:spcPct val="100000"/>
              </a:lnSpc>
              <a:defRPr b="0" i="0">
                <a:solidFill>
                  <a:schemeClr val="tx1"/>
                </a:solidFill>
                <a:latin typeface="Open Sans" panose="020B0606030504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Keep your text no smaller than 24pts.</a:t>
            </a:r>
          </a:p>
        </p:txBody>
      </p:sp>
      <p:pic>
        <p:nvPicPr>
          <p:cNvPr id="15" name="Picture 14">
            <a:extLst>
              <a:ext uri="{FF2B5EF4-FFF2-40B4-BE49-F238E27FC236}">
                <a16:creationId xmlns:a16="http://schemas.microsoft.com/office/drawing/2014/main" id="{99BB6C42-5D4A-FA44-B03D-EA3C1AF7B1A3}"/>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35764" y="-190499"/>
            <a:ext cx="1125973" cy="9563099"/>
          </a:xfrm>
          <a:prstGeom prst="rect">
            <a:avLst/>
          </a:prstGeom>
        </p:spPr>
      </p:pic>
      <p:pic>
        <p:nvPicPr>
          <p:cNvPr id="5" name="Picture 4">
            <a:extLst>
              <a:ext uri="{FF2B5EF4-FFF2-40B4-BE49-F238E27FC236}">
                <a16:creationId xmlns:a16="http://schemas.microsoft.com/office/drawing/2014/main" id="{B8F0E6EB-E56B-7168-37F8-7CD5D7F3C472}"/>
              </a:ext>
            </a:extLst>
          </p:cNvPr>
          <p:cNvPicPr>
            <a:picLocks noChangeAspect="1"/>
          </p:cNvPicPr>
          <p:nvPr userDrawn="1"/>
        </p:nvPicPr>
        <p:blipFill rotWithShape="1">
          <a:blip r:embed="rId4" cstate="email">
            <a:alphaModFix amt="25000"/>
            <a:extLst>
              <a:ext uri="{28A0092B-C50C-407E-A947-70E740481C1C}">
                <a14:useLocalDpi xmlns:a14="http://schemas.microsoft.com/office/drawing/2010/main"/>
              </a:ext>
            </a:extLst>
          </a:blip>
          <a:srcRect r="19631" b="38318"/>
          <a:stretch/>
        </p:blipFill>
        <p:spPr>
          <a:xfrm>
            <a:off x="6619498" y="1723024"/>
            <a:ext cx="9636503" cy="7420976"/>
          </a:xfrm>
          <a:prstGeom prst="rect">
            <a:avLst/>
          </a:prstGeom>
        </p:spPr>
      </p:pic>
    </p:spTree>
    <p:extLst>
      <p:ext uri="{BB962C8B-B14F-4D97-AF65-F5344CB8AC3E}">
        <p14:creationId xmlns:p14="http://schemas.microsoft.com/office/powerpoint/2010/main" val="79715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800" b="1" i="0">
                <a:solidFill>
                  <a:schemeClr val="tx1"/>
                </a:solidFill>
                <a:latin typeface="Decoy" panose="02080003040304020404" pitchFamily="18" charset="77"/>
                <a:cs typeface="Decoy" panose="02080003040304020404" pitchFamily="18" charset="77"/>
              </a:defRPr>
            </a:lvl1pPr>
          </a:lstStyle>
          <a:p>
            <a:endParaRPr dirty="0"/>
          </a:p>
        </p:txBody>
      </p:sp>
      <p:sp>
        <p:nvSpPr>
          <p:cNvPr id="3" name="Holder 3"/>
          <p:cNvSpPr>
            <a:spLocks noGrp="1"/>
          </p:cNvSpPr>
          <p:nvPr>
            <p:ph type="body" idx="1"/>
          </p:nvPr>
        </p:nvSpPr>
        <p:spPr/>
        <p:txBody>
          <a:bodyPr lIns="0" tIns="0" rIns="0" bIns="0"/>
          <a:lstStyle>
            <a:lvl1pPr>
              <a:defRPr sz="2400" b="1" i="0">
                <a:solidFill>
                  <a:schemeClr val="bg1"/>
                </a:solidFill>
                <a:latin typeface="OpenSans-SemiBold"/>
                <a:cs typeface="OpenSans-SemiBold"/>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4/25/2023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21227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image" Target="../media/image8.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10" cstate="print"/>
          <a:stretch>
            <a:fillRect/>
          </a:stretch>
        </p:blipFill>
        <p:spPr>
          <a:xfrm>
            <a:off x="0" y="0"/>
            <a:ext cx="16256000" cy="9144000"/>
          </a:xfrm>
          <a:prstGeom prst="rect">
            <a:avLst/>
          </a:prstGeom>
        </p:spPr>
      </p:pic>
      <p:sp>
        <p:nvSpPr>
          <p:cNvPr id="2" name="Holder 2"/>
          <p:cNvSpPr>
            <a:spLocks noGrp="1"/>
          </p:cNvSpPr>
          <p:nvPr>
            <p:ph type="title"/>
          </p:nvPr>
        </p:nvSpPr>
        <p:spPr>
          <a:xfrm>
            <a:off x="437527" y="1206719"/>
            <a:ext cx="10124440" cy="584775"/>
          </a:xfrm>
          <a:prstGeom prst="rect">
            <a:avLst/>
          </a:prstGeom>
        </p:spPr>
        <p:txBody>
          <a:bodyPr wrap="square" lIns="0" tIns="0" rIns="0" bIns="0">
            <a:spAutoFit/>
          </a:bodyPr>
          <a:lstStyle>
            <a:lvl1pPr>
              <a:defRPr sz="3800" b="0" i="0">
                <a:solidFill>
                  <a:schemeClr val="tx1"/>
                </a:solidFill>
                <a:latin typeface="Decoy-Medium"/>
                <a:cs typeface="Decoy-Medium"/>
              </a:defRPr>
            </a:lvl1pPr>
          </a:lstStyle>
          <a:p>
            <a:endParaRPr/>
          </a:p>
        </p:txBody>
      </p:sp>
      <p:sp>
        <p:nvSpPr>
          <p:cNvPr id="3" name="Holder 3"/>
          <p:cNvSpPr>
            <a:spLocks noGrp="1"/>
          </p:cNvSpPr>
          <p:nvPr>
            <p:ph type="body" idx="1"/>
          </p:nvPr>
        </p:nvSpPr>
        <p:spPr>
          <a:xfrm>
            <a:off x="412162" y="2905760"/>
            <a:ext cx="15407005" cy="5920740"/>
          </a:xfrm>
          <a:prstGeom prst="rect">
            <a:avLst/>
          </a:prstGeom>
        </p:spPr>
        <p:txBody>
          <a:bodyPr wrap="square" lIns="0" tIns="0" rIns="0" bIns="0">
            <a:spAutoFit/>
          </a:bodyPr>
          <a:lstStyle>
            <a:lvl1pPr>
              <a:defRPr sz="2400" b="1" i="0">
                <a:solidFill>
                  <a:schemeClr val="bg1"/>
                </a:solidFill>
                <a:latin typeface="OpenSans-SemiBold"/>
                <a:cs typeface="OpenSans-SemiBold"/>
              </a:defRPr>
            </a:lvl1pPr>
          </a:lstStyle>
          <a:p>
            <a:endParaRPr/>
          </a:p>
        </p:txBody>
      </p:sp>
      <p:sp>
        <p:nvSpPr>
          <p:cNvPr id="4" name="Holder 4"/>
          <p:cNvSpPr>
            <a:spLocks noGrp="1"/>
          </p:cNvSpPr>
          <p:nvPr>
            <p:ph type="ftr" sz="quarter" idx="5"/>
          </p:nvPr>
        </p:nvSpPr>
        <p:spPr>
          <a:xfrm>
            <a:off x="5527040" y="8503920"/>
            <a:ext cx="5201920" cy="4572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812800" y="8503920"/>
            <a:ext cx="3738880" cy="4572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4/25/2023</a:t>
            </a:fld>
            <a:endParaRPr lang="en-US"/>
          </a:p>
        </p:txBody>
      </p:sp>
      <p:sp>
        <p:nvSpPr>
          <p:cNvPr id="6" name="Holder 6"/>
          <p:cNvSpPr>
            <a:spLocks noGrp="1"/>
          </p:cNvSpPr>
          <p:nvPr>
            <p:ph type="sldNum" sz="quarter" idx="7"/>
          </p:nvPr>
        </p:nvSpPr>
        <p:spPr>
          <a:xfrm>
            <a:off x="11704320" y="8503920"/>
            <a:ext cx="3738880" cy="4572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5" r:id="rId3"/>
    <p:sldLayoutId id="2147483756" r:id="rId4"/>
    <p:sldLayoutId id="2147483757" r:id="rId5"/>
    <p:sldLayoutId id="2147483842" r:id="rId6"/>
    <p:sldLayoutId id="2147483845" r:id="rId7"/>
    <p:sldLayoutId id="2147483846" r:id="rId8"/>
  </p:sldLayoutIdLst>
  <p:txStyles>
    <p:titleStyle>
      <a:lvl1pPr>
        <a:defRPr b="1" i="0">
          <a:latin typeface="Fraunces 9pt SemiBold" pitchFamily="2" charset="77"/>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4" cstate="print"/>
          <a:stretch>
            <a:fillRect/>
          </a:stretch>
        </p:blipFill>
        <p:spPr>
          <a:xfrm>
            <a:off x="0" y="0"/>
            <a:ext cx="16256000" cy="9144000"/>
          </a:xfrm>
          <a:prstGeom prst="rect">
            <a:avLst/>
          </a:prstGeom>
        </p:spPr>
      </p:pic>
      <p:pic>
        <p:nvPicPr>
          <p:cNvPr id="17" name="bg object 17"/>
          <p:cNvPicPr/>
          <p:nvPr/>
        </p:nvPicPr>
        <p:blipFill>
          <a:blip r:embed="rId5" cstate="print"/>
          <a:stretch>
            <a:fillRect/>
          </a:stretch>
        </p:blipFill>
        <p:spPr>
          <a:xfrm>
            <a:off x="0" y="0"/>
            <a:ext cx="7998129" cy="2667000"/>
          </a:xfrm>
          <a:prstGeom prst="rect">
            <a:avLst/>
          </a:prstGeom>
        </p:spPr>
      </p:pic>
      <p:sp>
        <p:nvSpPr>
          <p:cNvPr id="2" name="Holder 2"/>
          <p:cNvSpPr>
            <a:spLocks noGrp="1"/>
          </p:cNvSpPr>
          <p:nvPr>
            <p:ph type="title"/>
          </p:nvPr>
        </p:nvSpPr>
        <p:spPr>
          <a:xfrm>
            <a:off x="437527" y="922718"/>
            <a:ext cx="6816090" cy="584775"/>
          </a:xfrm>
          <a:prstGeom prst="rect">
            <a:avLst/>
          </a:prstGeom>
        </p:spPr>
        <p:txBody>
          <a:bodyPr wrap="square" lIns="0" tIns="0" rIns="0" bIns="0">
            <a:spAutoFit/>
          </a:bodyPr>
          <a:lstStyle>
            <a:lvl1pPr>
              <a:defRPr sz="3800" b="0" i="0">
                <a:solidFill>
                  <a:schemeClr val="tx1"/>
                </a:solidFill>
                <a:latin typeface="Decoy-Medium"/>
                <a:cs typeface="Decoy-Medium"/>
              </a:defRPr>
            </a:lvl1pPr>
          </a:lstStyle>
          <a:p>
            <a:endParaRPr/>
          </a:p>
        </p:txBody>
      </p:sp>
      <p:sp>
        <p:nvSpPr>
          <p:cNvPr id="3" name="Holder 3"/>
          <p:cNvSpPr>
            <a:spLocks noGrp="1"/>
          </p:cNvSpPr>
          <p:nvPr>
            <p:ph type="body" idx="1"/>
          </p:nvPr>
        </p:nvSpPr>
        <p:spPr>
          <a:xfrm>
            <a:off x="437562" y="3111500"/>
            <a:ext cx="7437120" cy="2677160"/>
          </a:xfrm>
          <a:prstGeom prst="rect">
            <a:avLst/>
          </a:prstGeom>
        </p:spPr>
        <p:txBody>
          <a:bodyPr wrap="square" lIns="0" tIns="0" rIns="0" bIns="0">
            <a:spAutoFit/>
          </a:bodyPr>
          <a:lstStyle>
            <a:lvl1pPr>
              <a:defRPr sz="2400" b="1" i="0">
                <a:solidFill>
                  <a:schemeClr val="bg1"/>
                </a:solidFill>
                <a:latin typeface="OpenSans-SemiBold"/>
                <a:cs typeface="OpenSans-SemiBold"/>
              </a:defRPr>
            </a:lvl1pPr>
          </a:lstStyle>
          <a:p>
            <a:endParaRPr/>
          </a:p>
        </p:txBody>
      </p:sp>
      <p:sp>
        <p:nvSpPr>
          <p:cNvPr id="4" name="Holder 4"/>
          <p:cNvSpPr>
            <a:spLocks noGrp="1"/>
          </p:cNvSpPr>
          <p:nvPr>
            <p:ph type="ftr" sz="quarter" idx="5"/>
          </p:nvPr>
        </p:nvSpPr>
        <p:spPr>
          <a:xfrm>
            <a:off x="5527040" y="8503920"/>
            <a:ext cx="5201920" cy="4572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812800" y="8503920"/>
            <a:ext cx="3738880" cy="4572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4/25/2023</a:t>
            </a:fld>
            <a:endParaRPr lang="en-US"/>
          </a:p>
        </p:txBody>
      </p:sp>
      <p:sp>
        <p:nvSpPr>
          <p:cNvPr id="6" name="Holder 6"/>
          <p:cNvSpPr>
            <a:spLocks noGrp="1"/>
          </p:cNvSpPr>
          <p:nvPr>
            <p:ph type="sldNum" sz="quarter" idx="7"/>
          </p:nvPr>
        </p:nvSpPr>
        <p:spPr>
          <a:xfrm>
            <a:off x="11704320" y="8503920"/>
            <a:ext cx="3738880" cy="4572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09456711"/>
      </p:ext>
    </p:extLst>
  </p:cSld>
  <p:clrMap bg1="lt1" tx1="dk1" bg2="lt2" tx2="dk2" accent1="accent1" accent2="accent2" accent3="accent3" accent4="accent4" accent5="accent5" accent6="accent6" hlink="hlink" folHlink="folHlink"/>
  <p:sldLayoutIdLst>
    <p:sldLayoutId id="2147483730" r:id="rId1"/>
    <p:sldLayoutId id="2147483732" r:id="rId2"/>
  </p:sldLayoutIdLst>
  <p:txStyles>
    <p:titleStyle>
      <a:lvl1pPr>
        <a:defRPr b="1" i="0">
          <a:latin typeface="Fraunces 9pt SemiBold" pitchFamily="2" charset="77"/>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jp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png"/><Relationship Id="rId1" Type="http://schemas.openxmlformats.org/officeDocument/2006/relationships/slideLayout" Target="../slideLayouts/slideLayout3.xml"/><Relationship Id="rId5" Type="http://schemas.openxmlformats.org/officeDocument/2006/relationships/image" Target="../media/image63.jpeg"/><Relationship Id="rId4" Type="http://schemas.openxmlformats.org/officeDocument/2006/relationships/image" Target="../media/image3.png"/></Relationships>
</file>

<file path=ppt/slides/_rels/slide100.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239.jpg"/></Relationships>
</file>

<file path=ppt/slides/_rels/slide108.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0.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40.png"/><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3" Type="http://schemas.openxmlformats.org/officeDocument/2006/relationships/hyperlink" Target="https://www.starnetlibraries.org/deia/community-dialogues/" TargetMode="External"/><Relationship Id="rId2" Type="http://schemas.openxmlformats.org/officeDocument/2006/relationships/notesSlide" Target="../notesSlides/notesSlide88.xml"/><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png"/><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9.xml"/></Relationships>
</file>

<file path=ppt/slides/_rels/slide116.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249.png"/></Relationships>
</file>

<file path=ppt/slides/_rels/slide119.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90.xml"/><Relationship Id="rId1" Type="http://schemas.openxmlformats.org/officeDocument/2006/relationships/slideLayout" Target="../slideLayouts/slideLayout10.xml"/><Relationship Id="rId6" Type="http://schemas.openxmlformats.org/officeDocument/2006/relationships/image" Target="../media/image253.png"/><Relationship Id="rId5" Type="http://schemas.openxmlformats.org/officeDocument/2006/relationships/image" Target="../media/image252.jpeg"/><Relationship Id="rId4" Type="http://schemas.openxmlformats.org/officeDocument/2006/relationships/image" Target="../media/image251.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65.png"/></Relationships>
</file>

<file path=ppt/slides/_rels/slide120.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91.xml"/><Relationship Id="rId1" Type="http://schemas.openxmlformats.org/officeDocument/2006/relationships/slideLayout" Target="../slideLayouts/slideLayout10.xml"/><Relationship Id="rId4" Type="http://schemas.openxmlformats.org/officeDocument/2006/relationships/image" Target="../media/image255.jpg"/></Relationships>
</file>

<file path=ppt/slides/_rels/slide121.xml.rels><?xml version="1.0" encoding="UTF-8" standalone="yes"?>
<Relationships xmlns="http://schemas.openxmlformats.org/package/2006/relationships"><Relationship Id="rId8" Type="http://schemas.openxmlformats.org/officeDocument/2006/relationships/hyperlink" Target="https://nightsky.jpl.nasa.gov/" TargetMode="External"/><Relationship Id="rId3" Type="http://schemas.openxmlformats.org/officeDocument/2006/relationships/hyperlink" Target="https://www.surveymonkey.com/r/BT58RYV" TargetMode="External"/><Relationship Id="rId7" Type="http://schemas.openxmlformats.org/officeDocument/2006/relationships/hyperlink" Target="https://youtube.com/starnetlibraries" TargetMode="External"/><Relationship Id="rId2" Type="http://schemas.openxmlformats.org/officeDocument/2006/relationships/notesSlide" Target="../notesSlides/notesSlide92.xml"/><Relationship Id="rId1" Type="http://schemas.openxmlformats.org/officeDocument/2006/relationships/slideLayout" Target="../slideLayouts/slideLayout6.xml"/><Relationship Id="rId6" Type="http://schemas.openxmlformats.org/officeDocument/2006/relationships/hyperlink" Target="https://www.fraknoi.com/wp-content/uploads/2022/11/Resources-Connecting-Eclipses-and-Other-Fields.pdf" TargetMode="External"/><Relationship Id="rId5" Type="http://schemas.openxmlformats.org/officeDocument/2006/relationships/hyperlink" Target="https://community.starnetlibraries.org/" TargetMode="External"/><Relationship Id="rId10" Type="http://schemas.openxmlformats.org/officeDocument/2006/relationships/hyperlink" Target="https://community.starnetlibraries.org/get-started-with-seal/" TargetMode="External"/><Relationship Id="rId4" Type="http://schemas.openxmlformats.org/officeDocument/2006/relationships/hyperlink" Target="http://clearinghouse.starnetlibraries.org/" TargetMode="External"/><Relationship Id="rId9" Type="http://schemas.openxmlformats.org/officeDocument/2006/relationships/hyperlink" Target="https://solarsystem.nasa.gov/solar-system-ambassadors/events/" TargetMode="External"/></Relationships>
</file>

<file path=ppt/slides/_rels/slide122.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66.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67.jp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69.jpeg"/><Relationship Id="rId5" Type="http://schemas.openxmlformats.org/officeDocument/2006/relationships/image" Target="../media/image3.png"/><Relationship Id="rId4" Type="http://schemas.openxmlformats.org/officeDocument/2006/relationships/image" Target="../media/image68.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png"/><Relationship Id="rId17" Type="http://schemas.openxmlformats.org/officeDocument/2006/relationships/image" Target="../media/image87.png"/><Relationship Id="rId2" Type="http://schemas.openxmlformats.org/officeDocument/2006/relationships/image" Target="../media/image72.png"/><Relationship Id="rId16"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5" Type="http://schemas.openxmlformats.org/officeDocument/2006/relationships/image" Target="../media/image8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png"/></Relationships>
</file>

<file path=ppt/slides/_rels/slide1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89.png"/></Relationships>
</file>

<file path=ppt/slides/_rels/slide19.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png"/><Relationship Id="rId7" Type="http://schemas.openxmlformats.org/officeDocument/2006/relationships/image" Target="../media/image93.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3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111.png"/><Relationship Id="rId4" Type="http://schemas.openxmlformats.org/officeDocument/2006/relationships/notesSlide" Target="../notesSlides/notesSlide22.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15.jpg"/><Relationship Id="rId4" Type="http://schemas.openxmlformats.org/officeDocument/2006/relationships/image" Target="../media/image114.jpeg"/></Relationships>
</file>

<file path=ppt/slides/_rels/slide37.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3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jpeg"/><Relationship Id="rId4" Type="http://schemas.openxmlformats.org/officeDocument/2006/relationships/image" Target="../media/image123.jpeg"/><Relationship Id="rId9" Type="http://schemas.openxmlformats.org/officeDocument/2006/relationships/image" Target="../media/image128.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40.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image" Target="../media/image129.png"/><Relationship Id="rId7" Type="http://schemas.openxmlformats.org/officeDocument/2006/relationships/image" Target="../media/image133.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 Id="rId9" Type="http://schemas.openxmlformats.org/officeDocument/2006/relationships/image" Target="../media/image135.jpeg"/></Relationships>
</file>

<file path=ppt/slides/_rels/slide4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37.jpeg"/><Relationship Id="rId4" Type="http://schemas.openxmlformats.org/officeDocument/2006/relationships/image" Target="../media/image136.jpeg"/></Relationships>
</file>

<file path=ppt/slides/_rels/slide42.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hyperlink" Target="https://www.greatamericaneclipse.com/" TargetMode="External"/><Relationship Id="rId7" Type="http://schemas.openxmlformats.org/officeDocument/2006/relationships/image" Target="../media/image13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hyperlink" Target="https://www.scigames.org/eclipse/" TargetMode="External"/><Relationship Id="rId4" Type="http://schemas.openxmlformats.org/officeDocument/2006/relationships/hyperlink" Target="https://www.timeanddate.com/eclipse/"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30.xml"/><Relationship Id="rId1" Type="http://schemas.openxmlformats.org/officeDocument/2006/relationships/slideLayout" Target="../slideLayouts/slideLayout10.xml"/><Relationship Id="rId5" Type="http://schemas.openxmlformats.org/officeDocument/2006/relationships/image" Target="../media/image142.jpeg"/><Relationship Id="rId4" Type="http://schemas.openxmlformats.org/officeDocument/2006/relationships/image" Target="../media/image141.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43.png"/><Relationship Id="rId5" Type="http://schemas.openxmlformats.org/officeDocument/2006/relationships/image" Target="../media/image8.png"/><Relationship Id="rId4" Type="http://schemas.openxmlformats.org/officeDocument/2006/relationships/notesSlide" Target="../notesSlides/notesSlide31.xml"/></Relationships>
</file>

<file path=ppt/slides/_rels/slide4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3.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4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5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157.emf"/><Relationship Id="rId5" Type="http://schemas.openxmlformats.org/officeDocument/2006/relationships/image" Target="../media/image156.svg"/><Relationship Id="rId4" Type="http://schemas.openxmlformats.org/officeDocument/2006/relationships/image" Target="../media/image155.png"/></Relationships>
</file>

<file path=ppt/slides/_rels/slide5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157.emf"/><Relationship Id="rId5" Type="http://schemas.openxmlformats.org/officeDocument/2006/relationships/image" Target="../media/image156.svg"/><Relationship Id="rId4" Type="http://schemas.openxmlformats.org/officeDocument/2006/relationships/image" Target="../media/image155.png"/></Relationships>
</file>

<file path=ppt/slides/_rels/slide5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157.emf"/><Relationship Id="rId5" Type="http://schemas.openxmlformats.org/officeDocument/2006/relationships/image" Target="../media/image156.svg"/><Relationship Id="rId4" Type="http://schemas.openxmlformats.org/officeDocument/2006/relationships/image" Target="../media/image155.png"/></Relationships>
</file>

<file path=ppt/slides/_rels/slide5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157.emf"/><Relationship Id="rId5" Type="http://schemas.openxmlformats.org/officeDocument/2006/relationships/image" Target="../media/image156.svg"/><Relationship Id="rId4" Type="http://schemas.openxmlformats.org/officeDocument/2006/relationships/image" Target="../media/image155.png"/></Relationships>
</file>

<file path=ppt/slides/_rels/slide5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17.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6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66.png"/><Relationship Id="rId4" Type="http://schemas.openxmlformats.org/officeDocument/2006/relationships/image" Target="../media/image165.png"/></Relationships>
</file>

<file path=ppt/slides/_rels/slide63.xml.rels><?xml version="1.0" encoding="UTF-8" standalone="yes"?>
<Relationships xmlns="http://schemas.openxmlformats.org/package/2006/relationships"><Relationship Id="rId8" Type="http://schemas.openxmlformats.org/officeDocument/2006/relationships/image" Target="../media/image171.jpeg"/><Relationship Id="rId13" Type="http://schemas.openxmlformats.org/officeDocument/2006/relationships/image" Target="../media/image176.png"/><Relationship Id="rId3" Type="http://schemas.openxmlformats.org/officeDocument/2006/relationships/image" Target="../media/image8.png"/><Relationship Id="rId7" Type="http://schemas.openxmlformats.org/officeDocument/2006/relationships/image" Target="../media/image170.png"/><Relationship Id="rId12" Type="http://schemas.openxmlformats.org/officeDocument/2006/relationships/image" Target="../media/image17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69.jpeg"/><Relationship Id="rId11" Type="http://schemas.openxmlformats.org/officeDocument/2006/relationships/image" Target="../media/image174.jpeg"/><Relationship Id="rId5" Type="http://schemas.openxmlformats.org/officeDocument/2006/relationships/image" Target="../media/image168.png"/><Relationship Id="rId10" Type="http://schemas.openxmlformats.org/officeDocument/2006/relationships/image" Target="../media/image173.jpeg"/><Relationship Id="rId4" Type="http://schemas.openxmlformats.org/officeDocument/2006/relationships/image" Target="../media/image167.png"/><Relationship Id="rId9" Type="http://schemas.openxmlformats.org/officeDocument/2006/relationships/image" Target="../media/image172.jpeg"/><Relationship Id="rId14" Type="http://schemas.openxmlformats.org/officeDocument/2006/relationships/image" Target="../media/image177.png"/></Relationships>
</file>

<file path=ppt/slides/_rels/slide64.xml.rels><?xml version="1.0" encoding="UTF-8" standalone="yes"?>
<Relationships xmlns="http://schemas.openxmlformats.org/package/2006/relationships"><Relationship Id="rId8" Type="http://schemas.openxmlformats.org/officeDocument/2006/relationships/image" Target="../media/image181.png"/><Relationship Id="rId13" Type="http://schemas.openxmlformats.org/officeDocument/2006/relationships/image" Target="../media/image186.png"/><Relationship Id="rId3" Type="http://schemas.openxmlformats.org/officeDocument/2006/relationships/image" Target="../media/image14.png"/><Relationship Id="rId7" Type="http://schemas.openxmlformats.org/officeDocument/2006/relationships/image" Target="../media/image180.jpeg"/><Relationship Id="rId12" Type="http://schemas.openxmlformats.org/officeDocument/2006/relationships/image" Target="../media/image185.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79.png"/><Relationship Id="rId11" Type="http://schemas.openxmlformats.org/officeDocument/2006/relationships/image" Target="../media/image184.png"/><Relationship Id="rId5" Type="http://schemas.openxmlformats.org/officeDocument/2006/relationships/image" Target="../media/image178.png"/><Relationship Id="rId10" Type="http://schemas.openxmlformats.org/officeDocument/2006/relationships/image" Target="../media/image183.png"/><Relationship Id="rId4" Type="http://schemas.openxmlformats.org/officeDocument/2006/relationships/image" Target="../media/image8.png"/><Relationship Id="rId9" Type="http://schemas.openxmlformats.org/officeDocument/2006/relationships/image" Target="../media/image182.png"/></Relationships>
</file>

<file path=ppt/slides/_rels/slide65.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188.png"/><Relationship Id="rId7" Type="http://schemas.openxmlformats.org/officeDocument/2006/relationships/image" Target="../media/image192.pn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191.png"/><Relationship Id="rId5" Type="http://schemas.openxmlformats.org/officeDocument/2006/relationships/image" Target="../media/image190.jpeg"/><Relationship Id="rId4" Type="http://schemas.openxmlformats.org/officeDocument/2006/relationships/image" Target="../media/image189.png"/></Relationships>
</file>

<file path=ppt/slides/_rels/slide67.xml.rels><?xml version="1.0" encoding="UTF-8" standalone="yes"?>
<Relationships xmlns="http://schemas.openxmlformats.org/package/2006/relationships"><Relationship Id="rId8" Type="http://schemas.openxmlformats.org/officeDocument/2006/relationships/image" Target="../media/image198.jpeg"/><Relationship Id="rId3" Type="http://schemas.openxmlformats.org/officeDocument/2006/relationships/image" Target="../media/image193.png"/><Relationship Id="rId7" Type="http://schemas.openxmlformats.org/officeDocument/2006/relationships/image" Target="../media/image197.jpeg"/><Relationship Id="rId12" Type="http://schemas.openxmlformats.org/officeDocument/2006/relationships/image" Target="../media/image190.jpe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196.png"/><Relationship Id="rId11" Type="http://schemas.openxmlformats.org/officeDocument/2006/relationships/image" Target="../media/image189.png"/><Relationship Id="rId5" Type="http://schemas.openxmlformats.org/officeDocument/2006/relationships/image" Target="../media/image195.png"/><Relationship Id="rId10" Type="http://schemas.openxmlformats.org/officeDocument/2006/relationships/image" Target="../media/image192.png"/><Relationship Id="rId4" Type="http://schemas.openxmlformats.org/officeDocument/2006/relationships/image" Target="../media/image194.png"/><Relationship Id="rId9" Type="http://schemas.openxmlformats.org/officeDocument/2006/relationships/image" Target="../media/image199.jpeg"/></Relationships>
</file>

<file path=ppt/slides/_rels/slide68.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57.emf"/><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7.png"/><Relationship Id="rId7" Type="http://schemas.openxmlformats.org/officeDocument/2006/relationships/image" Target="../media/image203.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202.png"/><Relationship Id="rId5" Type="http://schemas.openxmlformats.org/officeDocument/2006/relationships/image" Target="../media/image201.png"/><Relationship Id="rId4" Type="http://schemas.openxmlformats.org/officeDocument/2006/relationships/image" Target="../media/image200.png"/><Relationship Id="rId9" Type="http://schemas.openxmlformats.org/officeDocument/2006/relationships/image" Target="../media/image204.png"/></Relationships>
</file>

<file path=ppt/slides/_rels/slide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70.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52.xml"/><Relationship Id="rId1" Type="http://schemas.openxmlformats.org/officeDocument/2006/relationships/slideLayout" Target="../slideLayouts/slideLayout6.xml"/><Relationship Id="rId5" Type="http://schemas.openxmlformats.org/officeDocument/2006/relationships/image" Target="../media/image207.jpeg"/><Relationship Id="rId4" Type="http://schemas.openxmlformats.org/officeDocument/2006/relationships/image" Target="../media/image206.jpeg"/></Relationships>
</file>

<file path=ppt/slides/_rels/slide71.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145.png"/><Relationship Id="rId1" Type="http://schemas.openxmlformats.org/officeDocument/2006/relationships/slideLayout" Target="../slideLayouts/slideLayout3.xml"/><Relationship Id="rId4" Type="http://schemas.openxmlformats.org/officeDocument/2006/relationships/image" Target="../media/image146.png"/></Relationships>
</file>

<file path=ppt/slides/_rels/slide75.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56.xml"/><Relationship Id="rId1" Type="http://schemas.openxmlformats.org/officeDocument/2006/relationships/slideLayout" Target="../slideLayouts/slideLayout10.xml"/><Relationship Id="rId6" Type="http://schemas.openxmlformats.org/officeDocument/2006/relationships/image" Target="../media/image216.png"/><Relationship Id="rId5" Type="http://schemas.openxmlformats.org/officeDocument/2006/relationships/image" Target="../media/image215.png"/><Relationship Id="rId4" Type="http://schemas.openxmlformats.org/officeDocument/2006/relationships/image" Target="../media/image214.svg"/></Relationships>
</file>

<file path=ppt/slides/_rels/slide77.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png"/><Relationship Id="rId7"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3.png"/><Relationship Id="rId9" Type="http://schemas.openxmlformats.org/officeDocument/2006/relationships/image" Target="../media/image59.png"/></Relationships>
</file>

<file path=ppt/slides/_rels/slide80.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222.jpeg"/><Relationship Id="rId4" Type="http://schemas.openxmlformats.org/officeDocument/2006/relationships/image" Target="../media/image221.jpeg"/></Relationships>
</file>

<file path=ppt/slides/_rels/slide82.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90.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g object 17">
            <a:extLst>
              <a:ext uri="{FF2B5EF4-FFF2-40B4-BE49-F238E27FC236}">
                <a16:creationId xmlns:a16="http://schemas.microsoft.com/office/drawing/2014/main" id="{9E591A5F-4F03-047B-3F68-60390CFD19C9}"/>
              </a:ext>
            </a:extLst>
          </p:cNvPr>
          <p:cNvPicPr/>
          <p:nvPr/>
        </p:nvPicPr>
        <p:blipFill>
          <a:blip r:embed="rId3" cstate="print"/>
          <a:stretch>
            <a:fillRect/>
          </a:stretch>
        </p:blipFill>
        <p:spPr>
          <a:xfrm>
            <a:off x="380" y="0"/>
            <a:ext cx="13766419" cy="7429500"/>
          </a:xfrm>
          <a:prstGeom prst="rect">
            <a:avLst/>
          </a:prstGeom>
        </p:spPr>
      </p:pic>
      <p:pic>
        <p:nvPicPr>
          <p:cNvPr id="14" name="bg object 18">
            <a:extLst>
              <a:ext uri="{FF2B5EF4-FFF2-40B4-BE49-F238E27FC236}">
                <a16:creationId xmlns:a16="http://schemas.microsoft.com/office/drawing/2014/main" id="{2C14007C-C63C-3165-A553-3C935D618BD6}"/>
              </a:ext>
            </a:extLst>
          </p:cNvPr>
          <p:cNvPicPr/>
          <p:nvPr/>
        </p:nvPicPr>
        <p:blipFill>
          <a:blip r:embed="rId4" cstate="email">
            <a:extLst>
              <a:ext uri="{28A0092B-C50C-407E-A947-70E740481C1C}">
                <a14:useLocalDpi xmlns:a14="http://schemas.microsoft.com/office/drawing/2010/main"/>
              </a:ext>
            </a:extLst>
          </a:blip>
          <a:stretch>
            <a:fillRect/>
          </a:stretch>
        </p:blipFill>
        <p:spPr>
          <a:xfrm>
            <a:off x="0" y="6667500"/>
            <a:ext cx="16256000" cy="2476500"/>
          </a:xfrm>
          <a:prstGeom prst="rect">
            <a:avLst/>
          </a:prstGeom>
        </p:spPr>
      </p:pic>
      <p:sp>
        <p:nvSpPr>
          <p:cNvPr id="2" name="object 2"/>
          <p:cNvSpPr txBox="1">
            <a:spLocks noGrp="1"/>
          </p:cNvSpPr>
          <p:nvPr>
            <p:ph type="title" idx="4294967295"/>
          </p:nvPr>
        </p:nvSpPr>
        <p:spPr>
          <a:xfrm>
            <a:off x="588208" y="7888287"/>
            <a:ext cx="13295313" cy="796925"/>
          </a:xfrm>
          <a:prstGeom prst="rect">
            <a:avLst/>
          </a:prstGeom>
        </p:spPr>
        <p:txBody>
          <a:bodyPr vert="horz" wrap="square" lIns="0" tIns="12700" rIns="0" bIns="0" rtlCol="0">
            <a:spAutoFit/>
          </a:bodyPr>
          <a:lstStyle/>
          <a:p>
            <a:pPr marL="12700">
              <a:lnSpc>
                <a:spcPct val="100000"/>
              </a:lnSpc>
              <a:spcBef>
                <a:spcPts val="100"/>
              </a:spcBef>
            </a:pPr>
            <a:r>
              <a:rPr dirty="0"/>
              <a:t>Eclipse Resources for Public Libraries</a:t>
            </a:r>
          </a:p>
        </p:txBody>
      </p:sp>
      <p:grpSp>
        <p:nvGrpSpPr>
          <p:cNvPr id="3" name="object 3"/>
          <p:cNvGrpSpPr/>
          <p:nvPr/>
        </p:nvGrpSpPr>
        <p:grpSpPr>
          <a:xfrm>
            <a:off x="523177" y="5784156"/>
            <a:ext cx="7629525" cy="670560"/>
            <a:chOff x="523177" y="5784156"/>
            <a:chExt cx="7629525" cy="670560"/>
          </a:xfrm>
        </p:grpSpPr>
        <p:pic>
          <p:nvPicPr>
            <p:cNvPr id="4" name="object 4"/>
            <p:cNvPicPr/>
            <p:nvPr/>
          </p:nvPicPr>
          <p:blipFill>
            <a:blip r:embed="rId5" cstate="email">
              <a:extLst>
                <a:ext uri="{28A0092B-C50C-407E-A947-70E740481C1C}">
                  <a14:useLocalDpi xmlns:a14="http://schemas.microsoft.com/office/drawing/2010/main"/>
                </a:ext>
              </a:extLst>
            </a:blip>
            <a:stretch>
              <a:fillRect/>
            </a:stretch>
          </p:blipFill>
          <p:spPr>
            <a:xfrm>
              <a:off x="2677881" y="5851451"/>
              <a:ext cx="1553641" cy="603129"/>
            </a:xfrm>
            <a:prstGeom prst="rect">
              <a:avLst/>
            </a:prstGeom>
          </p:spPr>
        </p:pic>
        <p:pic>
          <p:nvPicPr>
            <p:cNvPr id="5" name="object 5"/>
            <p:cNvPicPr/>
            <p:nvPr/>
          </p:nvPicPr>
          <p:blipFill>
            <a:blip r:embed="rId6" cstate="email">
              <a:extLst>
                <a:ext uri="{28A0092B-C50C-407E-A947-70E740481C1C}">
                  <a14:useLocalDpi xmlns:a14="http://schemas.microsoft.com/office/drawing/2010/main"/>
                </a:ext>
              </a:extLst>
            </a:blip>
            <a:stretch>
              <a:fillRect/>
            </a:stretch>
          </p:blipFill>
          <p:spPr>
            <a:xfrm>
              <a:off x="523177" y="5784156"/>
              <a:ext cx="1876367" cy="637508"/>
            </a:xfrm>
            <a:prstGeom prst="rect">
              <a:avLst/>
            </a:prstGeom>
          </p:spPr>
        </p:pic>
        <p:sp>
          <p:nvSpPr>
            <p:cNvPr id="6" name="object 6"/>
            <p:cNvSpPr/>
            <p:nvPr/>
          </p:nvSpPr>
          <p:spPr>
            <a:xfrm>
              <a:off x="1536401" y="5823921"/>
              <a:ext cx="238125" cy="290195"/>
            </a:xfrm>
            <a:custGeom>
              <a:avLst/>
              <a:gdLst/>
              <a:ahLst/>
              <a:cxnLst/>
              <a:rect l="l" t="t" r="r" b="b"/>
              <a:pathLst>
                <a:path w="238125" h="290195">
                  <a:moveTo>
                    <a:pt x="55587" y="0"/>
                  </a:moveTo>
                  <a:lnTo>
                    <a:pt x="38854" y="852"/>
                  </a:lnTo>
                  <a:lnTo>
                    <a:pt x="26160" y="5449"/>
                  </a:lnTo>
                  <a:lnTo>
                    <a:pt x="17931" y="13278"/>
                  </a:lnTo>
                  <a:lnTo>
                    <a:pt x="14592" y="23825"/>
                  </a:lnTo>
                  <a:lnTo>
                    <a:pt x="14980" y="30225"/>
                  </a:lnTo>
                  <a:lnTo>
                    <a:pt x="16991" y="36520"/>
                  </a:lnTo>
                  <a:lnTo>
                    <a:pt x="20637" y="43065"/>
                  </a:lnTo>
                  <a:lnTo>
                    <a:pt x="25933" y="50215"/>
                  </a:lnTo>
                  <a:lnTo>
                    <a:pt x="29935" y="56168"/>
                  </a:lnTo>
                  <a:lnTo>
                    <a:pt x="33061" y="64612"/>
                  </a:lnTo>
                  <a:lnTo>
                    <a:pt x="34791" y="76917"/>
                  </a:lnTo>
                  <a:lnTo>
                    <a:pt x="34607" y="94449"/>
                  </a:lnTo>
                  <a:lnTo>
                    <a:pt x="28879" y="184137"/>
                  </a:lnTo>
                  <a:lnTo>
                    <a:pt x="19037" y="221818"/>
                  </a:lnTo>
                  <a:lnTo>
                    <a:pt x="8495" y="233283"/>
                  </a:lnTo>
                  <a:lnTo>
                    <a:pt x="4129" y="239501"/>
                  </a:lnTo>
                  <a:lnTo>
                    <a:pt x="1260" y="245888"/>
                  </a:lnTo>
                  <a:lnTo>
                    <a:pt x="0" y="252412"/>
                  </a:lnTo>
                  <a:lnTo>
                    <a:pt x="1573" y="262822"/>
                  </a:lnTo>
                  <a:lnTo>
                    <a:pt x="7794" y="271341"/>
                  </a:lnTo>
                  <a:lnTo>
                    <a:pt x="18773" y="277365"/>
                  </a:lnTo>
                  <a:lnTo>
                    <a:pt x="34620" y="280288"/>
                  </a:lnTo>
                  <a:lnTo>
                    <a:pt x="189179" y="290156"/>
                  </a:lnTo>
                  <a:lnTo>
                    <a:pt x="206967" y="285518"/>
                  </a:lnTo>
                  <a:lnTo>
                    <a:pt x="221757" y="270448"/>
                  </a:lnTo>
                  <a:lnTo>
                    <a:pt x="232352" y="246846"/>
                  </a:lnTo>
                  <a:lnTo>
                    <a:pt x="237553" y="216611"/>
                  </a:lnTo>
                  <a:lnTo>
                    <a:pt x="237390" y="197494"/>
                  </a:lnTo>
                  <a:lnTo>
                    <a:pt x="234410" y="182546"/>
                  </a:lnTo>
                  <a:lnTo>
                    <a:pt x="228877" y="172680"/>
                  </a:lnTo>
                  <a:lnTo>
                    <a:pt x="221056" y="168808"/>
                  </a:lnTo>
                  <a:lnTo>
                    <a:pt x="216206" y="169736"/>
                  </a:lnTo>
                  <a:lnTo>
                    <a:pt x="210834" y="173718"/>
                  </a:lnTo>
                  <a:lnTo>
                    <a:pt x="204130" y="181636"/>
                  </a:lnTo>
                  <a:lnTo>
                    <a:pt x="195287" y="194373"/>
                  </a:lnTo>
                  <a:lnTo>
                    <a:pt x="181099" y="216282"/>
                  </a:lnTo>
                  <a:lnTo>
                    <a:pt x="167668" y="230876"/>
                  </a:lnTo>
                  <a:lnTo>
                    <a:pt x="154089" y="238779"/>
                  </a:lnTo>
                  <a:lnTo>
                    <a:pt x="139458" y="240614"/>
                  </a:lnTo>
                  <a:lnTo>
                    <a:pt x="126098" y="239763"/>
                  </a:lnTo>
                  <a:lnTo>
                    <a:pt x="112964" y="236623"/>
                  </a:lnTo>
                  <a:lnTo>
                    <a:pt x="104254" y="229415"/>
                  </a:lnTo>
                  <a:lnTo>
                    <a:pt x="99659" y="218517"/>
                  </a:lnTo>
                  <a:lnTo>
                    <a:pt x="98869" y="204304"/>
                  </a:lnTo>
                  <a:lnTo>
                    <a:pt x="100126" y="184467"/>
                  </a:lnTo>
                  <a:lnTo>
                    <a:pt x="102038" y="173889"/>
                  </a:lnTo>
                  <a:lnTo>
                    <a:pt x="106010" y="165922"/>
                  </a:lnTo>
                  <a:lnTo>
                    <a:pt x="111653" y="161007"/>
                  </a:lnTo>
                  <a:lnTo>
                    <a:pt x="118579" y="159588"/>
                  </a:lnTo>
                  <a:lnTo>
                    <a:pt x="138811" y="160883"/>
                  </a:lnTo>
                  <a:lnTo>
                    <a:pt x="143344" y="167690"/>
                  </a:lnTo>
                  <a:lnTo>
                    <a:pt x="146126" y="178206"/>
                  </a:lnTo>
                  <a:lnTo>
                    <a:pt x="148717" y="185648"/>
                  </a:lnTo>
                  <a:lnTo>
                    <a:pt x="151041" y="191160"/>
                  </a:lnTo>
                  <a:lnTo>
                    <a:pt x="157530" y="191579"/>
                  </a:lnTo>
                  <a:lnTo>
                    <a:pt x="165544" y="188297"/>
                  </a:lnTo>
                  <a:lnTo>
                    <a:pt x="172512" y="178306"/>
                  </a:lnTo>
                  <a:lnTo>
                    <a:pt x="177738" y="162959"/>
                  </a:lnTo>
                  <a:lnTo>
                    <a:pt x="180530" y="143611"/>
                  </a:lnTo>
                  <a:lnTo>
                    <a:pt x="180297" y="125723"/>
                  </a:lnTo>
                  <a:lnTo>
                    <a:pt x="177345" y="111612"/>
                  </a:lnTo>
                  <a:lnTo>
                    <a:pt x="172008" y="102233"/>
                  </a:lnTo>
                  <a:lnTo>
                    <a:pt x="164617" y="98539"/>
                  </a:lnTo>
                  <a:lnTo>
                    <a:pt x="156603" y="98031"/>
                  </a:lnTo>
                  <a:lnTo>
                    <a:pt x="148894" y="110947"/>
                  </a:lnTo>
                  <a:lnTo>
                    <a:pt x="144919" y="119125"/>
                  </a:lnTo>
                  <a:lnTo>
                    <a:pt x="140398" y="123812"/>
                  </a:lnTo>
                  <a:lnTo>
                    <a:pt x="105765" y="96316"/>
                  </a:lnTo>
                  <a:lnTo>
                    <a:pt x="106591" y="83337"/>
                  </a:lnTo>
                  <a:lnTo>
                    <a:pt x="108865" y="69159"/>
                  </a:lnTo>
                  <a:lnTo>
                    <a:pt x="113945" y="58897"/>
                  </a:lnTo>
                  <a:lnTo>
                    <a:pt x="122276" y="52867"/>
                  </a:lnTo>
                  <a:lnTo>
                    <a:pt x="134302" y="51384"/>
                  </a:lnTo>
                  <a:lnTo>
                    <a:pt x="148043" y="52260"/>
                  </a:lnTo>
                  <a:lnTo>
                    <a:pt x="190038" y="86470"/>
                  </a:lnTo>
                  <a:lnTo>
                    <a:pt x="204749" y="118338"/>
                  </a:lnTo>
                  <a:lnTo>
                    <a:pt x="207962" y="121996"/>
                  </a:lnTo>
                  <a:lnTo>
                    <a:pt x="234048" y="73469"/>
                  </a:lnTo>
                  <a:lnTo>
                    <a:pt x="232834" y="50437"/>
                  </a:lnTo>
                  <a:lnTo>
                    <a:pt x="225702" y="30116"/>
                  </a:lnTo>
                  <a:lnTo>
                    <a:pt x="211900" y="15260"/>
                  </a:lnTo>
                  <a:lnTo>
                    <a:pt x="190677" y="8623"/>
                  </a:lnTo>
                  <a:lnTo>
                    <a:pt x="55587" y="0"/>
                  </a:lnTo>
                  <a:close/>
                </a:path>
              </a:pathLst>
            </a:custGeom>
            <a:solidFill>
              <a:srgbClr val="F6851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7" name="object 7"/>
            <p:cNvPicPr/>
            <p:nvPr/>
          </p:nvPicPr>
          <p:blipFill>
            <a:blip r:embed="rId7" cstate="email">
              <a:extLst>
                <a:ext uri="{28A0092B-C50C-407E-A947-70E740481C1C}">
                  <a14:useLocalDpi xmlns:a14="http://schemas.microsoft.com/office/drawing/2010/main"/>
                </a:ext>
              </a:extLst>
            </a:blip>
            <a:stretch>
              <a:fillRect/>
            </a:stretch>
          </p:blipFill>
          <p:spPr>
            <a:xfrm>
              <a:off x="6653556" y="5865179"/>
              <a:ext cx="1498909" cy="556345"/>
            </a:xfrm>
            <a:prstGeom prst="rect">
              <a:avLst/>
            </a:prstGeom>
          </p:spPr>
        </p:pic>
        <p:pic>
          <p:nvPicPr>
            <p:cNvPr id="8" name="object 8"/>
            <p:cNvPicPr/>
            <p:nvPr/>
          </p:nvPicPr>
          <p:blipFill>
            <a:blip r:embed="rId8" cstate="email">
              <a:extLst>
                <a:ext uri="{28A0092B-C50C-407E-A947-70E740481C1C}">
                  <a14:useLocalDpi xmlns:a14="http://schemas.microsoft.com/office/drawing/2010/main"/>
                </a:ext>
              </a:extLst>
            </a:blip>
            <a:stretch>
              <a:fillRect/>
            </a:stretch>
          </p:blipFill>
          <p:spPr>
            <a:xfrm>
              <a:off x="4543758" y="5806521"/>
              <a:ext cx="1736200" cy="638874"/>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6256000" cy="9144000"/>
            <a:chOff x="0" y="0"/>
            <a:chExt cx="16256000" cy="9144000"/>
          </a:xfrm>
        </p:grpSpPr>
        <p:pic>
          <p:nvPicPr>
            <p:cNvPr id="3" name="object 3"/>
            <p:cNvPicPr/>
            <p:nvPr/>
          </p:nvPicPr>
          <p:blipFill>
            <a:blip r:embed="rId2" cstate="print"/>
            <a:stretch>
              <a:fillRect/>
            </a:stretch>
          </p:blipFill>
          <p:spPr>
            <a:xfrm>
              <a:off x="0" y="0"/>
              <a:ext cx="16256000" cy="9144000"/>
            </a:xfrm>
            <a:prstGeom prst="rect">
              <a:avLst/>
            </a:prstGeom>
          </p:spPr>
        </p:pic>
        <p:pic>
          <p:nvPicPr>
            <p:cNvPr id="4" name="object 4"/>
            <p:cNvPicPr/>
            <p:nvPr/>
          </p:nvPicPr>
          <p:blipFill>
            <a:blip r:embed="rId3" cstate="email">
              <a:extLst>
                <a:ext uri="{28A0092B-C50C-407E-A947-70E740481C1C}">
                  <a14:useLocalDpi xmlns:a14="http://schemas.microsoft.com/office/drawing/2010/main"/>
                </a:ext>
              </a:extLst>
            </a:blip>
            <a:stretch>
              <a:fillRect/>
            </a:stretch>
          </p:blipFill>
          <p:spPr>
            <a:xfrm>
              <a:off x="0" y="0"/>
              <a:ext cx="7998129" cy="7117740"/>
            </a:xfrm>
            <a:prstGeom prst="rect">
              <a:avLst/>
            </a:prstGeom>
          </p:spPr>
        </p:pic>
        <p:pic>
          <p:nvPicPr>
            <p:cNvPr id="5" name="object 5"/>
            <p:cNvPicPr/>
            <p:nvPr/>
          </p:nvPicPr>
          <p:blipFill>
            <a:blip r:embed="rId4" cstate="email">
              <a:extLst>
                <a:ext uri="{28A0092B-C50C-407E-A947-70E740481C1C}">
                  <a14:useLocalDpi xmlns:a14="http://schemas.microsoft.com/office/drawing/2010/main"/>
                </a:ext>
              </a:extLst>
            </a:blip>
            <a:stretch>
              <a:fillRect/>
            </a:stretch>
          </p:blipFill>
          <p:spPr>
            <a:xfrm>
              <a:off x="0" y="6667500"/>
              <a:ext cx="16256000" cy="2476500"/>
            </a:xfrm>
            <a:prstGeom prst="rect">
              <a:avLst/>
            </a:prstGeom>
          </p:spPr>
        </p:pic>
      </p:grpSp>
      <p:sp>
        <p:nvSpPr>
          <p:cNvPr id="6" name="object 6"/>
          <p:cNvSpPr txBox="1"/>
          <p:nvPr/>
        </p:nvSpPr>
        <p:spPr>
          <a:xfrm>
            <a:off x="437526" y="7340600"/>
            <a:ext cx="5861673" cy="797654"/>
          </a:xfrm>
          <a:prstGeom prst="rect">
            <a:avLst/>
          </a:prstGeom>
        </p:spPr>
        <p:txBody>
          <a:bodyPr vert="horz" wrap="square" lIns="0" tIns="12700" rIns="0" bIns="0" rtlCol="0">
            <a:spAutoFit/>
          </a:bodyPr>
          <a:lstStyle/>
          <a:p>
            <a:pPr marL="12700">
              <a:lnSpc>
                <a:spcPct val="100000"/>
              </a:lnSpc>
              <a:spcBef>
                <a:spcPts val="100"/>
              </a:spcBef>
              <a:tabLst>
                <a:tab pos="982344" algn="l"/>
                <a:tab pos="2190750" algn="l"/>
              </a:tabLst>
            </a:pPr>
            <a:r>
              <a:rPr sz="5100" b="1" spc="-25" dirty="0">
                <a:latin typeface="Decoy" panose="02080003040304020404" pitchFamily="18" charset="77"/>
                <a:cs typeface="Decoy-Medium"/>
              </a:rPr>
              <a:t>By</a:t>
            </a:r>
            <a:r>
              <a:rPr lang="en-US" sz="5100" b="1" spc="-25" dirty="0">
                <a:latin typeface="Decoy" panose="02080003040304020404" pitchFamily="18" charset="77"/>
                <a:cs typeface="Decoy-Medium"/>
              </a:rPr>
              <a:t> </a:t>
            </a:r>
            <a:r>
              <a:rPr sz="5100" b="1" spc="-25" dirty="0">
                <a:latin typeface="Decoy" panose="02080003040304020404" pitchFamily="18" charset="77"/>
                <a:cs typeface="Decoy-Medium"/>
              </a:rPr>
              <a:t>the</a:t>
            </a:r>
            <a:r>
              <a:rPr lang="en-US" sz="5100" b="1" spc="-25" dirty="0">
                <a:latin typeface="Decoy" panose="02080003040304020404" pitchFamily="18" charset="77"/>
                <a:cs typeface="Decoy-Medium"/>
              </a:rPr>
              <a:t> </a:t>
            </a:r>
            <a:r>
              <a:rPr sz="5100" b="1" spc="-55" dirty="0">
                <a:latin typeface="Decoy" panose="02080003040304020404" pitchFamily="18" charset="77"/>
                <a:cs typeface="Decoy-Medium"/>
              </a:rPr>
              <a:t>Numbers</a:t>
            </a:r>
            <a:endParaRPr sz="5100" b="1" dirty="0">
              <a:latin typeface="Decoy" panose="02080003040304020404" pitchFamily="18" charset="77"/>
              <a:cs typeface="Decoy-Medium"/>
            </a:endParaRPr>
          </a:p>
        </p:txBody>
      </p:sp>
      <p:pic>
        <p:nvPicPr>
          <p:cNvPr id="7" name="object 7"/>
          <p:cNvPicPr/>
          <p:nvPr/>
        </p:nvPicPr>
        <p:blipFill>
          <a:blip r:embed="rId5" cstate="email">
            <a:extLst>
              <a:ext uri="{28A0092B-C50C-407E-A947-70E740481C1C}">
                <a14:useLocalDpi xmlns:a14="http://schemas.microsoft.com/office/drawing/2010/main"/>
              </a:ext>
            </a:extLst>
          </a:blip>
          <a:stretch>
            <a:fillRect/>
          </a:stretch>
        </p:blipFill>
        <p:spPr>
          <a:xfrm>
            <a:off x="8257870" y="450227"/>
            <a:ext cx="7547901" cy="3550272"/>
          </a:xfrm>
          <a:prstGeom prst="rect">
            <a:avLst/>
          </a:prstGeom>
        </p:spPr>
      </p:pic>
      <p:sp>
        <p:nvSpPr>
          <p:cNvPr id="8" name="object 8"/>
          <p:cNvSpPr txBox="1"/>
          <p:nvPr/>
        </p:nvSpPr>
        <p:spPr>
          <a:xfrm>
            <a:off x="8245199" y="4474633"/>
            <a:ext cx="7387590" cy="1875789"/>
          </a:xfrm>
          <a:prstGeom prst="rect">
            <a:avLst/>
          </a:prstGeom>
        </p:spPr>
        <p:txBody>
          <a:bodyPr vert="horz" wrap="square" lIns="0" tIns="0" rIns="0" bIns="0" rtlCol="0">
            <a:spAutoFit/>
          </a:bodyPr>
          <a:lstStyle/>
          <a:p>
            <a:pPr marL="304165" indent="-292100">
              <a:lnSpc>
                <a:spcPts val="2745"/>
              </a:lnSpc>
              <a:buClr>
                <a:srgbClr val="FAA61A"/>
              </a:buClr>
              <a:buSzPct val="120000"/>
              <a:buFont typeface="Wingdings"/>
              <a:buChar char=""/>
              <a:tabLst>
                <a:tab pos="304800" algn="l"/>
              </a:tabLst>
            </a:pPr>
            <a:r>
              <a:rPr sz="2000" b="1">
                <a:solidFill>
                  <a:srgbClr val="FBC52F"/>
                </a:solidFill>
                <a:latin typeface="OpenSans-SemiBold"/>
                <a:cs typeface="OpenSans-SemiBold"/>
              </a:rPr>
              <a:t>2.1</a:t>
            </a:r>
            <a:r>
              <a:rPr sz="2000" b="1" spc="-25">
                <a:solidFill>
                  <a:srgbClr val="FBC52F"/>
                </a:solidFill>
                <a:latin typeface="OpenSans-SemiBold"/>
                <a:cs typeface="OpenSans-SemiBold"/>
              </a:rPr>
              <a:t> </a:t>
            </a:r>
            <a:r>
              <a:rPr sz="2000" b="1">
                <a:solidFill>
                  <a:srgbClr val="FBC52F"/>
                </a:solidFill>
                <a:latin typeface="OpenSans-SemiBold"/>
                <a:cs typeface="OpenSans-SemiBold"/>
              </a:rPr>
              <a:t>million</a:t>
            </a:r>
            <a:r>
              <a:rPr sz="2000" b="1" spc="-25">
                <a:solidFill>
                  <a:srgbClr val="FBC52F"/>
                </a:solidFill>
                <a:latin typeface="OpenSans-SemiBold"/>
                <a:cs typeface="OpenSans-SemiBold"/>
              </a:rPr>
              <a:t> </a:t>
            </a:r>
            <a:r>
              <a:rPr sz="2000" b="1">
                <a:solidFill>
                  <a:srgbClr val="FFFFFF"/>
                </a:solidFill>
                <a:latin typeface="OpenSans-SemiBold"/>
                <a:cs typeface="OpenSans-SemiBold"/>
              </a:rPr>
              <a:t>glasses</a:t>
            </a:r>
            <a:r>
              <a:rPr sz="2000" b="1" spc="-20">
                <a:solidFill>
                  <a:srgbClr val="FFFFFF"/>
                </a:solidFill>
                <a:latin typeface="OpenSans-SemiBold"/>
                <a:cs typeface="OpenSans-SemiBold"/>
              </a:rPr>
              <a:t> </a:t>
            </a:r>
            <a:r>
              <a:rPr sz="2000" b="1" spc="-10">
                <a:solidFill>
                  <a:srgbClr val="FFFFFF"/>
                </a:solidFill>
                <a:latin typeface="OpenSans-SemiBold"/>
                <a:cs typeface="OpenSans-SemiBold"/>
              </a:rPr>
              <a:t>distributed</a:t>
            </a:r>
            <a:endParaRPr sz="2000">
              <a:latin typeface="OpenSans-SemiBold"/>
              <a:cs typeface="OpenSans-SemiBold"/>
            </a:endParaRPr>
          </a:p>
          <a:p>
            <a:pPr marL="304165" marR="203835" indent="-292100">
              <a:lnSpc>
                <a:spcPts val="3000"/>
              </a:lnSpc>
              <a:spcBef>
                <a:spcPts val="120"/>
              </a:spcBef>
              <a:buClr>
                <a:srgbClr val="FAA61A"/>
              </a:buClr>
              <a:buSzPct val="120000"/>
              <a:buFont typeface="Wingdings"/>
              <a:buChar char=""/>
              <a:tabLst>
                <a:tab pos="304800" algn="l"/>
              </a:tabLst>
            </a:pPr>
            <a:r>
              <a:rPr sz="2000" b="1">
                <a:solidFill>
                  <a:srgbClr val="FFFFFF"/>
                </a:solidFill>
                <a:latin typeface="OpenSans-SemiBold"/>
                <a:cs typeface="OpenSans-SemiBold"/>
              </a:rPr>
              <a:t>More</a:t>
            </a:r>
            <a:r>
              <a:rPr sz="2000" b="1" spc="-5">
                <a:solidFill>
                  <a:srgbClr val="FFFFFF"/>
                </a:solidFill>
                <a:latin typeface="OpenSans-SemiBold"/>
                <a:cs typeface="OpenSans-SemiBold"/>
              </a:rPr>
              <a:t> </a:t>
            </a:r>
            <a:r>
              <a:rPr sz="2000" b="1">
                <a:solidFill>
                  <a:srgbClr val="FFFFFF"/>
                </a:solidFill>
                <a:latin typeface="OpenSans-SemiBold"/>
                <a:cs typeface="OpenSans-SemiBold"/>
              </a:rPr>
              <a:t>than</a:t>
            </a:r>
            <a:r>
              <a:rPr sz="2000" b="1" spc="-5">
                <a:solidFill>
                  <a:srgbClr val="FFFFFF"/>
                </a:solidFill>
                <a:latin typeface="OpenSans-SemiBold"/>
                <a:cs typeface="OpenSans-SemiBold"/>
              </a:rPr>
              <a:t> </a:t>
            </a:r>
            <a:r>
              <a:rPr sz="2000" b="1">
                <a:solidFill>
                  <a:srgbClr val="FBC52F"/>
                </a:solidFill>
                <a:latin typeface="OpenSans-SemiBold"/>
                <a:cs typeface="OpenSans-SemiBold"/>
              </a:rPr>
              <a:t>7,000</a:t>
            </a:r>
            <a:r>
              <a:rPr sz="2000" b="1" spc="-10">
                <a:solidFill>
                  <a:srgbClr val="FBC52F"/>
                </a:solidFill>
                <a:latin typeface="OpenSans-SemiBold"/>
                <a:cs typeface="OpenSans-SemiBold"/>
              </a:rPr>
              <a:t> </a:t>
            </a:r>
            <a:r>
              <a:rPr sz="2000" b="1">
                <a:solidFill>
                  <a:srgbClr val="FFFFFF"/>
                </a:solidFill>
                <a:latin typeface="OpenSans-SemiBold"/>
                <a:cs typeface="OpenSans-SemiBold"/>
              </a:rPr>
              <a:t>individual library</a:t>
            </a:r>
            <a:r>
              <a:rPr sz="2000" b="1" spc="-5">
                <a:solidFill>
                  <a:srgbClr val="FFFFFF"/>
                </a:solidFill>
                <a:latin typeface="OpenSans-SemiBold"/>
                <a:cs typeface="OpenSans-SemiBold"/>
              </a:rPr>
              <a:t> </a:t>
            </a:r>
            <a:r>
              <a:rPr sz="2000" b="1">
                <a:solidFill>
                  <a:srgbClr val="FFFFFF"/>
                </a:solidFill>
                <a:latin typeface="OpenSans-SemiBold"/>
                <a:cs typeface="OpenSans-SemiBold"/>
              </a:rPr>
              <a:t>locations </a:t>
            </a:r>
            <a:r>
              <a:rPr sz="2000" b="1" spc="-10">
                <a:solidFill>
                  <a:srgbClr val="FFFFFF"/>
                </a:solidFill>
                <a:latin typeface="OpenSans-SemiBold"/>
                <a:cs typeface="OpenSans-SemiBold"/>
              </a:rPr>
              <a:t>participated </a:t>
            </a:r>
            <a:r>
              <a:rPr sz="2000" b="1">
                <a:solidFill>
                  <a:srgbClr val="FFFFFF"/>
                </a:solidFill>
                <a:latin typeface="OpenSans-SemiBold"/>
                <a:cs typeface="OpenSans-SemiBold"/>
              </a:rPr>
              <a:t>through</a:t>
            </a:r>
            <a:r>
              <a:rPr sz="2000" b="1" spc="-25">
                <a:solidFill>
                  <a:srgbClr val="FFFFFF"/>
                </a:solidFill>
                <a:latin typeface="OpenSans-SemiBold"/>
                <a:cs typeface="OpenSans-SemiBold"/>
              </a:rPr>
              <a:t> </a:t>
            </a:r>
            <a:r>
              <a:rPr sz="2000" b="1" i="1">
                <a:solidFill>
                  <a:srgbClr val="FFFFFF"/>
                </a:solidFill>
                <a:latin typeface="OpenSans-SemiBoldItalic"/>
                <a:cs typeface="OpenSans-SemiBoldItalic"/>
              </a:rPr>
              <a:t>STAR</a:t>
            </a:r>
            <a:r>
              <a:rPr sz="2000" b="1" i="1" spc="-20">
                <a:solidFill>
                  <a:srgbClr val="FFFFFF"/>
                </a:solidFill>
                <a:latin typeface="OpenSans-SemiBoldItalic"/>
                <a:cs typeface="OpenSans-SemiBoldItalic"/>
              </a:rPr>
              <a:t> </a:t>
            </a:r>
            <a:r>
              <a:rPr sz="2000" b="1" i="1" spc="-25">
                <a:solidFill>
                  <a:srgbClr val="FFFFFF"/>
                </a:solidFill>
                <a:latin typeface="OpenSans-SemiBoldItalic"/>
                <a:cs typeface="OpenSans-SemiBoldItalic"/>
              </a:rPr>
              <a:t>Net</a:t>
            </a:r>
            <a:endParaRPr sz="2000">
              <a:latin typeface="OpenSans-SemiBoldItalic"/>
              <a:cs typeface="OpenSans-SemiBoldItalic"/>
            </a:endParaRPr>
          </a:p>
          <a:p>
            <a:pPr marL="304165" marR="5080" indent="-292100">
              <a:lnSpc>
                <a:spcPts val="3000"/>
              </a:lnSpc>
              <a:buClr>
                <a:srgbClr val="FAA61A"/>
              </a:buClr>
              <a:buSzPct val="120000"/>
              <a:buFont typeface="Wingdings"/>
              <a:buChar char=""/>
              <a:tabLst>
                <a:tab pos="304800" algn="l"/>
              </a:tabLst>
            </a:pPr>
            <a:r>
              <a:rPr sz="2000" b="1">
                <a:solidFill>
                  <a:srgbClr val="FFFFFF"/>
                </a:solidFill>
                <a:latin typeface="OpenSans-SemiBold"/>
                <a:cs typeface="OpenSans-SemiBold"/>
              </a:rPr>
              <a:t>This</a:t>
            </a:r>
            <a:r>
              <a:rPr sz="2000" b="1" spc="-30">
                <a:solidFill>
                  <a:srgbClr val="FFFFFF"/>
                </a:solidFill>
                <a:latin typeface="OpenSans-SemiBold"/>
                <a:cs typeface="OpenSans-SemiBold"/>
              </a:rPr>
              <a:t> </a:t>
            </a:r>
            <a:r>
              <a:rPr sz="2000" b="1">
                <a:solidFill>
                  <a:srgbClr val="FFFFFF"/>
                </a:solidFill>
                <a:latin typeface="OpenSans-SemiBold"/>
                <a:cs typeface="OpenSans-SemiBold"/>
              </a:rPr>
              <a:t>included</a:t>
            </a:r>
            <a:r>
              <a:rPr sz="2000" b="1" spc="-15">
                <a:solidFill>
                  <a:srgbClr val="FFFFFF"/>
                </a:solidFill>
                <a:latin typeface="OpenSans-SemiBold"/>
                <a:cs typeface="OpenSans-SemiBold"/>
              </a:rPr>
              <a:t> </a:t>
            </a:r>
            <a:r>
              <a:rPr sz="2000" b="1">
                <a:solidFill>
                  <a:srgbClr val="FFFFFF"/>
                </a:solidFill>
                <a:latin typeface="OpenSans-SemiBold"/>
                <a:cs typeface="OpenSans-SemiBold"/>
              </a:rPr>
              <a:t>public</a:t>
            </a:r>
            <a:r>
              <a:rPr sz="2000" b="1" spc="-15">
                <a:solidFill>
                  <a:srgbClr val="FFFFFF"/>
                </a:solidFill>
                <a:latin typeface="OpenSans-SemiBold"/>
                <a:cs typeface="OpenSans-SemiBold"/>
              </a:rPr>
              <a:t> </a:t>
            </a:r>
            <a:r>
              <a:rPr sz="2000" b="1">
                <a:solidFill>
                  <a:srgbClr val="FFFFFF"/>
                </a:solidFill>
                <a:latin typeface="OpenSans-SemiBold"/>
                <a:cs typeface="OpenSans-SemiBold"/>
              </a:rPr>
              <a:t>library</a:t>
            </a:r>
            <a:r>
              <a:rPr sz="2000" b="1" spc="-20">
                <a:solidFill>
                  <a:srgbClr val="FFFFFF"/>
                </a:solidFill>
                <a:latin typeface="OpenSans-SemiBold"/>
                <a:cs typeface="OpenSans-SemiBold"/>
              </a:rPr>
              <a:t> </a:t>
            </a:r>
            <a:r>
              <a:rPr sz="2000" b="1">
                <a:solidFill>
                  <a:srgbClr val="FFFFFF"/>
                </a:solidFill>
                <a:latin typeface="OpenSans-SemiBold"/>
                <a:cs typeface="OpenSans-SemiBold"/>
              </a:rPr>
              <a:t>branches,</a:t>
            </a:r>
            <a:r>
              <a:rPr sz="2000" b="1" spc="-15">
                <a:solidFill>
                  <a:srgbClr val="FFFFFF"/>
                </a:solidFill>
                <a:latin typeface="OpenSans-SemiBold"/>
                <a:cs typeface="OpenSans-SemiBold"/>
              </a:rPr>
              <a:t> </a:t>
            </a:r>
            <a:r>
              <a:rPr sz="2000" b="1">
                <a:solidFill>
                  <a:srgbClr val="FFFFFF"/>
                </a:solidFill>
                <a:latin typeface="OpenSans-SemiBold"/>
                <a:cs typeface="OpenSans-SemiBold"/>
              </a:rPr>
              <a:t>book</a:t>
            </a:r>
            <a:r>
              <a:rPr sz="2000" b="1" spc="-15">
                <a:solidFill>
                  <a:srgbClr val="FFFFFF"/>
                </a:solidFill>
                <a:latin typeface="OpenSans-SemiBold"/>
                <a:cs typeface="OpenSans-SemiBold"/>
              </a:rPr>
              <a:t> </a:t>
            </a:r>
            <a:r>
              <a:rPr sz="2000" b="1">
                <a:solidFill>
                  <a:srgbClr val="FFFFFF"/>
                </a:solidFill>
                <a:latin typeface="OpenSans-SemiBold"/>
                <a:cs typeface="OpenSans-SemiBold"/>
              </a:rPr>
              <a:t>mobiles,</a:t>
            </a:r>
            <a:r>
              <a:rPr sz="2000" b="1" spc="-15">
                <a:solidFill>
                  <a:srgbClr val="FFFFFF"/>
                </a:solidFill>
                <a:latin typeface="OpenSans-SemiBold"/>
                <a:cs typeface="OpenSans-SemiBold"/>
              </a:rPr>
              <a:t> </a:t>
            </a:r>
            <a:r>
              <a:rPr sz="2000" b="1" spc="-10">
                <a:solidFill>
                  <a:srgbClr val="FFFFFF"/>
                </a:solidFill>
                <a:latin typeface="OpenSans-SemiBold"/>
                <a:cs typeface="OpenSans-SemiBold"/>
              </a:rPr>
              <a:t>tribal </a:t>
            </a:r>
            <a:r>
              <a:rPr sz="2000" b="1">
                <a:solidFill>
                  <a:srgbClr val="FFFFFF"/>
                </a:solidFill>
                <a:latin typeface="OpenSans-SemiBold"/>
                <a:cs typeface="OpenSans-SemiBold"/>
              </a:rPr>
              <a:t>libraries,</a:t>
            </a:r>
            <a:r>
              <a:rPr sz="2000" b="1" spc="-10">
                <a:solidFill>
                  <a:srgbClr val="FFFFFF"/>
                </a:solidFill>
                <a:latin typeface="OpenSans-SemiBold"/>
                <a:cs typeface="OpenSans-SemiBold"/>
              </a:rPr>
              <a:t> </a:t>
            </a:r>
            <a:r>
              <a:rPr sz="2000" b="1">
                <a:solidFill>
                  <a:srgbClr val="FFFFFF"/>
                </a:solidFill>
                <a:latin typeface="OpenSans-SemiBold"/>
                <a:cs typeface="OpenSans-SemiBold"/>
              </a:rPr>
              <a:t>library</a:t>
            </a:r>
            <a:r>
              <a:rPr sz="2000" b="1" spc="-10">
                <a:solidFill>
                  <a:srgbClr val="FFFFFF"/>
                </a:solidFill>
                <a:latin typeface="OpenSans-SemiBold"/>
                <a:cs typeface="OpenSans-SemiBold"/>
              </a:rPr>
              <a:t> </a:t>
            </a:r>
            <a:r>
              <a:rPr sz="2000" b="1">
                <a:solidFill>
                  <a:srgbClr val="FFFFFF"/>
                </a:solidFill>
                <a:latin typeface="OpenSans-SemiBold"/>
                <a:cs typeface="OpenSans-SemiBold"/>
              </a:rPr>
              <a:t>consortia</a:t>
            </a:r>
            <a:r>
              <a:rPr sz="2000" b="1" spc="-10">
                <a:solidFill>
                  <a:srgbClr val="FFFFFF"/>
                </a:solidFill>
                <a:latin typeface="OpenSans-SemiBold"/>
                <a:cs typeface="OpenSans-SemiBold"/>
              </a:rPr>
              <a:t> </a:t>
            </a:r>
            <a:r>
              <a:rPr sz="2000" b="1">
                <a:solidFill>
                  <a:srgbClr val="FFFFFF"/>
                </a:solidFill>
                <a:latin typeface="OpenSans-SemiBold"/>
                <a:cs typeface="OpenSans-SemiBold"/>
              </a:rPr>
              <a:t>and</a:t>
            </a:r>
            <a:r>
              <a:rPr sz="2000" b="1" spc="-10">
                <a:solidFill>
                  <a:srgbClr val="FFFFFF"/>
                </a:solidFill>
                <a:latin typeface="OpenSans-SemiBold"/>
                <a:cs typeface="OpenSans-SemiBold"/>
              </a:rPr>
              <a:t> </a:t>
            </a:r>
            <a:r>
              <a:rPr sz="2000" b="1">
                <a:solidFill>
                  <a:srgbClr val="FFFFFF"/>
                </a:solidFill>
                <a:latin typeface="OpenSans-SemiBold"/>
                <a:cs typeface="OpenSans-SemiBold"/>
              </a:rPr>
              <a:t>state</a:t>
            </a:r>
            <a:r>
              <a:rPr sz="2000" b="1" spc="-10">
                <a:solidFill>
                  <a:srgbClr val="FFFFFF"/>
                </a:solidFill>
                <a:latin typeface="OpenSans-SemiBold"/>
                <a:cs typeface="OpenSans-SemiBold"/>
              </a:rPr>
              <a:t> libraries</a:t>
            </a:r>
            <a:endParaRPr sz="2000">
              <a:latin typeface="OpenSans-SemiBold"/>
              <a:cs typeface="OpenSans-SemiBold"/>
            </a:endParaRPr>
          </a:p>
        </p:txBody>
      </p:sp>
      <p:sp>
        <p:nvSpPr>
          <p:cNvPr id="9" name="object 9"/>
          <p:cNvSpPr txBox="1"/>
          <p:nvPr/>
        </p:nvSpPr>
        <p:spPr>
          <a:xfrm>
            <a:off x="437527" y="396875"/>
            <a:ext cx="2232025" cy="208390"/>
          </a:xfrm>
          <a:prstGeom prst="rect">
            <a:avLst/>
          </a:prstGeom>
        </p:spPr>
        <p:txBody>
          <a:bodyPr vert="horz" wrap="square" lIns="0" tIns="15875" rIns="0" bIns="0" rtlCol="0">
            <a:spAutoFit/>
          </a:bodyPr>
          <a:lstStyle/>
          <a:p>
            <a:pPr marL="12700">
              <a:lnSpc>
                <a:spcPct val="100000"/>
              </a:lnSpc>
              <a:spcBef>
                <a:spcPts val="125"/>
              </a:spcBef>
            </a:pPr>
            <a:r>
              <a:rPr sz="1250" dirty="0">
                <a:solidFill>
                  <a:srgbClr val="FFFFFF"/>
                </a:solidFill>
                <a:latin typeface="Open Sans" panose="020B0606030504020204" pitchFamily="34" charset="0"/>
                <a:cs typeface="Open Sans" panose="020B0606030504020204" pitchFamily="34" charset="0"/>
              </a:rPr>
              <a:t>Photo</a:t>
            </a:r>
            <a:r>
              <a:rPr sz="1250" spc="60" dirty="0">
                <a:solidFill>
                  <a:srgbClr val="FFFFFF"/>
                </a:solidFill>
                <a:latin typeface="Open Sans" panose="020B0606030504020204" pitchFamily="34" charset="0"/>
                <a:cs typeface="Open Sans" panose="020B0606030504020204" pitchFamily="34" charset="0"/>
              </a:rPr>
              <a:t> </a:t>
            </a:r>
            <a:r>
              <a:rPr sz="1250" dirty="0">
                <a:solidFill>
                  <a:srgbClr val="FFFFFF"/>
                </a:solidFill>
                <a:latin typeface="Open Sans" panose="020B0606030504020204" pitchFamily="34" charset="0"/>
                <a:cs typeface="Open Sans" panose="020B0606030504020204" pitchFamily="34" charset="0"/>
              </a:rPr>
              <a:t>Credit:</a:t>
            </a:r>
            <a:r>
              <a:rPr sz="1250" spc="65" dirty="0">
                <a:solidFill>
                  <a:srgbClr val="FFFFFF"/>
                </a:solidFill>
                <a:latin typeface="Open Sans" panose="020B0606030504020204" pitchFamily="34" charset="0"/>
                <a:cs typeface="Open Sans" panose="020B0606030504020204" pitchFamily="34" charset="0"/>
              </a:rPr>
              <a:t> </a:t>
            </a:r>
            <a:r>
              <a:rPr sz="1250" dirty="0">
                <a:solidFill>
                  <a:srgbClr val="FFFFFF"/>
                </a:solidFill>
                <a:latin typeface="Open Sans" panose="020B0606030504020204" pitchFamily="34" charset="0"/>
                <a:cs typeface="Open Sans" panose="020B0606030504020204" pitchFamily="34" charset="0"/>
              </a:rPr>
              <a:t>Cerritos</a:t>
            </a:r>
            <a:r>
              <a:rPr sz="1250" spc="65" dirty="0">
                <a:solidFill>
                  <a:srgbClr val="FFFFFF"/>
                </a:solidFill>
                <a:latin typeface="Open Sans" panose="020B0606030504020204" pitchFamily="34" charset="0"/>
                <a:cs typeface="Open Sans" panose="020B0606030504020204" pitchFamily="34" charset="0"/>
              </a:rPr>
              <a:t> </a:t>
            </a:r>
            <a:r>
              <a:rPr sz="1250" spc="-10" dirty="0">
                <a:solidFill>
                  <a:srgbClr val="FFFFFF"/>
                </a:solidFill>
                <a:latin typeface="Open Sans" panose="020B0606030504020204" pitchFamily="34" charset="0"/>
                <a:cs typeface="Open Sans" panose="020B0606030504020204" pitchFamily="34" charset="0"/>
              </a:rPr>
              <a:t>Library</a:t>
            </a:r>
            <a:endParaRPr sz="1250" dirty="0">
              <a:latin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6335235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301" name="Google Shape;301;g11ec636f975_0_188"/>
          <p:cNvSpPr txBox="1"/>
          <p:nvPr/>
        </p:nvSpPr>
        <p:spPr>
          <a:xfrm>
            <a:off x="0" y="7443884"/>
            <a:ext cx="3904343" cy="1930800"/>
          </a:xfrm>
          <a:prstGeom prst="rect">
            <a:avLst/>
          </a:prstGeom>
          <a:noFill/>
          <a:ln>
            <a:noFill/>
          </a:ln>
        </p:spPr>
        <p:txBody>
          <a:bodyPr spcFirstLastPara="1" wrap="square" lIns="121900" tIns="60933" rIns="121900" bIns="60933" anchor="ctr" anchorCtr="0">
            <a:noAutofit/>
          </a:bodyPr>
          <a:lstStyle/>
          <a:p>
            <a:pPr algn="l" defTabSz="1219170" rtl="0">
              <a:lnSpc>
                <a:spcPct val="90000"/>
              </a:lnSpc>
              <a:buClr>
                <a:srgbClr val="000000"/>
              </a:buClr>
              <a:buSzPts val="1200"/>
              <a:defRPr/>
            </a:pPr>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a:rPr>
              <a:t>Illustration by Kevan Mills. Credit: Space Science Institute</a:t>
            </a:r>
            <a:endParaRPr sz="1867" dirty="0">
              <a:solidFill>
                <a:schemeClr val="bg1"/>
              </a:solidFill>
              <a:latin typeface="Open Sans" panose="020B0606030504020204" pitchFamily="34" charset="0"/>
              <a:ea typeface="+mn-ea"/>
              <a:cs typeface="Open Sans" panose="020B0606030504020204" pitchFamily="34" charset="0"/>
              <a:sym typeface="Arial"/>
            </a:endParaRPr>
          </a:p>
        </p:txBody>
      </p:sp>
      <p:pic>
        <p:nvPicPr>
          <p:cNvPr id="3" name="Google Shape;316;g11ec636f975_0_202" descr="A group of people in a room&#10;&#10;Description automatically generated">
            <a:extLst>
              <a:ext uri="{FF2B5EF4-FFF2-40B4-BE49-F238E27FC236}">
                <a16:creationId xmlns:a16="http://schemas.microsoft.com/office/drawing/2014/main" id="{E00391AC-1F19-41E5-DC8B-1161AEC8BAA9}"/>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551276" y="-9448"/>
            <a:ext cx="9153448" cy="9153448"/>
          </a:xfrm>
          <a:prstGeom prst="rect">
            <a:avLst/>
          </a:prstGeom>
          <a:noFill/>
          <a:ln>
            <a:noFill/>
          </a:ln>
        </p:spPr>
      </p:pic>
    </p:spTree>
    <p:extLst>
      <p:ext uri="{BB962C8B-B14F-4D97-AF65-F5344CB8AC3E}">
        <p14:creationId xmlns:p14="http://schemas.microsoft.com/office/powerpoint/2010/main" val="7215477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301" name="Google Shape;301;g11ec636f975_0_188"/>
          <p:cNvSpPr txBox="1"/>
          <p:nvPr/>
        </p:nvSpPr>
        <p:spPr>
          <a:xfrm>
            <a:off x="0" y="7443884"/>
            <a:ext cx="3904343" cy="1930800"/>
          </a:xfrm>
          <a:prstGeom prst="rect">
            <a:avLst/>
          </a:prstGeom>
          <a:noFill/>
          <a:ln>
            <a:noFill/>
          </a:ln>
        </p:spPr>
        <p:txBody>
          <a:bodyPr spcFirstLastPara="1" wrap="square" lIns="121900" tIns="60933" rIns="121900" bIns="60933" anchor="ctr" anchorCtr="0">
            <a:noAutofit/>
          </a:bodyPr>
          <a:lstStyle/>
          <a:p>
            <a:pPr algn="l" defTabSz="1219170" rtl="0">
              <a:lnSpc>
                <a:spcPct val="90000"/>
              </a:lnSpc>
              <a:buClr>
                <a:srgbClr val="000000"/>
              </a:buClr>
              <a:buSzPts val="1200"/>
              <a:defRPr/>
            </a:pPr>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a:rPr>
              <a:t>Illustration by Kevan Mills. Credit: Space Science Institute</a:t>
            </a:r>
            <a:endParaRPr sz="1867" dirty="0">
              <a:solidFill>
                <a:schemeClr val="bg1"/>
              </a:solidFill>
              <a:latin typeface="Open Sans" panose="020B0606030504020204" pitchFamily="34" charset="0"/>
              <a:ea typeface="+mn-ea"/>
              <a:cs typeface="Open Sans" panose="020B0606030504020204" pitchFamily="34" charset="0"/>
              <a:sym typeface="Arial"/>
            </a:endParaRPr>
          </a:p>
        </p:txBody>
      </p:sp>
      <p:pic>
        <p:nvPicPr>
          <p:cNvPr id="4" name="Google Shape;324;g11ec636f975_0_209" descr="A picture containing room&#10;&#10;Description automatically generated">
            <a:extLst>
              <a:ext uri="{FF2B5EF4-FFF2-40B4-BE49-F238E27FC236}">
                <a16:creationId xmlns:a16="http://schemas.microsoft.com/office/drawing/2014/main" id="{584607F1-629F-CE17-8A6D-89F93502BA5C}"/>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551276" y="0"/>
            <a:ext cx="9153448" cy="9153448"/>
          </a:xfrm>
          <a:prstGeom prst="rect">
            <a:avLst/>
          </a:prstGeom>
          <a:noFill/>
          <a:ln>
            <a:noFill/>
          </a:ln>
        </p:spPr>
      </p:pic>
    </p:spTree>
    <p:extLst>
      <p:ext uri="{BB962C8B-B14F-4D97-AF65-F5344CB8AC3E}">
        <p14:creationId xmlns:p14="http://schemas.microsoft.com/office/powerpoint/2010/main" val="4063246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g11ec636f975_0_216"/>
          <p:cNvSpPr/>
          <p:nvPr/>
        </p:nvSpPr>
        <p:spPr>
          <a:xfrm>
            <a:off x="0" y="0"/>
            <a:ext cx="16256000" cy="9144000"/>
          </a:xfrm>
          <a:prstGeom prst="rect">
            <a:avLst/>
          </a:prstGeom>
          <a:solidFill>
            <a:schemeClr val="dk1"/>
          </a:solidFill>
          <a:ln>
            <a:noFill/>
          </a:ln>
        </p:spPr>
        <p:txBody>
          <a:bodyPr spcFirstLastPara="1" wrap="square" lIns="121900" tIns="60933" rIns="121900" bIns="60933" anchor="ctr" anchorCtr="0">
            <a:noAutofit/>
          </a:bodyPr>
          <a:lstStyle/>
          <a:p>
            <a:pPr algn="ctr" defTabSz="1219170" rtl="0">
              <a:buClr>
                <a:srgbClr val="FFFFFF"/>
              </a:buClr>
              <a:buSzPts val="1800"/>
              <a:defRPr/>
            </a:pPr>
            <a:endParaRPr sz="2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pic>
        <p:nvPicPr>
          <p:cNvPr id="332" name="Google Shape;332;g11ec636f975_0_216" descr="A picture containing room&#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7" y="14"/>
            <a:ext cx="16255975" cy="9143988"/>
          </a:xfrm>
          <a:prstGeom prst="rect">
            <a:avLst/>
          </a:prstGeom>
          <a:noFill/>
          <a:ln>
            <a:noFill/>
          </a:ln>
        </p:spPr>
      </p:pic>
      <p:sp>
        <p:nvSpPr>
          <p:cNvPr id="333" name="Google Shape;333;g11ec636f975_0_216"/>
          <p:cNvSpPr/>
          <p:nvPr/>
        </p:nvSpPr>
        <p:spPr>
          <a:xfrm rot="-5400000">
            <a:off x="5066404" y="-2045601"/>
            <a:ext cx="6123200" cy="16256000"/>
          </a:xfrm>
          <a:prstGeom prst="rect">
            <a:avLst/>
          </a:prstGeom>
          <a:gradFill>
            <a:gsLst>
              <a:gs pos="0">
                <a:srgbClr val="000000">
                  <a:alpha val="0"/>
                </a:srgbClr>
              </a:gs>
              <a:gs pos="21000">
                <a:srgbClr val="000000">
                  <a:alpha val="29803"/>
                </a:srgbClr>
              </a:gs>
              <a:gs pos="35000">
                <a:srgbClr val="000000">
                  <a:alpha val="45882"/>
                </a:srgbClr>
              </a:gs>
              <a:gs pos="100000">
                <a:srgbClr val="000000">
                  <a:alpha val="89803"/>
                </a:srgbClr>
              </a:gs>
            </a:gsLst>
            <a:lin ang="10800025" scaled="0"/>
          </a:gradFill>
          <a:ln>
            <a:noFill/>
          </a:ln>
        </p:spPr>
        <p:txBody>
          <a:bodyPr spcFirstLastPara="1" wrap="square" lIns="121900" tIns="60933" rIns="121900" bIns="60933" anchor="ctr" anchorCtr="0">
            <a:noAutofit/>
          </a:bodyPr>
          <a:lstStyle/>
          <a:p>
            <a:pPr algn="ctr" defTabSz="1219170" rtl="0">
              <a:buClr>
                <a:srgbClr val="FFFFFF"/>
              </a:buClr>
              <a:buSzPts val="1800"/>
              <a:defRPr/>
            </a:pPr>
            <a:endParaRPr sz="2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336" name="Google Shape;336;g11ec636f975_0_216"/>
          <p:cNvSpPr txBox="1"/>
          <p:nvPr/>
        </p:nvSpPr>
        <p:spPr>
          <a:xfrm>
            <a:off x="-348343" y="7761936"/>
            <a:ext cx="6733200" cy="1930800"/>
          </a:xfrm>
          <a:prstGeom prst="rect">
            <a:avLst/>
          </a:prstGeom>
          <a:noFill/>
          <a:ln>
            <a:noFill/>
          </a:ln>
        </p:spPr>
        <p:txBody>
          <a:bodyPr spcFirstLastPara="1" wrap="square" lIns="121900" tIns="60933" rIns="121900" bIns="60933" anchor="ctr" anchorCtr="0">
            <a:noAutofit/>
          </a:bodyPr>
          <a:lstStyle/>
          <a:p>
            <a:pPr algn="ctr" defTabSz="1219170" rtl="0">
              <a:lnSpc>
                <a:spcPct val="90000"/>
              </a:lnSpc>
              <a:buClr>
                <a:srgbClr val="FFFFFF"/>
              </a:buClr>
              <a:buSzPts val="1200"/>
              <a:defRPr/>
            </a:pPr>
            <a:r>
              <a:rPr lang="en-US" sz="16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Calibri"/>
              </a:rPr>
              <a:t>Illustration by Kevan Mills. Credit: Space Science Institute</a:t>
            </a:r>
            <a:endParaRPr sz="1867" dirty="0">
              <a:solidFill>
                <a:srgbClr val="000000"/>
              </a:solidFill>
              <a:latin typeface="Open Sans" panose="020B0606030504020204" pitchFamily="34" charset="0"/>
              <a:ea typeface="+mn-ea"/>
              <a:cs typeface="Open Sans" panose="020B0606030504020204" pitchFamily="34" charset="0"/>
              <a:sym typeface="Arial"/>
            </a:endParaRPr>
          </a:p>
        </p:txBody>
      </p:sp>
      <p:sp>
        <p:nvSpPr>
          <p:cNvPr id="2" name="Title 1">
            <a:extLst>
              <a:ext uri="{FF2B5EF4-FFF2-40B4-BE49-F238E27FC236}">
                <a16:creationId xmlns:a16="http://schemas.microsoft.com/office/drawing/2014/main" id="{22D5EF5C-95CE-8527-80D0-05111C6C2D81}"/>
              </a:ext>
            </a:extLst>
          </p:cNvPr>
          <p:cNvSpPr txBox="1">
            <a:spLocks/>
          </p:cNvSpPr>
          <p:nvPr/>
        </p:nvSpPr>
        <p:spPr>
          <a:xfrm>
            <a:off x="0" y="6579705"/>
            <a:ext cx="16255999" cy="1503064"/>
          </a:xfrm>
          <a:prstGeom prst="rect">
            <a:avLst/>
          </a:prstGeom>
          <a:solidFill>
            <a:schemeClr val="tx1"/>
          </a:solidFill>
        </p:spPr>
        <p:txBody>
          <a:bodyPr vert="horz" lIns="121920" tIns="60960" rIns="121920" bIns="60960" rtlCol="0" anchor="ctr">
            <a:normAutofit/>
          </a:bodyPr>
          <a:lstStyle>
            <a:lvl1pPr>
              <a:defRPr b="1" i="0">
                <a:latin typeface="Fraunces 9pt SemiBold" pitchFamily="2" charset="77"/>
                <a:ea typeface="+mj-ea"/>
                <a:cs typeface="+mj-cs"/>
              </a:defRPr>
            </a:lvl1pPr>
          </a:lstStyle>
          <a:p>
            <a:pPr algn="ctr"/>
            <a:r>
              <a:rPr lang="en-US" sz="4800" dirty="0">
                <a:solidFill>
                  <a:schemeClr val="bg1"/>
                </a:solidFill>
                <a:latin typeface="Decoy Medium" panose="02080003040304020404" pitchFamily="18" charset="77"/>
              </a:rPr>
              <a:t>What did you observe?</a:t>
            </a:r>
            <a:endParaRPr lang="en-US" sz="4800" b="0" dirty="0">
              <a:solidFill>
                <a:schemeClr val="bg1"/>
              </a:solidFill>
              <a:latin typeface="Decoy" panose="02080003040304020404" pitchFamily="18" charset="77"/>
            </a:endParaRPr>
          </a:p>
        </p:txBody>
      </p:sp>
    </p:spTree>
    <p:extLst>
      <p:ext uri="{BB962C8B-B14F-4D97-AF65-F5344CB8AC3E}">
        <p14:creationId xmlns:p14="http://schemas.microsoft.com/office/powerpoint/2010/main" val="23794847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g11ec636f975_0_226"/>
          <p:cNvSpPr txBox="1"/>
          <p:nvPr/>
        </p:nvSpPr>
        <p:spPr>
          <a:xfrm>
            <a:off x="6620575" y="3251200"/>
            <a:ext cx="8782000" cy="5047200"/>
          </a:xfrm>
          <a:prstGeom prst="rect">
            <a:avLst/>
          </a:prstGeom>
          <a:noFill/>
          <a:ln>
            <a:noFill/>
          </a:ln>
        </p:spPr>
        <p:txBody>
          <a:bodyPr spcFirstLastPara="1" wrap="square" lIns="121900" tIns="60933" rIns="121900" bIns="60933" anchor="t" anchorCtr="0">
            <a:normAutofit/>
          </a:bodyPr>
          <a:lstStyle/>
          <a:p>
            <a:pPr algn="l" defTabSz="1219170" rtl="0">
              <a:lnSpc>
                <a:spcPct val="90000"/>
              </a:lnSpc>
              <a:buClr>
                <a:srgbClr val="000000"/>
              </a:buClr>
              <a:buSzPts val="30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a:rPr>
              <a:t>Wait approximately 5 seconds after asking a question.</a:t>
            </a:r>
            <a:endParaRPr sz="1867" dirty="0">
              <a:solidFill>
                <a:schemeClr val="bg1"/>
              </a:solidFill>
              <a:latin typeface="Open Sans" panose="020B0606030504020204" pitchFamily="34" charset="0"/>
              <a:ea typeface="+mn-ea"/>
              <a:cs typeface="Open Sans" panose="020B0606030504020204" pitchFamily="34" charset="0"/>
              <a:sym typeface="Arial"/>
            </a:endParaRPr>
          </a:p>
          <a:p>
            <a:pPr marL="76198" algn="l" defTabSz="1219170" rtl="0">
              <a:lnSpc>
                <a:spcPct val="90000"/>
              </a:lnSpc>
              <a:spcBef>
                <a:spcPts val="800"/>
              </a:spcBef>
              <a:buClr>
                <a:srgbClr val="000000"/>
              </a:buClr>
              <a:buSzPts val="2000"/>
              <a:defRPr/>
            </a:pPr>
            <a:endParaRPr sz="2667"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a:endParaRPr>
          </a:p>
          <a:p>
            <a:pPr marL="76198" algn="l" defTabSz="1219170" rtl="0">
              <a:lnSpc>
                <a:spcPct val="90000"/>
              </a:lnSpc>
              <a:spcBef>
                <a:spcPts val="800"/>
              </a:spcBef>
              <a:buClr>
                <a:srgbClr val="000000"/>
              </a:buClr>
              <a:buSzPts val="30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a:rPr>
              <a:t>Respond to someone who took longer to form his or her thoughts.</a:t>
            </a:r>
            <a:endParaRPr sz="1867" dirty="0">
              <a:solidFill>
                <a:schemeClr val="bg1"/>
              </a:solidFill>
              <a:latin typeface="Open Sans" panose="020B0606030504020204" pitchFamily="34" charset="0"/>
              <a:ea typeface="+mn-ea"/>
              <a:cs typeface="Open Sans" panose="020B0606030504020204" pitchFamily="34" charset="0"/>
              <a:sym typeface="Arial"/>
            </a:endParaRPr>
          </a:p>
          <a:p>
            <a:pPr marL="76198" algn="l" defTabSz="1219170" rtl="0">
              <a:lnSpc>
                <a:spcPct val="90000"/>
              </a:lnSpc>
              <a:spcBef>
                <a:spcPts val="800"/>
              </a:spcBef>
              <a:buClr>
                <a:srgbClr val="000000"/>
              </a:buClr>
              <a:buSzPts val="2000"/>
              <a:defRPr/>
            </a:pPr>
            <a:endParaRPr sz="2667"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a:endParaRPr>
          </a:p>
          <a:p>
            <a:pPr marL="76198" algn="l" defTabSz="1219170" rtl="0">
              <a:lnSpc>
                <a:spcPct val="90000"/>
              </a:lnSpc>
              <a:spcBef>
                <a:spcPts val="800"/>
              </a:spcBef>
              <a:buClr>
                <a:srgbClr val="000000"/>
              </a:buClr>
              <a:buSzPts val="3000"/>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a:rPr>
              <a:t>Gives time for learners to think about and articulate their ideas.</a:t>
            </a:r>
            <a:endParaRPr sz="1867" dirty="0">
              <a:solidFill>
                <a:schemeClr val="bg1"/>
              </a:solidFill>
              <a:latin typeface="Open Sans" panose="020B0606030504020204" pitchFamily="34" charset="0"/>
              <a:ea typeface="+mn-ea"/>
              <a:cs typeface="Open Sans" panose="020B0606030504020204" pitchFamily="34" charset="0"/>
              <a:sym typeface="Arial"/>
            </a:endParaRPr>
          </a:p>
          <a:p>
            <a:pPr marL="380990" indent="-135463" algn="l" defTabSz="1219170" rtl="0">
              <a:lnSpc>
                <a:spcPct val="90000"/>
              </a:lnSpc>
              <a:spcBef>
                <a:spcPts val="800"/>
              </a:spcBef>
              <a:buClr>
                <a:srgbClr val="000000"/>
              </a:buClr>
              <a:buSzPts val="2000"/>
              <a:defRPr/>
            </a:pPr>
            <a:endParaRPr sz="2667"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pic>
        <p:nvPicPr>
          <p:cNvPr id="345" name="Google Shape;345;g11ec636f975_0_22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8" y="13"/>
            <a:ext cx="6180761" cy="9143987"/>
          </a:xfrm>
          <a:prstGeom prst="rect">
            <a:avLst/>
          </a:prstGeom>
          <a:noFill/>
          <a:ln>
            <a:noFill/>
          </a:ln>
        </p:spPr>
      </p:pic>
      <p:cxnSp>
        <p:nvCxnSpPr>
          <p:cNvPr id="346" name="Google Shape;346;g11ec636f975_0_226"/>
          <p:cNvCxnSpPr/>
          <p:nvPr/>
        </p:nvCxnSpPr>
        <p:spPr>
          <a:xfrm>
            <a:off x="6774579" y="2820156"/>
            <a:ext cx="8412400" cy="0"/>
          </a:xfrm>
          <a:prstGeom prst="straightConnector1">
            <a:avLst/>
          </a:prstGeom>
          <a:noFill/>
          <a:ln w="19050" cap="flat" cmpd="sng">
            <a:solidFill>
              <a:srgbClr val="568891"/>
            </a:solidFill>
            <a:prstDash val="solid"/>
            <a:miter lim="800000"/>
            <a:headEnd type="none" w="sm" len="sm"/>
            <a:tailEnd type="none" w="sm" len="sm"/>
          </a:ln>
        </p:spPr>
      </p:cxnSp>
      <p:sp>
        <p:nvSpPr>
          <p:cNvPr id="347" name="Google Shape;347;g11ec636f975_0_226"/>
          <p:cNvSpPr txBox="1"/>
          <p:nvPr/>
        </p:nvSpPr>
        <p:spPr>
          <a:xfrm>
            <a:off x="6696053" y="1342727"/>
            <a:ext cx="8706522" cy="1046386"/>
          </a:xfrm>
          <a:prstGeom prst="rect">
            <a:avLst/>
          </a:prstGeom>
          <a:noFill/>
          <a:ln>
            <a:noFill/>
          </a:ln>
        </p:spPr>
        <p:txBody>
          <a:bodyPr spcFirstLastPara="1" wrap="square" lIns="121900" tIns="60933" rIns="121900" bIns="60933" anchor="t" anchorCtr="0">
            <a:spAutoFit/>
          </a:bodyPr>
          <a:lstStyle/>
          <a:p>
            <a:pPr algn="ctr" defTabSz="1219170" rtl="0">
              <a:buClr>
                <a:srgbClr val="000000"/>
              </a:buClr>
              <a:buSzPts val="4500"/>
              <a:defRPr/>
            </a:pPr>
            <a:r>
              <a:rPr lang="en-US" sz="6000" dirty="0">
                <a:solidFill>
                  <a:schemeClr val="bg1"/>
                </a:solidFill>
                <a:latin typeface="Decoy Medium" panose="02080003040304020404" pitchFamily="18" charset="77"/>
                <a:ea typeface="Open Sans" panose="020B0606030504020204" pitchFamily="34" charset="0"/>
                <a:cs typeface="Open Sans" panose="020B0606030504020204" pitchFamily="34" charset="0"/>
                <a:sym typeface="Calibri"/>
              </a:rPr>
              <a:t>Strategy 3: Wait Time</a:t>
            </a:r>
            <a:endParaRPr sz="1867" dirty="0">
              <a:solidFill>
                <a:schemeClr val="bg1"/>
              </a:solidFill>
              <a:latin typeface="Decoy Medium" panose="02080003040304020404" pitchFamily="18" charset="77"/>
              <a:ea typeface="+mn-ea"/>
              <a:cs typeface="Open Sans" panose="020B0606030504020204" pitchFamily="34" charset="0"/>
              <a:sym typeface="Arial"/>
            </a:endParaRPr>
          </a:p>
        </p:txBody>
      </p:sp>
    </p:spTree>
    <p:extLst>
      <p:ext uri="{BB962C8B-B14F-4D97-AF65-F5344CB8AC3E}">
        <p14:creationId xmlns:p14="http://schemas.microsoft.com/office/powerpoint/2010/main" val="56180723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 name="Picture 2" descr="Two people collaborating over books">
            <a:extLst>
              <a:ext uri="{FF2B5EF4-FFF2-40B4-BE49-F238E27FC236}">
                <a16:creationId xmlns:a16="http://schemas.microsoft.com/office/drawing/2014/main" id="{499D3A5D-5564-40AF-5C4D-C8B627EF95A8}"/>
              </a:ext>
            </a:extLst>
          </p:cNvPr>
          <p:cNvPicPr>
            <a:picLocks noChangeAspect="1"/>
          </p:cNvPicPr>
          <p:nvPr/>
        </p:nvPicPr>
        <p:blipFill>
          <a:blip r:embed="rId3">
            <a:alphaModFix amt="77000"/>
            <a:extLst>
              <a:ext uri="{28A0092B-C50C-407E-A947-70E740481C1C}">
                <a14:useLocalDpi xmlns:a14="http://schemas.microsoft.com/office/drawing/2010/main" val="0"/>
              </a:ext>
            </a:extLst>
          </a:blip>
          <a:stretch>
            <a:fillRect/>
          </a:stretch>
        </p:blipFill>
        <p:spPr>
          <a:xfrm>
            <a:off x="0" y="0"/>
            <a:ext cx="16256000" cy="10837333"/>
          </a:xfrm>
          <a:prstGeom prst="rect">
            <a:avLst/>
          </a:prstGeom>
        </p:spPr>
      </p:pic>
      <p:sp>
        <p:nvSpPr>
          <p:cNvPr id="4" name="Google Shape;269;g11ec636f975_0_158">
            <a:extLst>
              <a:ext uri="{FF2B5EF4-FFF2-40B4-BE49-F238E27FC236}">
                <a16:creationId xmlns:a16="http://schemas.microsoft.com/office/drawing/2014/main" id="{19E442F7-BD31-03F1-2631-8015F0330FF9}"/>
              </a:ext>
            </a:extLst>
          </p:cNvPr>
          <p:cNvSpPr/>
          <p:nvPr/>
        </p:nvSpPr>
        <p:spPr>
          <a:xfrm>
            <a:off x="453686" y="201694"/>
            <a:ext cx="11857988" cy="2229411"/>
          </a:xfrm>
          <a:prstGeom prst="rect">
            <a:avLst/>
          </a:prstGeom>
          <a:noFill/>
          <a:ln>
            <a:noFill/>
          </a:ln>
        </p:spPr>
        <p:txBody>
          <a:bodyPr spcFirstLastPara="1" wrap="square" lIns="121900" tIns="60933" rIns="121900" bIns="60933" anchor="t" anchorCtr="0">
            <a:noAutofit/>
          </a:bodyPr>
          <a:lstStyle/>
          <a:p>
            <a:pPr algn="l" defTabSz="1219170" rtl="0">
              <a:buClr>
                <a:srgbClr val="FFFFFF"/>
              </a:buClr>
              <a:buSzPts val="13800"/>
              <a:defRPr/>
            </a:pPr>
            <a:r>
              <a:rPr lang="en-US" sz="12800" b="1" dirty="0">
                <a:solidFill>
                  <a:srgbClr val="FFFFFF"/>
                </a:solidFill>
                <a:latin typeface="Decoy" panose="02080003040304020404" pitchFamily="18" charset="77"/>
                <a:ea typeface="Open Sans" panose="020B0606030504020204" pitchFamily="34" charset="0"/>
                <a:cs typeface="Open Sans" panose="020B0606030504020204" pitchFamily="34" charset="0"/>
                <a:sym typeface="Calibri"/>
              </a:rPr>
              <a:t>Strategy 4</a:t>
            </a:r>
            <a:endParaRPr sz="1600" b="1" dirty="0">
              <a:solidFill>
                <a:srgbClr val="000000"/>
              </a:solidFill>
              <a:latin typeface="Decoy" panose="02080003040304020404" pitchFamily="18" charset="77"/>
              <a:ea typeface="+mn-ea"/>
              <a:cs typeface="Open Sans" panose="020B0606030504020204" pitchFamily="34" charset="0"/>
              <a:sym typeface="Arial"/>
            </a:endParaRPr>
          </a:p>
        </p:txBody>
      </p:sp>
      <p:sp>
        <p:nvSpPr>
          <p:cNvPr id="5" name="Google Shape;271;g11ec636f975_0_158">
            <a:extLst>
              <a:ext uri="{FF2B5EF4-FFF2-40B4-BE49-F238E27FC236}">
                <a16:creationId xmlns:a16="http://schemas.microsoft.com/office/drawing/2014/main" id="{6D903CF8-EC54-0618-A917-639AF00AE57A}"/>
              </a:ext>
            </a:extLst>
          </p:cNvPr>
          <p:cNvSpPr txBox="1"/>
          <p:nvPr/>
        </p:nvSpPr>
        <p:spPr>
          <a:xfrm>
            <a:off x="513320" y="2061800"/>
            <a:ext cx="6605775" cy="738609"/>
          </a:xfrm>
          <a:prstGeom prst="rect">
            <a:avLst/>
          </a:prstGeom>
          <a:noFill/>
          <a:ln>
            <a:noFill/>
          </a:ln>
        </p:spPr>
        <p:txBody>
          <a:bodyPr spcFirstLastPara="1" wrap="square" lIns="121900" tIns="60933" rIns="121900" bIns="60933" anchor="t" anchorCtr="0">
            <a:spAutoFit/>
          </a:bodyPr>
          <a:lstStyle/>
          <a:p>
            <a:pPr algn="l" defTabSz="1219170" rtl="0">
              <a:buClr>
                <a:srgbClr val="FFFFFF"/>
              </a:buClr>
              <a:buSzPts val="3500"/>
              <a:defRPr/>
            </a:pPr>
            <a:r>
              <a:rPr lang="en-US" sz="4000" b="1"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Calibri"/>
              </a:rPr>
              <a:t>Turn and talk</a:t>
            </a:r>
            <a:endParaRPr sz="1600" b="1" dirty="0">
              <a:solidFill>
                <a:srgbClr val="000000"/>
              </a:solidFill>
              <a:latin typeface="Open Sans" panose="020B0606030504020204" pitchFamily="34" charset="0"/>
              <a:ea typeface="+mn-ea"/>
              <a:cs typeface="Open Sans" panose="020B0606030504020204" pitchFamily="34" charset="0"/>
              <a:sym typeface="Arial"/>
            </a:endParaRPr>
          </a:p>
        </p:txBody>
      </p:sp>
    </p:spTree>
    <p:extLst>
      <p:ext uri="{BB962C8B-B14F-4D97-AF65-F5344CB8AC3E}">
        <p14:creationId xmlns:p14="http://schemas.microsoft.com/office/powerpoint/2010/main" val="110629727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Google Shape;375;g11ec636f975_0_254" descr="A group of people sitting at a table&#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7" y="1710"/>
            <a:ext cx="16255971" cy="9142292"/>
          </a:xfrm>
          <a:prstGeom prst="rect">
            <a:avLst/>
          </a:prstGeom>
          <a:noFill/>
          <a:ln>
            <a:noFill/>
          </a:ln>
        </p:spPr>
      </p:pic>
      <p:sp>
        <p:nvSpPr>
          <p:cNvPr id="376" name="Google Shape;376;g11ec636f975_0_254"/>
          <p:cNvSpPr/>
          <p:nvPr/>
        </p:nvSpPr>
        <p:spPr>
          <a:xfrm>
            <a:off x="4343400" y="87085"/>
            <a:ext cx="5867600" cy="2600000"/>
          </a:xfrm>
          <a:prstGeom prst="wedgeRoundRectCallout">
            <a:avLst>
              <a:gd name="adj1" fmla="val 58046"/>
              <a:gd name="adj2" fmla="val 53545"/>
              <a:gd name="adj3" fmla="val 16667"/>
            </a:avLst>
          </a:prstGeom>
          <a:solidFill>
            <a:schemeClr val="accent2"/>
          </a:solidFill>
          <a:ln w="12700" cap="flat" cmpd="sng">
            <a:solidFill>
              <a:srgbClr val="BA8C00"/>
            </a:solidFill>
            <a:prstDash val="solid"/>
            <a:miter lim="800000"/>
            <a:headEnd type="none" w="sm" len="sm"/>
            <a:tailEnd type="none" w="sm" len="sm"/>
          </a:ln>
        </p:spPr>
        <p:txBody>
          <a:bodyPr spcFirstLastPara="1" wrap="square" lIns="121900" tIns="60933" rIns="121900" bIns="60933" anchor="ctr" anchorCtr="0">
            <a:noAutofit/>
          </a:bodyPr>
          <a:lstStyle/>
          <a:p>
            <a:pPr algn="l" defTabSz="1219170" rtl="0">
              <a:buClr>
                <a:srgbClr val="000000"/>
              </a:buClr>
              <a:defRPr/>
            </a:pPr>
            <a:r>
              <a:rPr lang="en-US" sz="360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rPr>
              <a:t>Please turn and tell your family member or friend your ideas.</a:t>
            </a:r>
            <a:endParaRPr sz="3600" dirty="0">
              <a:solidFill>
                <a:schemeClr val="tx1"/>
              </a:solidFill>
              <a:latin typeface="Open Sans" panose="020B0606030504020204" pitchFamily="34" charset="0"/>
              <a:ea typeface="+mn-ea"/>
              <a:cs typeface="Open Sans" panose="020B0606030504020204" pitchFamily="34" charset="0"/>
              <a:sym typeface="Arial"/>
            </a:endParaRPr>
          </a:p>
        </p:txBody>
      </p:sp>
      <p:sp>
        <p:nvSpPr>
          <p:cNvPr id="377" name="Google Shape;377;g11ec636f975_0_254"/>
          <p:cNvSpPr/>
          <p:nvPr/>
        </p:nvSpPr>
        <p:spPr>
          <a:xfrm>
            <a:off x="0" y="8545285"/>
            <a:ext cx="5726000" cy="369200"/>
          </a:xfrm>
          <a:prstGeom prst="rect">
            <a:avLst/>
          </a:prstGeom>
          <a:noFill/>
          <a:ln>
            <a:noFill/>
          </a:ln>
        </p:spPr>
        <p:txBody>
          <a:bodyPr spcFirstLastPara="1" wrap="square" lIns="121900" tIns="60933" rIns="121900" bIns="60933" anchor="t" anchorCtr="0">
            <a:noAutofit/>
          </a:bodyPr>
          <a:lstStyle/>
          <a:p>
            <a:pPr algn="l" defTabSz="1219170" rtl="0">
              <a:buClr>
                <a:srgbClr val="000000"/>
              </a:buClr>
              <a:defRPr/>
            </a:pPr>
            <a:r>
              <a:rPr lang="en-US" sz="16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Calibri"/>
              </a:rPr>
              <a:t>Credit: Rolling Hills Consolidated Library</a:t>
            </a:r>
            <a:endParaRPr sz="1867" dirty="0">
              <a:solidFill>
                <a:srgbClr val="000000"/>
              </a:solidFill>
              <a:latin typeface="Open Sans" panose="020B0606030504020204" pitchFamily="34" charset="0"/>
              <a:ea typeface="+mn-ea"/>
              <a:cs typeface="Open Sans" panose="020B0606030504020204" pitchFamily="34" charset="0"/>
              <a:sym typeface="Arial"/>
            </a:endParaRPr>
          </a:p>
        </p:txBody>
      </p:sp>
    </p:spTree>
    <p:extLst>
      <p:ext uri="{BB962C8B-B14F-4D97-AF65-F5344CB8AC3E}">
        <p14:creationId xmlns:p14="http://schemas.microsoft.com/office/powerpoint/2010/main" val="30689957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g11ec636f975_0_26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1"/>
            <a:ext cx="6858000" cy="9143999"/>
          </a:xfrm>
          <a:prstGeom prst="rect">
            <a:avLst/>
          </a:prstGeom>
          <a:noFill/>
          <a:ln>
            <a:noFill/>
          </a:ln>
        </p:spPr>
      </p:pic>
      <p:sp>
        <p:nvSpPr>
          <p:cNvPr id="386" name="Google Shape;386;g11ec636f975_0_263"/>
          <p:cNvSpPr/>
          <p:nvPr/>
        </p:nvSpPr>
        <p:spPr>
          <a:xfrm>
            <a:off x="7491984" y="2458601"/>
            <a:ext cx="8128000" cy="3406000"/>
          </a:xfrm>
          <a:prstGeom prst="rect">
            <a:avLst/>
          </a:prstGeom>
          <a:noFill/>
          <a:ln>
            <a:noFill/>
          </a:ln>
        </p:spPr>
        <p:txBody>
          <a:bodyPr spcFirstLastPara="1" wrap="square" lIns="121900" tIns="60933" rIns="121900" bIns="60933" anchor="t" anchorCtr="0">
            <a:noAutofit/>
          </a:bodyPr>
          <a:lstStyle/>
          <a:p>
            <a:pPr algn="l" defTabSz="1219170" rtl="0">
              <a:buClr>
                <a:srgbClr val="000000"/>
              </a:buClr>
              <a:defRPr/>
            </a:pPr>
            <a:r>
              <a:rPr lang="en-US" sz="5333"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a:rPr>
              <a:t>“Help each other figure this out. Take your time. I will come back in a few minutes to see how you’re doing.”</a:t>
            </a:r>
            <a:endParaRPr sz="1867" dirty="0">
              <a:solidFill>
                <a:schemeClr val="bg1"/>
              </a:solidFill>
              <a:latin typeface="Open Sans" panose="020B0606030504020204" pitchFamily="34" charset="0"/>
              <a:ea typeface="+mn-ea"/>
              <a:cs typeface="Open Sans" panose="020B0606030504020204" pitchFamily="34" charset="0"/>
              <a:sym typeface="Arial"/>
            </a:endParaRPr>
          </a:p>
        </p:txBody>
      </p:sp>
      <p:sp>
        <p:nvSpPr>
          <p:cNvPr id="387" name="Google Shape;387;g11ec636f975_0_263"/>
          <p:cNvSpPr/>
          <p:nvPr/>
        </p:nvSpPr>
        <p:spPr>
          <a:xfrm>
            <a:off x="0" y="8610520"/>
            <a:ext cx="2751200" cy="369200"/>
          </a:xfrm>
          <a:prstGeom prst="rect">
            <a:avLst/>
          </a:prstGeom>
          <a:noFill/>
          <a:ln>
            <a:noFill/>
          </a:ln>
        </p:spPr>
        <p:txBody>
          <a:bodyPr spcFirstLastPara="1" wrap="square" lIns="121900" tIns="60933" rIns="121900" bIns="60933" anchor="t" anchorCtr="0">
            <a:noAutofit/>
          </a:bodyPr>
          <a:lstStyle/>
          <a:p>
            <a:pPr algn="l" defTabSz="1219170" rtl="0">
              <a:buClr>
                <a:srgbClr val="000000"/>
              </a:buClr>
              <a:defRPr/>
            </a:pPr>
            <a:r>
              <a:rPr lang="en-US" sz="16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Calibri"/>
              </a:rPr>
              <a:t>Credit: Pioneer Library System</a:t>
            </a:r>
            <a:endParaRPr sz="1867" dirty="0">
              <a:solidFill>
                <a:srgbClr val="000000"/>
              </a:solidFill>
              <a:latin typeface="Open Sans" panose="020B0606030504020204" pitchFamily="34" charset="0"/>
              <a:ea typeface="+mn-ea"/>
              <a:cs typeface="Open Sans" panose="020B0606030504020204" pitchFamily="34" charset="0"/>
              <a:sym typeface="Arial"/>
            </a:endParaRPr>
          </a:p>
        </p:txBody>
      </p:sp>
    </p:spTree>
    <p:extLst>
      <p:ext uri="{BB962C8B-B14F-4D97-AF65-F5344CB8AC3E}">
        <p14:creationId xmlns:p14="http://schemas.microsoft.com/office/powerpoint/2010/main" val="247757311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indoor, person, group&#10;&#10;Description automatically generated">
            <a:extLst>
              <a:ext uri="{FF2B5EF4-FFF2-40B4-BE49-F238E27FC236}">
                <a16:creationId xmlns:a16="http://schemas.microsoft.com/office/drawing/2014/main" id="{3671DF17-B7AB-A82F-01A5-C56DD8C3CF74}"/>
              </a:ext>
            </a:extLst>
          </p:cNvPr>
          <p:cNvPicPr>
            <a:picLocks noChangeAspect="1"/>
          </p:cNvPicPr>
          <p:nvPr/>
        </p:nvPicPr>
        <p:blipFill>
          <a:blip r:embed="rId4">
            <a:alphaModFix amt="72000"/>
            <a:extLst>
              <a:ext uri="{28A0092B-C50C-407E-A947-70E740481C1C}">
                <a14:useLocalDpi xmlns:a14="http://schemas.microsoft.com/office/drawing/2010/main" val="0"/>
              </a:ext>
            </a:extLst>
          </a:blip>
          <a:stretch>
            <a:fillRect/>
          </a:stretch>
        </p:blipFill>
        <p:spPr>
          <a:xfrm>
            <a:off x="0" y="0"/>
            <a:ext cx="16256000" cy="12192000"/>
          </a:xfrm>
          <a:prstGeom prst="rect">
            <a:avLst/>
          </a:prstGeom>
        </p:spPr>
      </p:pic>
      <p:sp>
        <p:nvSpPr>
          <p:cNvPr id="12" name="Google Shape;269;g11ec636f975_0_158">
            <a:extLst>
              <a:ext uri="{FF2B5EF4-FFF2-40B4-BE49-F238E27FC236}">
                <a16:creationId xmlns:a16="http://schemas.microsoft.com/office/drawing/2014/main" id="{05356DDA-4503-8218-514A-BE29E49DCCA5}"/>
              </a:ext>
            </a:extLst>
          </p:cNvPr>
          <p:cNvSpPr/>
          <p:nvPr/>
        </p:nvSpPr>
        <p:spPr>
          <a:xfrm>
            <a:off x="254903" y="0"/>
            <a:ext cx="11857988" cy="2229411"/>
          </a:xfrm>
          <a:prstGeom prst="rect">
            <a:avLst/>
          </a:prstGeom>
          <a:noFill/>
          <a:ln>
            <a:noFill/>
          </a:ln>
        </p:spPr>
        <p:txBody>
          <a:bodyPr spcFirstLastPara="1" wrap="square" lIns="121900" tIns="60933" rIns="121900" bIns="60933" anchor="t" anchorCtr="0">
            <a:noAutofit/>
          </a:bodyPr>
          <a:lstStyle/>
          <a:p>
            <a:pPr algn="l" defTabSz="1219170" rtl="0">
              <a:buClr>
                <a:srgbClr val="FFFFFF"/>
              </a:buClr>
              <a:buSzPts val="13800"/>
              <a:defRPr/>
            </a:pPr>
            <a:r>
              <a:rPr lang="en-US" sz="12800" b="1" dirty="0">
                <a:solidFill>
                  <a:srgbClr val="FFFFFF"/>
                </a:solidFill>
                <a:latin typeface="Decoy" panose="02080003040304020404" pitchFamily="18" charset="77"/>
                <a:ea typeface="Open Sans" panose="020B0606030504020204" pitchFamily="34" charset="0"/>
                <a:cs typeface="Open Sans" panose="020B0606030504020204" pitchFamily="34" charset="0"/>
                <a:sym typeface="Calibri"/>
              </a:rPr>
              <a:t>Strategy 5</a:t>
            </a:r>
            <a:endParaRPr sz="1600" b="1" dirty="0">
              <a:solidFill>
                <a:srgbClr val="000000"/>
              </a:solidFill>
              <a:latin typeface="Decoy" panose="02080003040304020404" pitchFamily="18" charset="77"/>
              <a:ea typeface="+mn-ea"/>
              <a:cs typeface="Open Sans" panose="020B0606030504020204" pitchFamily="34" charset="0"/>
              <a:sym typeface="Arial"/>
            </a:endParaRPr>
          </a:p>
        </p:txBody>
      </p:sp>
      <p:sp>
        <p:nvSpPr>
          <p:cNvPr id="13" name="Google Shape;271;g11ec636f975_0_158">
            <a:extLst>
              <a:ext uri="{FF2B5EF4-FFF2-40B4-BE49-F238E27FC236}">
                <a16:creationId xmlns:a16="http://schemas.microsoft.com/office/drawing/2014/main" id="{84EF6CB0-0488-1E53-39DD-D8B6D7293DC3}"/>
              </a:ext>
            </a:extLst>
          </p:cNvPr>
          <p:cNvSpPr txBox="1"/>
          <p:nvPr/>
        </p:nvSpPr>
        <p:spPr>
          <a:xfrm>
            <a:off x="254903" y="2019132"/>
            <a:ext cx="6605775" cy="738609"/>
          </a:xfrm>
          <a:prstGeom prst="rect">
            <a:avLst/>
          </a:prstGeom>
          <a:noFill/>
          <a:ln>
            <a:noFill/>
          </a:ln>
        </p:spPr>
        <p:txBody>
          <a:bodyPr spcFirstLastPara="1" wrap="square" lIns="121900" tIns="60933" rIns="121900" bIns="60933" anchor="t" anchorCtr="0">
            <a:spAutoFit/>
          </a:bodyPr>
          <a:lstStyle/>
          <a:p>
            <a:pPr algn="l" defTabSz="1219170" rtl="0">
              <a:buClr>
                <a:srgbClr val="FFFFFF"/>
              </a:buClr>
              <a:buSzPts val="3500"/>
              <a:defRPr/>
            </a:pPr>
            <a:r>
              <a:rPr lang="en-US" sz="4000" b="1"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Calibri"/>
              </a:rPr>
              <a:t>Hands-on activities</a:t>
            </a:r>
            <a:endParaRPr sz="1600" b="1" dirty="0">
              <a:solidFill>
                <a:srgbClr val="000000"/>
              </a:solidFill>
              <a:latin typeface="Open Sans" panose="020B0606030504020204" pitchFamily="34" charset="0"/>
              <a:ea typeface="+mn-ea"/>
              <a:cs typeface="Open Sans" panose="020B0606030504020204" pitchFamily="34" charset="0"/>
              <a:sym typeface="Arial"/>
            </a:endParaRPr>
          </a:p>
        </p:txBody>
      </p:sp>
    </p:spTree>
    <p:custDataLst>
      <p:tags r:id="rId1"/>
    </p:custDataLst>
    <p:extLst>
      <p:ext uri="{BB962C8B-B14F-4D97-AF65-F5344CB8AC3E}">
        <p14:creationId xmlns:p14="http://schemas.microsoft.com/office/powerpoint/2010/main" val="416925416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8182EE7-00B0-A8F2-91F5-BB46C02B285E}"/>
              </a:ext>
            </a:extLst>
          </p:cNvPr>
          <p:cNvSpPr txBox="1">
            <a:spLocks/>
          </p:cNvSpPr>
          <p:nvPr/>
        </p:nvSpPr>
        <p:spPr>
          <a:xfrm>
            <a:off x="0" y="0"/>
            <a:ext cx="5809380" cy="9144000"/>
          </a:xfrm>
          <a:prstGeom prst="rect">
            <a:avLst/>
          </a:prstGeom>
          <a:blipFill dpi="0" rotWithShape="1">
            <a:blip r:embed="rId2" cstate="email">
              <a:extLst>
                <a:ext uri="{28A0092B-C50C-407E-A947-70E740481C1C}">
                  <a14:useLocalDpi xmlns:a14="http://schemas.microsoft.com/office/drawing/2010/main"/>
                </a:ext>
              </a:extLst>
            </a:blip>
            <a:srcRect/>
            <a:stretch>
              <a:fillRect r="5"/>
            </a:stretch>
          </a:blipFill>
        </p:spPr>
        <p:txBody>
          <a:bodyPr lIns="1005840" rIns="365760"/>
          <a:lstStyle>
            <a:lvl1pPr>
              <a:defRPr b="1" i="0">
                <a:solidFill>
                  <a:schemeClr val="bg1"/>
                </a:solidFill>
                <a:latin typeface="Fira Sans" panose="020B0503050000020004" pitchFamily="34" charset="0"/>
                <a:ea typeface="Zilla Slab SemiBold" pitchFamily="2" charset="77"/>
                <a:cs typeface="+mj-cs"/>
              </a:defRPr>
            </a:lvl1pPr>
          </a:lstStyle>
          <a:p>
            <a:endParaRPr lang="en-US" b="0" dirty="0">
              <a:latin typeface="Open Sans" panose="020B0606030504020204" pitchFamily="34" charset="0"/>
            </a:endParaRPr>
          </a:p>
        </p:txBody>
      </p:sp>
      <p:sp>
        <p:nvSpPr>
          <p:cNvPr id="3" name="TextBox 2">
            <a:extLst>
              <a:ext uri="{FF2B5EF4-FFF2-40B4-BE49-F238E27FC236}">
                <a16:creationId xmlns:a16="http://schemas.microsoft.com/office/drawing/2014/main" id="{C7EC39DF-7B2A-A10F-C204-40FC87881142}"/>
              </a:ext>
            </a:extLst>
          </p:cNvPr>
          <p:cNvSpPr txBox="1"/>
          <p:nvPr/>
        </p:nvSpPr>
        <p:spPr>
          <a:xfrm>
            <a:off x="6215595" y="1550778"/>
            <a:ext cx="10442388" cy="5880392"/>
          </a:xfrm>
          <a:prstGeom prst="rect">
            <a:avLst/>
          </a:prstGeom>
          <a:noFill/>
        </p:spPr>
        <p:txBody>
          <a:bodyPr wrap="square" rtlCol="0">
            <a:spAutoFit/>
          </a:bodyPr>
          <a:lstStyle/>
          <a:p>
            <a:pPr marL="990575" indent="-990575" algn="l" defTabSz="1219170" rtl="0">
              <a:buFont typeface="+mj-lt"/>
              <a:buAutoNum type="arabicPeriod"/>
            </a:pPr>
            <a:r>
              <a:rPr lang="en-US" sz="4400" kern="1200" dirty="0">
                <a:solidFill>
                  <a:prstClr val="black"/>
                </a:solidFill>
                <a:latin typeface="Open Sans" panose="020B0606030504020204" pitchFamily="34" charset="0"/>
                <a:ea typeface="+mn-ea"/>
                <a:cs typeface="+mn-cs"/>
              </a:rPr>
              <a:t>Create a Safe Learning Environment</a:t>
            </a:r>
          </a:p>
          <a:p>
            <a:pPr marL="990575" indent="-990575" algn="l" defTabSz="1219170" rtl="0">
              <a:lnSpc>
                <a:spcPct val="150000"/>
              </a:lnSpc>
              <a:buFont typeface="+mj-lt"/>
              <a:buAutoNum type="arabicPeriod"/>
            </a:pPr>
            <a:r>
              <a:rPr lang="en-US" sz="4400" kern="1200" dirty="0">
                <a:solidFill>
                  <a:prstClr val="black"/>
                </a:solidFill>
                <a:latin typeface="Open Sans" panose="020B0606030504020204" pitchFamily="34" charset="0"/>
                <a:ea typeface="+mn-ea"/>
                <a:cs typeface="+mn-cs"/>
              </a:rPr>
              <a:t>Open-Ended Questions</a:t>
            </a:r>
          </a:p>
          <a:p>
            <a:pPr marL="990575" indent="-990575" algn="l" defTabSz="1219170" rtl="0">
              <a:lnSpc>
                <a:spcPct val="150000"/>
              </a:lnSpc>
              <a:buFont typeface="+mj-lt"/>
              <a:buAutoNum type="arabicPeriod"/>
            </a:pPr>
            <a:r>
              <a:rPr lang="en-US" sz="4400" kern="1200" dirty="0">
                <a:solidFill>
                  <a:prstClr val="black"/>
                </a:solidFill>
                <a:latin typeface="Open Sans" panose="020B0606030504020204" pitchFamily="34" charset="0"/>
                <a:ea typeface="+mn-ea"/>
                <a:cs typeface="+mn-cs"/>
              </a:rPr>
              <a:t>5-Second Wait Time</a:t>
            </a:r>
          </a:p>
          <a:p>
            <a:pPr marL="990575" indent="-990575" algn="l" defTabSz="1219170" rtl="0">
              <a:lnSpc>
                <a:spcPct val="150000"/>
              </a:lnSpc>
              <a:buFont typeface="+mj-lt"/>
              <a:buAutoNum type="arabicPeriod"/>
            </a:pPr>
            <a:r>
              <a:rPr lang="en-US" sz="4400" kern="1200" dirty="0">
                <a:solidFill>
                  <a:prstClr val="black"/>
                </a:solidFill>
                <a:latin typeface="Open Sans" panose="020B0606030504020204" pitchFamily="34" charset="0"/>
                <a:ea typeface="+mn-ea"/>
                <a:cs typeface="+mn-cs"/>
              </a:rPr>
              <a:t>Turn and Talk</a:t>
            </a:r>
          </a:p>
          <a:p>
            <a:pPr marL="990575" indent="-990575" algn="l" defTabSz="1219170" rtl="0">
              <a:lnSpc>
                <a:spcPct val="150000"/>
              </a:lnSpc>
              <a:buFont typeface="+mj-lt"/>
              <a:buAutoNum type="arabicPeriod"/>
            </a:pPr>
            <a:r>
              <a:rPr lang="en-US" sz="4400" kern="1200" dirty="0">
                <a:solidFill>
                  <a:prstClr val="black"/>
                </a:solidFill>
                <a:latin typeface="Open Sans" panose="020B0606030504020204" pitchFamily="34" charset="0"/>
                <a:ea typeface="+mn-ea"/>
                <a:cs typeface="+mn-cs"/>
              </a:rPr>
              <a:t>Hands-on Activities</a:t>
            </a:r>
          </a:p>
          <a:p>
            <a:pPr marL="457189" indent="-457189" algn="l" defTabSz="1219170" rtl="0">
              <a:lnSpc>
                <a:spcPct val="150000"/>
              </a:lnSpc>
              <a:buFontTx/>
              <a:buAutoNum type="arabicPeriod"/>
            </a:pPr>
            <a:endParaRPr lang="en-US" kern="1200" dirty="0">
              <a:solidFill>
                <a:prstClr val="white"/>
              </a:solidFill>
              <a:latin typeface="Open Sans" panose="020B0606030504020204" pitchFamily="34" charset="0"/>
              <a:ea typeface="+mn-ea"/>
              <a:cs typeface="+mn-cs"/>
            </a:endParaRPr>
          </a:p>
        </p:txBody>
      </p:sp>
      <p:sp>
        <p:nvSpPr>
          <p:cNvPr id="12" name="TextBox 11">
            <a:extLst>
              <a:ext uri="{FF2B5EF4-FFF2-40B4-BE49-F238E27FC236}">
                <a16:creationId xmlns:a16="http://schemas.microsoft.com/office/drawing/2014/main" id="{9F30BBBF-5F88-E618-270D-367B996B4E30}"/>
              </a:ext>
            </a:extLst>
          </p:cNvPr>
          <p:cNvSpPr txBox="1"/>
          <p:nvPr/>
        </p:nvSpPr>
        <p:spPr>
          <a:xfrm>
            <a:off x="446103" y="202018"/>
            <a:ext cx="4917173" cy="8739963"/>
          </a:xfrm>
          <a:prstGeom prst="rect">
            <a:avLst/>
          </a:prstGeom>
        </p:spPr>
        <p:txBody>
          <a:bodyPr vert="horz" lIns="121920" tIns="60960" rIns="121920" bIns="60960" rtlCol="0" anchor="ctr">
            <a:normAutofit/>
          </a:bodyPr>
          <a:lstStyle/>
          <a:p>
            <a:pPr algn="l" defTabSz="1219170" rtl="0">
              <a:spcAft>
                <a:spcPts val="800"/>
              </a:spcAft>
              <a:defRPr/>
            </a:pPr>
            <a:r>
              <a:rPr lang="en-US" sz="4000" kern="1200" dirty="0">
                <a:solidFill>
                  <a:prstClr val="white"/>
                </a:solidFill>
                <a:latin typeface="Open Sans" panose="020B0606030504020204" pitchFamily="34" charset="0"/>
                <a:ea typeface="+mn-ea"/>
                <a:cs typeface="Open Sans" panose="020B0606030504020204" pitchFamily="34" charset="0"/>
                <a:sym typeface="Arial"/>
              </a:rPr>
              <a:t>Have you tried any of these facilitation strategies in your organization? </a:t>
            </a:r>
          </a:p>
          <a:p>
            <a:pPr indent="-304792" algn="l" defTabSz="1219170" rtl="0">
              <a:spcAft>
                <a:spcPts val="800"/>
              </a:spcAft>
              <a:buFont typeface="Arial" panose="020B0604020202020204" pitchFamily="34" charset="0"/>
              <a:buChar char="•"/>
              <a:defRPr/>
            </a:pPr>
            <a:endParaRPr lang="en-US" sz="4000" kern="1200" dirty="0">
              <a:solidFill>
                <a:prstClr val="white"/>
              </a:solidFill>
              <a:latin typeface="Open Sans" panose="020B0606030504020204" pitchFamily="34" charset="0"/>
              <a:ea typeface="+mn-ea"/>
              <a:cs typeface="Open Sans" panose="020B0606030504020204" pitchFamily="34" charset="0"/>
              <a:sym typeface="Arial"/>
            </a:endParaRPr>
          </a:p>
          <a:p>
            <a:pPr algn="l" defTabSz="1219170" rtl="0">
              <a:spcAft>
                <a:spcPts val="800"/>
              </a:spcAft>
              <a:defRPr/>
            </a:pPr>
            <a:r>
              <a:rPr lang="en-US" sz="4000" kern="1200" dirty="0">
                <a:solidFill>
                  <a:prstClr val="white"/>
                </a:solidFill>
                <a:latin typeface="Open Sans" panose="020B0606030504020204" pitchFamily="34" charset="0"/>
                <a:ea typeface="+mn-ea"/>
                <a:cs typeface="Open Sans" panose="020B0606030504020204" pitchFamily="34" charset="0"/>
                <a:sym typeface="Arial"/>
              </a:rPr>
              <a:t>Turn and discuss with your neighbor</a:t>
            </a:r>
          </a:p>
        </p:txBody>
      </p:sp>
    </p:spTree>
    <p:extLst>
      <p:ext uri="{BB962C8B-B14F-4D97-AF65-F5344CB8AC3E}">
        <p14:creationId xmlns:p14="http://schemas.microsoft.com/office/powerpoint/2010/main" val="367603513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82B76EF-D176-405F-6A83-480A98A9F4D0}"/>
              </a:ext>
            </a:extLst>
          </p:cNvPr>
          <p:cNvSpPr txBox="1">
            <a:spLocks/>
          </p:cNvSpPr>
          <p:nvPr/>
        </p:nvSpPr>
        <p:spPr>
          <a:xfrm>
            <a:off x="0" y="0"/>
            <a:ext cx="5809380" cy="9144000"/>
          </a:xfrm>
          <a:prstGeom prst="rect">
            <a:avLst/>
          </a:prstGeom>
          <a:blipFill dpi="0" rotWithShape="1">
            <a:blip r:embed="rId3" cstate="email">
              <a:extLst>
                <a:ext uri="{28A0092B-C50C-407E-A947-70E740481C1C}">
                  <a14:useLocalDpi xmlns:a14="http://schemas.microsoft.com/office/drawing/2010/main"/>
                </a:ext>
              </a:extLst>
            </a:blip>
            <a:srcRect/>
            <a:stretch>
              <a:fillRect r="5"/>
            </a:stretch>
          </a:blipFill>
        </p:spPr>
        <p:txBody>
          <a:bodyPr lIns="1005840" rIns="365760"/>
          <a:lstStyle>
            <a:lvl1pPr>
              <a:defRPr b="1" i="0">
                <a:solidFill>
                  <a:schemeClr val="bg1"/>
                </a:solidFill>
                <a:latin typeface="Fira Sans" panose="020B0503050000020004" pitchFamily="34" charset="0"/>
                <a:ea typeface="Zilla Slab SemiBold" pitchFamily="2" charset="77"/>
                <a:cs typeface="+mj-cs"/>
              </a:defRPr>
            </a:lvl1pPr>
          </a:lstStyle>
          <a:p>
            <a:endParaRPr lang="en-US" b="0" dirty="0">
              <a:latin typeface="Open Sans" panose="020B0606030504020204" pitchFamily="34" charset="0"/>
            </a:endParaRPr>
          </a:p>
        </p:txBody>
      </p:sp>
      <p:sp>
        <p:nvSpPr>
          <p:cNvPr id="2" name="TextBox 1">
            <a:extLst>
              <a:ext uri="{FF2B5EF4-FFF2-40B4-BE49-F238E27FC236}">
                <a16:creationId xmlns:a16="http://schemas.microsoft.com/office/drawing/2014/main" id="{281CD4E6-E57B-2F9D-9950-BD31BC85B28B}"/>
              </a:ext>
            </a:extLst>
          </p:cNvPr>
          <p:cNvSpPr txBox="1"/>
          <p:nvPr/>
        </p:nvSpPr>
        <p:spPr>
          <a:xfrm>
            <a:off x="6413679" y="865974"/>
            <a:ext cx="8740463" cy="7394729"/>
          </a:xfrm>
          <a:prstGeom prst="rect">
            <a:avLst/>
          </a:prstGeom>
        </p:spPr>
        <p:txBody>
          <a:bodyPr vert="horz" lIns="121920" tIns="60960" rIns="121920" bIns="60960" rtlCol="0" anchor="ctr">
            <a:normAutofit/>
          </a:bodyPr>
          <a:lstStyle/>
          <a:p>
            <a:pPr algn="l" defTabSz="1219170" rtl="0">
              <a:lnSpc>
                <a:spcPct val="150000"/>
              </a:lnSpc>
              <a:spcAft>
                <a:spcPts val="800"/>
              </a:spcAft>
              <a:defRPr/>
            </a:pPr>
            <a:r>
              <a:rPr lang="en-US" sz="4667" kern="1200" dirty="0">
                <a:solidFill>
                  <a:prstClr val="black"/>
                </a:solidFill>
                <a:latin typeface="Open Sans" panose="020B0606030504020204" pitchFamily="34" charset="0"/>
                <a:ea typeface="+mn-ea"/>
                <a:cs typeface="Open Sans" panose="020B0606030504020204" pitchFamily="34" charset="0"/>
              </a:rPr>
              <a:t>1. Sage on the Stage</a:t>
            </a:r>
          </a:p>
          <a:p>
            <a:pPr algn="l" defTabSz="1219170" rtl="0">
              <a:lnSpc>
                <a:spcPct val="150000"/>
              </a:lnSpc>
              <a:spcAft>
                <a:spcPts val="800"/>
              </a:spcAft>
              <a:defRPr/>
            </a:pPr>
            <a:r>
              <a:rPr lang="en-US" sz="4667" kern="1200" dirty="0">
                <a:solidFill>
                  <a:prstClr val="black"/>
                </a:solidFill>
                <a:latin typeface="Open Sans" panose="020B0606030504020204" pitchFamily="34" charset="0"/>
                <a:ea typeface="+mn-ea"/>
                <a:cs typeface="Open Sans" panose="020B0606030504020204" pitchFamily="34" charset="0"/>
              </a:rPr>
              <a:t>2. Trivia Master</a:t>
            </a:r>
          </a:p>
          <a:p>
            <a:pPr algn="l" defTabSz="1219170" rtl="0">
              <a:lnSpc>
                <a:spcPct val="150000"/>
              </a:lnSpc>
              <a:spcAft>
                <a:spcPts val="800"/>
              </a:spcAft>
              <a:defRPr/>
            </a:pPr>
            <a:r>
              <a:rPr lang="en-US" sz="4667" kern="1200" dirty="0">
                <a:solidFill>
                  <a:prstClr val="black"/>
                </a:solidFill>
                <a:latin typeface="Open Sans" panose="020B0606030504020204" pitchFamily="34" charset="0"/>
                <a:ea typeface="+mn-ea"/>
                <a:cs typeface="Open Sans" panose="020B0606030504020204" pitchFamily="34" charset="0"/>
              </a:rPr>
              <a:t>3. Guide on the Side</a:t>
            </a:r>
          </a:p>
        </p:txBody>
      </p:sp>
      <p:sp>
        <p:nvSpPr>
          <p:cNvPr id="4" name="TextBox 3">
            <a:extLst>
              <a:ext uri="{FF2B5EF4-FFF2-40B4-BE49-F238E27FC236}">
                <a16:creationId xmlns:a16="http://schemas.microsoft.com/office/drawing/2014/main" id="{168B1152-BC00-1FA6-4ADA-85209F7FD1E6}"/>
              </a:ext>
            </a:extLst>
          </p:cNvPr>
          <p:cNvSpPr txBox="1"/>
          <p:nvPr/>
        </p:nvSpPr>
        <p:spPr>
          <a:xfrm>
            <a:off x="436164" y="233916"/>
            <a:ext cx="4937051" cy="8739963"/>
          </a:xfrm>
          <a:prstGeom prst="rect">
            <a:avLst/>
          </a:prstGeom>
        </p:spPr>
        <p:txBody>
          <a:bodyPr vert="horz" lIns="121920" tIns="60960" rIns="121920" bIns="60960" rtlCol="0" anchor="ctr">
            <a:normAutofit/>
          </a:bodyPr>
          <a:lstStyle/>
          <a:p>
            <a:pPr algn="l" defTabSz="1219170" rtl="0">
              <a:spcAft>
                <a:spcPts val="800"/>
              </a:spcAft>
              <a:defRPr/>
            </a:pPr>
            <a:r>
              <a:rPr lang="en-US" sz="4000" kern="1200" dirty="0">
                <a:solidFill>
                  <a:schemeClr val="bg1"/>
                </a:solidFill>
                <a:latin typeface="Open Sans" panose="020B0606030504020204" pitchFamily="34" charset="0"/>
                <a:ea typeface="+mn-ea"/>
                <a:cs typeface="+mn-cs"/>
              </a:rPr>
              <a:t>Which facilitation style matches the impactful learning experience you shared earlier?</a:t>
            </a:r>
          </a:p>
        </p:txBody>
      </p:sp>
    </p:spTree>
    <p:extLst>
      <p:ext uri="{BB962C8B-B14F-4D97-AF65-F5344CB8AC3E}">
        <p14:creationId xmlns:p14="http://schemas.microsoft.com/office/powerpoint/2010/main" val="666572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6256000" cy="9144000"/>
            <a:chOff x="0" y="0"/>
            <a:chExt cx="16256000" cy="9144000"/>
          </a:xfrm>
        </p:grpSpPr>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0" y="0"/>
              <a:ext cx="11901957" cy="7117740"/>
            </a:xfrm>
            <a:prstGeom prst="rect">
              <a:avLst/>
            </a:prstGeom>
          </p:spPr>
        </p:pic>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0" y="6667500"/>
              <a:ext cx="16256000" cy="2476500"/>
            </a:xfrm>
            <a:prstGeom prst="rect">
              <a:avLst/>
            </a:prstGeom>
          </p:spPr>
        </p:pic>
      </p:grpSp>
      <p:sp>
        <p:nvSpPr>
          <p:cNvPr id="5" name="object 5"/>
          <p:cNvSpPr txBox="1"/>
          <p:nvPr/>
        </p:nvSpPr>
        <p:spPr>
          <a:xfrm>
            <a:off x="437526" y="7340600"/>
            <a:ext cx="7157073" cy="797654"/>
          </a:xfrm>
          <a:prstGeom prst="rect">
            <a:avLst/>
          </a:prstGeom>
        </p:spPr>
        <p:txBody>
          <a:bodyPr vert="horz" wrap="square" lIns="0" tIns="12700" rIns="0" bIns="0" rtlCol="0">
            <a:spAutoFit/>
          </a:bodyPr>
          <a:lstStyle/>
          <a:p>
            <a:pPr marL="12700">
              <a:lnSpc>
                <a:spcPct val="100000"/>
              </a:lnSpc>
              <a:spcBef>
                <a:spcPts val="100"/>
              </a:spcBef>
              <a:tabLst>
                <a:tab pos="1953895" algn="l"/>
                <a:tab pos="4904740" algn="l"/>
              </a:tabLst>
            </a:pPr>
            <a:r>
              <a:rPr sz="5100" b="1" spc="-20" dirty="0">
                <a:latin typeface="Decoy" panose="02080003040304020404" pitchFamily="18" charset="77"/>
                <a:cs typeface="Decoy-Medium"/>
              </a:rPr>
              <a:t>What</a:t>
            </a:r>
            <a:r>
              <a:rPr lang="en-US" sz="5100" b="1" spc="-20" dirty="0">
                <a:latin typeface="Decoy" panose="02080003040304020404" pitchFamily="18" charset="77"/>
                <a:cs typeface="Decoy-Medium"/>
              </a:rPr>
              <a:t> </a:t>
            </a:r>
            <a:r>
              <a:rPr sz="5100" b="1" spc="-10" dirty="0">
                <a:latin typeface="Decoy" panose="02080003040304020404" pitchFamily="18" charset="77"/>
                <a:cs typeface="Decoy-Medium"/>
              </a:rPr>
              <a:t>Libraries</a:t>
            </a:r>
            <a:r>
              <a:rPr lang="en-US" sz="5100" b="1" spc="-10" dirty="0">
                <a:latin typeface="Decoy" panose="02080003040304020404" pitchFamily="18" charset="77"/>
                <a:cs typeface="Decoy-Medium"/>
              </a:rPr>
              <a:t> </a:t>
            </a:r>
            <a:r>
              <a:rPr sz="5100" b="1" spc="-45" dirty="0">
                <a:latin typeface="Decoy" panose="02080003040304020404" pitchFamily="18" charset="77"/>
                <a:cs typeface="Decoy-Medium"/>
              </a:rPr>
              <a:t>Said</a:t>
            </a:r>
            <a:endParaRPr sz="5100" b="1" dirty="0">
              <a:latin typeface="Decoy" panose="02080003040304020404" pitchFamily="18" charset="77"/>
              <a:cs typeface="Decoy-Medium"/>
            </a:endParaRPr>
          </a:p>
        </p:txBody>
      </p:sp>
      <p:sp>
        <p:nvSpPr>
          <p:cNvPr id="6" name="object 6"/>
          <p:cNvSpPr txBox="1">
            <a:spLocks noGrp="1"/>
          </p:cNvSpPr>
          <p:nvPr>
            <p:ph type="title"/>
          </p:nvPr>
        </p:nvSpPr>
        <p:spPr>
          <a:xfrm>
            <a:off x="12148982" y="2057400"/>
            <a:ext cx="3751418" cy="1810304"/>
          </a:xfrm>
          <a:prstGeom prst="rect">
            <a:avLst/>
          </a:prstGeom>
        </p:spPr>
        <p:txBody>
          <a:bodyPr vert="horz" wrap="square" lIns="0" tIns="12700" rIns="0" bIns="0" rtlCol="0">
            <a:spAutoFit/>
          </a:bodyPr>
          <a:lstStyle/>
          <a:p>
            <a:pPr marL="12700" marR="5080">
              <a:lnSpc>
                <a:spcPct val="150000"/>
              </a:lnSpc>
              <a:spcBef>
                <a:spcPts val="100"/>
              </a:spcBef>
            </a:pPr>
            <a:r>
              <a:rPr sz="2000">
                <a:solidFill>
                  <a:srgbClr val="FBC52F"/>
                </a:solidFill>
                <a:latin typeface="Open Sans SemiBold" panose="020B0606030504020204" pitchFamily="34" charset="0"/>
                <a:cs typeface="Open Sans SemiBold" panose="020B0606030504020204" pitchFamily="34" charset="0"/>
              </a:rPr>
              <a:t>“We had one of the biggest events our Library has ever seen. So, in my language, we say Waewaenen (Thank You)!”</a:t>
            </a:r>
            <a:endParaRPr sz="2000">
              <a:latin typeface="Open Sans SemiBold" panose="020B0606030504020204" pitchFamily="34" charset="0"/>
              <a:cs typeface="Open Sans SemiBold" panose="020B0606030504020204" pitchFamily="34" charset="0"/>
            </a:endParaRPr>
          </a:p>
        </p:txBody>
      </p:sp>
      <p:sp>
        <p:nvSpPr>
          <p:cNvPr id="7" name="object 7"/>
          <p:cNvSpPr txBox="1"/>
          <p:nvPr/>
        </p:nvSpPr>
        <p:spPr>
          <a:xfrm>
            <a:off x="12148982" y="7826375"/>
            <a:ext cx="2831465" cy="208390"/>
          </a:xfrm>
          <a:prstGeom prst="rect">
            <a:avLst/>
          </a:prstGeom>
        </p:spPr>
        <p:txBody>
          <a:bodyPr vert="horz" wrap="square" lIns="0" tIns="15875" rIns="0" bIns="0" rtlCol="0">
            <a:spAutoFit/>
          </a:bodyPr>
          <a:lstStyle/>
          <a:p>
            <a:pPr marL="12700">
              <a:lnSpc>
                <a:spcPct val="100000"/>
              </a:lnSpc>
              <a:spcBef>
                <a:spcPts val="125"/>
              </a:spcBef>
            </a:pPr>
            <a:r>
              <a:rPr sz="1250" dirty="0">
                <a:solidFill>
                  <a:srgbClr val="7F7F7F"/>
                </a:solidFill>
                <a:latin typeface="Open Sans" panose="020B0606030504020204" pitchFamily="34" charset="0"/>
                <a:cs typeface="Open Sans" panose="020B0606030504020204" pitchFamily="34" charset="0"/>
              </a:rPr>
              <a:t>Photo</a:t>
            </a:r>
            <a:r>
              <a:rPr sz="1250" spc="60" dirty="0">
                <a:solidFill>
                  <a:srgbClr val="7F7F7F"/>
                </a:solidFill>
                <a:latin typeface="Open Sans" panose="020B0606030504020204" pitchFamily="34" charset="0"/>
                <a:cs typeface="Open Sans" panose="020B0606030504020204" pitchFamily="34" charset="0"/>
              </a:rPr>
              <a:t> </a:t>
            </a:r>
            <a:r>
              <a:rPr sz="1250" dirty="0">
                <a:solidFill>
                  <a:srgbClr val="7F7F7F"/>
                </a:solidFill>
                <a:latin typeface="Open Sans" panose="020B0606030504020204" pitchFamily="34" charset="0"/>
                <a:cs typeface="Open Sans" panose="020B0606030504020204" pitchFamily="34" charset="0"/>
              </a:rPr>
              <a:t>Credit:</a:t>
            </a:r>
            <a:r>
              <a:rPr sz="1250" spc="60" dirty="0">
                <a:solidFill>
                  <a:srgbClr val="7F7F7F"/>
                </a:solidFill>
                <a:latin typeface="Open Sans" panose="020B0606030504020204" pitchFamily="34" charset="0"/>
                <a:cs typeface="Open Sans" panose="020B0606030504020204" pitchFamily="34" charset="0"/>
              </a:rPr>
              <a:t> </a:t>
            </a:r>
            <a:r>
              <a:rPr sz="1250" dirty="0">
                <a:solidFill>
                  <a:srgbClr val="7F7F7F"/>
                </a:solidFill>
                <a:latin typeface="Open Sans" panose="020B0606030504020204" pitchFamily="34" charset="0"/>
                <a:cs typeface="Open Sans" panose="020B0606030504020204" pitchFamily="34" charset="0"/>
              </a:rPr>
              <a:t>Longview</a:t>
            </a:r>
            <a:r>
              <a:rPr sz="1250" spc="65" dirty="0">
                <a:solidFill>
                  <a:srgbClr val="7F7F7F"/>
                </a:solidFill>
                <a:latin typeface="Open Sans" panose="020B0606030504020204" pitchFamily="34" charset="0"/>
                <a:cs typeface="Open Sans" panose="020B0606030504020204" pitchFamily="34" charset="0"/>
              </a:rPr>
              <a:t> </a:t>
            </a:r>
            <a:r>
              <a:rPr sz="1250" dirty="0">
                <a:solidFill>
                  <a:srgbClr val="7F7F7F"/>
                </a:solidFill>
                <a:latin typeface="Open Sans" panose="020B0606030504020204" pitchFamily="34" charset="0"/>
                <a:cs typeface="Open Sans" panose="020B0606030504020204" pitchFamily="34" charset="0"/>
              </a:rPr>
              <a:t>Public</a:t>
            </a:r>
            <a:r>
              <a:rPr sz="1250" spc="60" dirty="0">
                <a:solidFill>
                  <a:srgbClr val="7F7F7F"/>
                </a:solidFill>
                <a:latin typeface="Open Sans" panose="020B0606030504020204" pitchFamily="34" charset="0"/>
                <a:cs typeface="Open Sans" panose="020B0606030504020204" pitchFamily="34" charset="0"/>
              </a:rPr>
              <a:t> </a:t>
            </a:r>
            <a:r>
              <a:rPr sz="1250" spc="-10" dirty="0">
                <a:solidFill>
                  <a:srgbClr val="7F7F7F"/>
                </a:solidFill>
                <a:latin typeface="Open Sans" panose="020B0606030504020204" pitchFamily="34" charset="0"/>
                <a:cs typeface="Open Sans" panose="020B0606030504020204" pitchFamily="34" charset="0"/>
              </a:rPr>
              <a:t>Library</a:t>
            </a:r>
            <a:endParaRPr sz="1250" dirty="0">
              <a:latin typeface="Open Sans" panose="020B0606030504020204" pitchFamily="34" charset="0"/>
              <a:cs typeface="Open Sans" panose="020B0606030504020204" pitchFamily="34" charset="0"/>
            </a:endParaRPr>
          </a:p>
        </p:txBody>
      </p:sp>
      <p:sp>
        <p:nvSpPr>
          <p:cNvPr id="8" name="object 8"/>
          <p:cNvSpPr txBox="1"/>
          <p:nvPr/>
        </p:nvSpPr>
        <p:spPr>
          <a:xfrm>
            <a:off x="12149016" y="4178300"/>
            <a:ext cx="2821305" cy="787400"/>
          </a:xfrm>
          <a:prstGeom prst="rect">
            <a:avLst/>
          </a:prstGeom>
        </p:spPr>
        <p:txBody>
          <a:bodyPr vert="horz" wrap="square" lIns="0" tIns="48260" rIns="0" bIns="0" rtlCol="0">
            <a:spAutoFit/>
          </a:bodyPr>
          <a:lstStyle/>
          <a:p>
            <a:pPr marL="304165" indent="-292100">
              <a:lnSpc>
                <a:spcPct val="100000"/>
              </a:lnSpc>
              <a:spcBef>
                <a:spcPts val="380"/>
              </a:spcBef>
              <a:buClr>
                <a:srgbClr val="FAA61A"/>
              </a:buClr>
              <a:buSzPct val="150000"/>
              <a:buFont typeface="Wingdings"/>
              <a:buChar char=""/>
              <a:tabLst>
                <a:tab pos="304800" algn="l"/>
              </a:tabLst>
            </a:pPr>
            <a:r>
              <a:rPr sz="1600" b="1">
                <a:solidFill>
                  <a:srgbClr val="FFFFFF"/>
                </a:solidFill>
                <a:latin typeface="OpenSans-SemiBold"/>
                <a:cs typeface="OpenSans-SemiBold"/>
              </a:rPr>
              <a:t>Menomin </a:t>
            </a:r>
            <a:r>
              <a:rPr sz="1600" b="1" spc="-10">
                <a:solidFill>
                  <a:srgbClr val="FFFFFF"/>
                </a:solidFill>
                <a:latin typeface="OpenSans-SemiBold"/>
                <a:cs typeface="OpenSans-SemiBold"/>
              </a:rPr>
              <a:t>Hawpetoss,</a:t>
            </a:r>
            <a:endParaRPr sz="1600">
              <a:latin typeface="OpenSans-SemiBold"/>
              <a:cs typeface="OpenSans-SemiBold"/>
            </a:endParaRPr>
          </a:p>
          <a:p>
            <a:pPr marL="304165">
              <a:lnSpc>
                <a:spcPct val="100000"/>
              </a:lnSpc>
              <a:spcBef>
                <a:spcPts val="920"/>
              </a:spcBef>
            </a:pPr>
            <a:r>
              <a:rPr sz="1600" b="1" i="1">
                <a:solidFill>
                  <a:srgbClr val="FFFFFF"/>
                </a:solidFill>
                <a:latin typeface="OpenSans-SemiBoldItalic"/>
                <a:cs typeface="OpenSans-SemiBoldItalic"/>
              </a:rPr>
              <a:t>Menominee</a:t>
            </a:r>
            <a:r>
              <a:rPr sz="1600" b="1" i="1" spc="-15">
                <a:solidFill>
                  <a:srgbClr val="FFFFFF"/>
                </a:solidFill>
                <a:latin typeface="OpenSans-SemiBoldItalic"/>
                <a:cs typeface="OpenSans-SemiBoldItalic"/>
              </a:rPr>
              <a:t> </a:t>
            </a:r>
            <a:r>
              <a:rPr sz="1600" b="1" i="1">
                <a:solidFill>
                  <a:srgbClr val="FFFFFF"/>
                </a:solidFill>
                <a:latin typeface="OpenSans-SemiBoldItalic"/>
                <a:cs typeface="OpenSans-SemiBoldItalic"/>
              </a:rPr>
              <a:t>County</a:t>
            </a:r>
            <a:r>
              <a:rPr sz="1600" b="1" i="1" spc="-15">
                <a:solidFill>
                  <a:srgbClr val="FFFFFF"/>
                </a:solidFill>
                <a:latin typeface="OpenSans-SemiBoldItalic"/>
                <a:cs typeface="OpenSans-SemiBoldItalic"/>
              </a:rPr>
              <a:t> </a:t>
            </a:r>
            <a:r>
              <a:rPr sz="1600" b="1" i="1" spc="-10">
                <a:solidFill>
                  <a:srgbClr val="FFFFFF"/>
                </a:solidFill>
                <a:latin typeface="OpenSans-SemiBoldItalic"/>
                <a:cs typeface="OpenSans-SemiBoldItalic"/>
              </a:rPr>
              <a:t>Library</a:t>
            </a:r>
            <a:endParaRPr sz="1600">
              <a:latin typeface="OpenSans-SemiBoldItalic"/>
              <a:cs typeface="OpenSans-SemiBoldItalic"/>
            </a:endParaRPr>
          </a:p>
        </p:txBody>
      </p:sp>
    </p:spTree>
    <p:extLst>
      <p:ext uri="{BB962C8B-B14F-4D97-AF65-F5344CB8AC3E}">
        <p14:creationId xmlns:p14="http://schemas.microsoft.com/office/powerpoint/2010/main" val="54747400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5320E1-4C7A-3210-7D29-BAE4FC226BE0}"/>
              </a:ext>
            </a:extLst>
          </p:cNvPr>
          <p:cNvSpPr txBox="1">
            <a:spLocks/>
          </p:cNvSpPr>
          <p:nvPr/>
        </p:nvSpPr>
        <p:spPr>
          <a:xfrm>
            <a:off x="0" y="0"/>
            <a:ext cx="5809380" cy="9144000"/>
          </a:xfrm>
          <a:prstGeom prst="rect">
            <a:avLst/>
          </a:prstGeom>
          <a:blipFill dpi="0" rotWithShape="1">
            <a:blip r:embed="rId2" cstate="email">
              <a:extLst>
                <a:ext uri="{28A0092B-C50C-407E-A947-70E740481C1C}">
                  <a14:useLocalDpi xmlns:a14="http://schemas.microsoft.com/office/drawing/2010/main"/>
                </a:ext>
              </a:extLst>
            </a:blip>
            <a:srcRect/>
            <a:stretch>
              <a:fillRect r="5"/>
            </a:stretch>
          </a:blipFill>
        </p:spPr>
        <p:txBody>
          <a:bodyPr lIns="1005840" rIns="365760"/>
          <a:lstStyle>
            <a:lvl1pPr>
              <a:defRPr b="1" i="0">
                <a:solidFill>
                  <a:schemeClr val="bg1"/>
                </a:solidFill>
                <a:latin typeface="Fira Sans" panose="020B0503050000020004" pitchFamily="34" charset="0"/>
                <a:ea typeface="Zilla Slab SemiBold" pitchFamily="2" charset="77"/>
                <a:cs typeface="+mj-cs"/>
              </a:defRPr>
            </a:lvl1pPr>
          </a:lstStyle>
          <a:p>
            <a:endParaRPr lang="en-US" b="0" dirty="0">
              <a:latin typeface="Open Sans" panose="020B0606030504020204" pitchFamily="34" charset="0"/>
            </a:endParaRPr>
          </a:p>
        </p:txBody>
      </p:sp>
      <p:pic>
        <p:nvPicPr>
          <p:cNvPr id="2" name="Picture 2" descr="A picture containing calendar&#10;&#10;Description automatically generated">
            <a:extLst>
              <a:ext uri="{FF2B5EF4-FFF2-40B4-BE49-F238E27FC236}">
                <a16:creationId xmlns:a16="http://schemas.microsoft.com/office/drawing/2014/main" id="{062C2A31-A70B-AB20-FAC2-4E714A3FED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77728" y="857954"/>
            <a:ext cx="7424986" cy="7424986"/>
          </a:xfrm>
          <a:prstGeom prst="rect">
            <a:avLst/>
          </a:prstGeom>
        </p:spPr>
      </p:pic>
      <p:sp>
        <p:nvSpPr>
          <p:cNvPr id="3" name="TextBox 2">
            <a:extLst>
              <a:ext uri="{FF2B5EF4-FFF2-40B4-BE49-F238E27FC236}">
                <a16:creationId xmlns:a16="http://schemas.microsoft.com/office/drawing/2014/main" id="{1D76F6D0-13BA-3DB7-6E56-A04A5A10A791}"/>
              </a:ext>
            </a:extLst>
          </p:cNvPr>
          <p:cNvSpPr txBox="1"/>
          <p:nvPr/>
        </p:nvSpPr>
        <p:spPr>
          <a:xfrm>
            <a:off x="1320524" y="3338680"/>
            <a:ext cx="3937095"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5400" dirty="0">
                <a:solidFill>
                  <a:schemeClr val="bg1"/>
                </a:solidFill>
              </a:rPr>
              <a:t>Hands-On Activity</a:t>
            </a:r>
          </a:p>
        </p:txBody>
      </p:sp>
    </p:spTree>
    <p:extLst>
      <p:ext uri="{BB962C8B-B14F-4D97-AF65-F5344CB8AC3E}">
        <p14:creationId xmlns:p14="http://schemas.microsoft.com/office/powerpoint/2010/main" val="46797317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7527" y="922718"/>
            <a:ext cx="5280660" cy="1176020"/>
          </a:xfrm>
          <a:prstGeom prst="rect">
            <a:avLst/>
          </a:prstGeom>
        </p:spPr>
        <p:txBody>
          <a:bodyPr vert="horz" wrap="square" lIns="0" tIns="33019" rIns="0" bIns="0" rtlCol="0">
            <a:spAutoFit/>
          </a:bodyPr>
          <a:lstStyle/>
          <a:p>
            <a:pPr marL="12700" marR="5080">
              <a:lnSpc>
                <a:spcPts val="4500"/>
              </a:lnSpc>
              <a:spcBef>
                <a:spcPts val="259"/>
              </a:spcBef>
            </a:pPr>
            <a:r>
              <a:rPr spc="-40" dirty="0"/>
              <a:t>Partnerships</a:t>
            </a:r>
            <a:r>
              <a:rPr spc="-155" dirty="0"/>
              <a:t> </a:t>
            </a:r>
            <a:r>
              <a:rPr dirty="0"/>
              <a:t>and</a:t>
            </a:r>
            <a:r>
              <a:rPr spc="-140" dirty="0"/>
              <a:t> </a:t>
            </a:r>
            <a:r>
              <a:rPr spc="-125" dirty="0"/>
              <a:t>Your </a:t>
            </a:r>
            <a:r>
              <a:rPr spc="-10" dirty="0"/>
              <a:t>Community</a:t>
            </a:r>
          </a:p>
        </p:txBody>
      </p:sp>
      <p:sp>
        <p:nvSpPr>
          <p:cNvPr id="3" name="object 3"/>
          <p:cNvSpPr txBox="1">
            <a:spLocks noGrp="1"/>
          </p:cNvSpPr>
          <p:nvPr>
            <p:ph type="body" idx="1"/>
          </p:nvPr>
        </p:nvSpPr>
        <p:spPr>
          <a:xfrm>
            <a:off x="387731" y="3896339"/>
            <a:ext cx="7437120" cy="2180084"/>
          </a:xfrm>
          <a:prstGeom prst="rect">
            <a:avLst/>
          </a:prstGeom>
        </p:spPr>
        <p:txBody>
          <a:bodyPr vert="horz" wrap="square" lIns="0" tIns="12700" rIns="0" bIns="0" rtlCol="0" anchor="t">
            <a:spAutoFit/>
          </a:bodyPr>
          <a:lstStyle/>
          <a:p>
            <a:pPr marL="304165" marR="23495" indent="-292100">
              <a:spcBef>
                <a:spcPts val="2500"/>
              </a:spcBef>
              <a:buClr>
                <a:srgbClr val="FAA61A"/>
              </a:buClr>
              <a:buFont typeface="Wingdings"/>
              <a:buChar char=""/>
              <a:tabLst>
                <a:tab pos="304800" algn="l"/>
              </a:tabLst>
            </a:pPr>
            <a:r>
              <a:rPr sz="3000" dirty="0"/>
              <a:t>How would you promote solar science programs in your community?</a:t>
            </a:r>
            <a:endParaRPr lang="en-US" sz="3000" dirty="0">
              <a:ea typeface="OpenSans-SemiBold"/>
            </a:endParaRPr>
          </a:p>
          <a:p>
            <a:pPr marL="304165" marR="830580" indent="-292100">
              <a:spcBef>
                <a:spcPts val="2500"/>
              </a:spcBef>
              <a:buClr>
                <a:srgbClr val="FAA61A"/>
              </a:buClr>
              <a:buFont typeface="Wingdings"/>
              <a:buChar char=""/>
              <a:tabLst>
                <a:tab pos="304800" algn="l"/>
              </a:tabLst>
            </a:pPr>
            <a:r>
              <a:rPr sz="3000" dirty="0"/>
              <a:t>What community </a:t>
            </a:r>
            <a:r>
              <a:rPr lang="en-US" sz="3000" dirty="0"/>
              <a:t>partners could</a:t>
            </a:r>
            <a:r>
              <a:rPr sz="3000" dirty="0"/>
              <a:t> help with facilitation?</a:t>
            </a:r>
            <a:endParaRPr sz="3000" dirty="0">
              <a:ea typeface="OpenSans-SemiBold"/>
            </a:endParaRPr>
          </a:p>
        </p:txBody>
      </p:sp>
      <p:pic>
        <p:nvPicPr>
          <p:cNvPr id="4" name="object 4"/>
          <p:cNvPicPr/>
          <p:nvPr/>
        </p:nvPicPr>
        <p:blipFill>
          <a:blip r:embed="rId2" cstate="email">
            <a:extLst>
              <a:ext uri="{28A0092B-C50C-407E-A947-70E740481C1C}">
                <a14:useLocalDpi xmlns:a14="http://schemas.microsoft.com/office/drawing/2010/main"/>
              </a:ext>
            </a:extLst>
          </a:blip>
          <a:stretch>
            <a:fillRect/>
          </a:stretch>
        </p:blipFill>
        <p:spPr>
          <a:xfrm>
            <a:off x="8257870" y="1456804"/>
            <a:ext cx="7547901" cy="5660923"/>
          </a:xfrm>
          <a:prstGeom prst="rect">
            <a:avLst/>
          </a:prstGeom>
        </p:spPr>
      </p:pic>
      <p:sp>
        <p:nvSpPr>
          <p:cNvPr id="5" name="TextBox 4">
            <a:extLst>
              <a:ext uri="{FF2B5EF4-FFF2-40B4-BE49-F238E27FC236}">
                <a16:creationId xmlns:a16="http://schemas.microsoft.com/office/drawing/2014/main" id="{AECD8FF2-423D-F8A3-9FA3-C4460CE3FA44}"/>
              </a:ext>
            </a:extLst>
          </p:cNvPr>
          <p:cNvSpPr txBox="1"/>
          <p:nvPr/>
        </p:nvSpPr>
        <p:spPr>
          <a:xfrm>
            <a:off x="2024386" y="7736272"/>
            <a:ext cx="13923840" cy="6309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500" b="1">
                <a:solidFill>
                  <a:schemeClr val="bg1"/>
                </a:solidFill>
              </a:rPr>
              <a:t>Think about reaching those historically excluded in STEAM</a:t>
            </a:r>
            <a:endParaRPr lang="en-US" sz="3500">
              <a:solidFill>
                <a:schemeClr val="bg1"/>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713AE-CB53-3CAB-7F5F-067DEFB48F49}"/>
              </a:ext>
            </a:extLst>
          </p:cNvPr>
          <p:cNvSpPr>
            <a:spLocks noGrp="1"/>
          </p:cNvSpPr>
          <p:nvPr>
            <p:ph type="title"/>
          </p:nvPr>
        </p:nvSpPr>
        <p:spPr>
          <a:xfrm>
            <a:off x="453855" y="1249289"/>
            <a:ext cx="6816090" cy="584775"/>
          </a:xfrm>
        </p:spPr>
        <p:txBody>
          <a:bodyPr/>
          <a:lstStyle/>
          <a:p>
            <a:r>
              <a:rPr lang="en-US" dirty="0"/>
              <a:t>Community Dialogues</a:t>
            </a:r>
          </a:p>
        </p:txBody>
      </p:sp>
      <p:sp>
        <p:nvSpPr>
          <p:cNvPr id="3" name="Text Placeholder 2">
            <a:extLst>
              <a:ext uri="{FF2B5EF4-FFF2-40B4-BE49-F238E27FC236}">
                <a16:creationId xmlns:a16="http://schemas.microsoft.com/office/drawing/2014/main" id="{70F5C92E-F7A0-EF14-D954-341CE3ECB5E5}"/>
              </a:ext>
            </a:extLst>
          </p:cNvPr>
          <p:cNvSpPr>
            <a:spLocks noGrp="1"/>
          </p:cNvSpPr>
          <p:nvPr>
            <p:ph type="body" idx="1"/>
          </p:nvPr>
        </p:nvSpPr>
        <p:spPr>
          <a:xfrm>
            <a:off x="453854" y="2743200"/>
            <a:ext cx="8753645" cy="6924973"/>
          </a:xfrm>
        </p:spPr>
        <p:txBody>
          <a:bodyPr/>
          <a:lstStyle/>
          <a:p>
            <a:pPr algn="l"/>
            <a:r>
              <a:rPr lang="en-US" b="0" dirty="0">
                <a:effectLst/>
                <a:latin typeface="Open Sans" panose="020B0606030504020204" pitchFamily="34" charset="0"/>
              </a:rPr>
              <a:t>A Community Dialogue is a loosely facilitated discussion that provides the opportunity for library staff and community leaders or members to discuss common, community-based challenges or aspirations.</a:t>
            </a:r>
          </a:p>
          <a:p>
            <a:pPr algn="l"/>
            <a:endParaRPr lang="en-US" b="0" dirty="0">
              <a:effectLst/>
              <a:latin typeface="Open Sans" panose="020B0606030504020204" pitchFamily="34" charset="0"/>
            </a:endParaRPr>
          </a:p>
          <a:p>
            <a:pPr algn="l"/>
            <a:r>
              <a:rPr lang="en-US" b="0" dirty="0">
                <a:effectLst/>
                <a:latin typeface="Open Sans" panose="020B0606030504020204" pitchFamily="34" charset="0"/>
              </a:rPr>
              <a:t>Community Dialogues can help your library:</a:t>
            </a:r>
          </a:p>
          <a:p>
            <a:pPr algn="l"/>
            <a:endParaRPr lang="en-US" b="0" dirty="0">
              <a:effectLst/>
              <a:latin typeface="Open Sans" panose="020B0606030504020204" pitchFamily="34" charset="0"/>
            </a:endParaRPr>
          </a:p>
          <a:p>
            <a:pPr lvl="1" algn="l">
              <a:buFont typeface="Arial" panose="020B0604020202020204" pitchFamily="34" charset="0"/>
              <a:buChar char="•"/>
            </a:pPr>
            <a:r>
              <a:rPr lang="en-US" sz="2000" dirty="0">
                <a:solidFill>
                  <a:schemeClr val="bg1"/>
                </a:solidFill>
                <a:effectLst/>
                <a:latin typeface="Open Sans" panose="020B0606030504020204" pitchFamily="34" charset="0"/>
              </a:rPr>
              <a:t>Expand your understanding of patrons’ feelings about their local library and its programs, including programming related to STEM</a:t>
            </a:r>
          </a:p>
          <a:p>
            <a:pPr lvl="1" algn="l">
              <a:buFont typeface="Arial" panose="020B0604020202020204" pitchFamily="34" charset="0"/>
              <a:buChar char="•"/>
            </a:pPr>
            <a:endParaRPr lang="en-US" sz="2000" dirty="0">
              <a:solidFill>
                <a:schemeClr val="bg1"/>
              </a:solidFill>
              <a:effectLst/>
              <a:latin typeface="Open Sans" panose="020B0606030504020204" pitchFamily="34" charset="0"/>
            </a:endParaRPr>
          </a:p>
          <a:p>
            <a:pPr lvl="1" algn="l">
              <a:buFont typeface="Arial" panose="020B0604020202020204" pitchFamily="34" charset="0"/>
              <a:buChar char="•"/>
            </a:pPr>
            <a:r>
              <a:rPr lang="en-US" sz="2000" dirty="0">
                <a:solidFill>
                  <a:schemeClr val="bg1"/>
                </a:solidFill>
                <a:effectLst/>
                <a:latin typeface="Open Sans" panose="020B0606030504020204" pitchFamily="34" charset="0"/>
              </a:rPr>
              <a:t>Obtain meaningful feedback from the community on who visits the library and why</a:t>
            </a:r>
          </a:p>
          <a:p>
            <a:pPr lvl="1" algn="l">
              <a:buFont typeface="Arial" panose="020B0604020202020204" pitchFamily="34" charset="0"/>
              <a:buChar char="•"/>
            </a:pPr>
            <a:endParaRPr lang="en-US" sz="2000" dirty="0">
              <a:solidFill>
                <a:schemeClr val="bg1"/>
              </a:solidFill>
              <a:effectLst/>
              <a:latin typeface="Open Sans" panose="020B0606030504020204" pitchFamily="34" charset="0"/>
            </a:endParaRPr>
          </a:p>
          <a:p>
            <a:pPr lvl="1" algn="l">
              <a:buFont typeface="Arial" panose="020B0604020202020204" pitchFamily="34" charset="0"/>
              <a:buChar char="•"/>
            </a:pPr>
            <a:r>
              <a:rPr lang="en-US" sz="2000" dirty="0">
                <a:solidFill>
                  <a:schemeClr val="bg1"/>
                </a:solidFill>
                <a:effectLst/>
                <a:latin typeface="Open Sans" panose="020B0606030504020204" pitchFamily="34" charset="0"/>
              </a:rPr>
              <a:t>Have a conversation about how the library can better serve ethnically, economically, and geographically underserved and underrepresented audiences</a:t>
            </a:r>
          </a:p>
          <a:p>
            <a:pPr lvl="1" algn="l">
              <a:buFont typeface="Arial" panose="020B0604020202020204" pitchFamily="34" charset="0"/>
              <a:buChar char="•"/>
            </a:pPr>
            <a:endParaRPr lang="en-US" sz="2000" dirty="0">
              <a:solidFill>
                <a:schemeClr val="bg1"/>
              </a:solidFill>
              <a:effectLst/>
              <a:latin typeface="Open Sans" panose="020B0606030504020204" pitchFamily="34" charset="0"/>
            </a:endParaRPr>
          </a:p>
          <a:p>
            <a:pPr lvl="1" algn="l">
              <a:buFont typeface="Arial" panose="020B0604020202020204" pitchFamily="34" charset="0"/>
              <a:buChar char="•"/>
            </a:pPr>
            <a:r>
              <a:rPr lang="en-US" sz="2000" dirty="0">
                <a:solidFill>
                  <a:schemeClr val="bg1"/>
                </a:solidFill>
                <a:effectLst/>
                <a:latin typeface="Open Sans" panose="020B0606030504020204" pitchFamily="34" charset="0"/>
              </a:rPr>
              <a:t>Better connect with local organizations and potential future partners that have shared interests with the library and community</a:t>
            </a:r>
          </a:p>
          <a:p>
            <a:pPr lvl="1" algn="l">
              <a:buFont typeface="Arial" panose="020B0604020202020204" pitchFamily="34" charset="0"/>
              <a:buChar char="•"/>
            </a:pPr>
            <a:endParaRPr lang="en-US" dirty="0">
              <a:solidFill>
                <a:schemeClr val="bg1"/>
              </a:solidFill>
              <a:effectLst/>
              <a:latin typeface="Open Sans" panose="020B0606030504020204" pitchFamily="34" charset="0"/>
            </a:endParaRPr>
          </a:p>
          <a:p>
            <a:endParaRPr lang="en-US" dirty="0"/>
          </a:p>
        </p:txBody>
      </p:sp>
      <p:pic>
        <p:nvPicPr>
          <p:cNvPr id="4" name="Picture 3">
            <a:extLst>
              <a:ext uri="{FF2B5EF4-FFF2-40B4-BE49-F238E27FC236}">
                <a16:creationId xmlns:a16="http://schemas.microsoft.com/office/drawing/2014/main" id="{323D73BD-3079-B700-CA9E-232060C15B34}"/>
              </a:ext>
            </a:extLst>
          </p:cNvPr>
          <p:cNvPicPr>
            <a:picLocks noChangeAspect="1"/>
          </p:cNvPicPr>
          <p:nvPr/>
        </p:nvPicPr>
        <p:blipFill>
          <a:blip r:embed="rId2"/>
          <a:stretch>
            <a:fillRect/>
          </a:stretch>
        </p:blipFill>
        <p:spPr>
          <a:xfrm>
            <a:off x="9423400" y="220980"/>
            <a:ext cx="6543675" cy="8458200"/>
          </a:xfrm>
          <a:prstGeom prst="rect">
            <a:avLst/>
          </a:prstGeom>
        </p:spPr>
      </p:pic>
    </p:spTree>
    <p:extLst>
      <p:ext uri="{BB962C8B-B14F-4D97-AF65-F5344CB8AC3E}">
        <p14:creationId xmlns:p14="http://schemas.microsoft.com/office/powerpoint/2010/main" val="3712181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F3902-B16D-D209-BB37-92D9F92B2E48}"/>
              </a:ext>
            </a:extLst>
          </p:cNvPr>
          <p:cNvSpPr>
            <a:spLocks noGrp="1"/>
          </p:cNvSpPr>
          <p:nvPr>
            <p:ph type="title"/>
          </p:nvPr>
        </p:nvSpPr>
        <p:spPr>
          <a:xfrm>
            <a:off x="437527" y="922718"/>
            <a:ext cx="4983559" cy="1169551"/>
          </a:xfrm>
        </p:spPr>
        <p:txBody>
          <a:bodyPr/>
          <a:lstStyle/>
          <a:p>
            <a:r>
              <a:rPr lang="en-US" dirty="0"/>
              <a:t>Make Dialogues work for you</a:t>
            </a:r>
          </a:p>
        </p:txBody>
      </p:sp>
      <p:sp>
        <p:nvSpPr>
          <p:cNvPr id="3" name="Text Placeholder 2">
            <a:extLst>
              <a:ext uri="{FF2B5EF4-FFF2-40B4-BE49-F238E27FC236}">
                <a16:creationId xmlns:a16="http://schemas.microsoft.com/office/drawing/2014/main" id="{9336399A-2FF2-2BB8-AACB-ED2F14EB77D6}"/>
              </a:ext>
            </a:extLst>
          </p:cNvPr>
          <p:cNvSpPr>
            <a:spLocks noGrp="1"/>
          </p:cNvSpPr>
          <p:nvPr>
            <p:ph type="body" idx="1"/>
          </p:nvPr>
        </p:nvSpPr>
        <p:spPr>
          <a:xfrm>
            <a:off x="971946" y="3548380"/>
            <a:ext cx="14312108" cy="2523768"/>
          </a:xfrm>
        </p:spPr>
        <p:txBody>
          <a:bodyPr/>
          <a:lstStyle/>
          <a:p>
            <a:pPr algn="l"/>
            <a:r>
              <a:rPr lang="en-US" sz="3600" b="0" dirty="0">
                <a:effectLst/>
                <a:latin typeface="Open Sans" panose="020B0606030504020204" pitchFamily="34" charset="0"/>
              </a:rPr>
              <a:t>Community Dialogues are about more than leaving the room with a list of to-dos and answers to all the questions. Rather, they are about discussing topics and issues in an inclusive and uninhibited environment, with community representatives and stakeholders.</a:t>
            </a:r>
          </a:p>
          <a:p>
            <a:endParaRPr lang="en-US" sz="2000" dirty="0"/>
          </a:p>
        </p:txBody>
      </p:sp>
      <p:sp>
        <p:nvSpPr>
          <p:cNvPr id="9" name="TextBox 8">
            <a:extLst>
              <a:ext uri="{FF2B5EF4-FFF2-40B4-BE49-F238E27FC236}">
                <a16:creationId xmlns:a16="http://schemas.microsoft.com/office/drawing/2014/main" id="{C06841D1-D78A-C677-5571-D878B7244039}"/>
              </a:ext>
            </a:extLst>
          </p:cNvPr>
          <p:cNvSpPr txBox="1"/>
          <p:nvPr/>
        </p:nvSpPr>
        <p:spPr>
          <a:xfrm>
            <a:off x="3854420" y="6250986"/>
            <a:ext cx="8547160" cy="2554545"/>
          </a:xfrm>
          <a:prstGeom prst="rect">
            <a:avLst/>
          </a:prstGeom>
          <a:noFill/>
        </p:spPr>
        <p:txBody>
          <a:bodyPr wrap="square" rtlCol="0">
            <a:spAutoFit/>
          </a:bodyPr>
          <a:lstStyle/>
          <a:p>
            <a:pPr algn="ctr"/>
            <a:r>
              <a:rPr lang="en-US" sz="4000" dirty="0">
                <a:hlinkClick r:id="rId3"/>
              </a:rPr>
              <a:t>STAR Net Community Dialogues</a:t>
            </a:r>
            <a:endParaRPr lang="en-US" sz="4000" dirty="0"/>
          </a:p>
          <a:p>
            <a:pPr algn="ctr"/>
            <a:r>
              <a:rPr lang="en-US" sz="4000" dirty="0">
                <a:solidFill>
                  <a:schemeClr val="bg1"/>
                </a:solidFill>
                <a:latin typeface="Open Sans" panose="020B0606030504020204" pitchFamily="34" charset="0"/>
              </a:rPr>
              <a:t>https://</a:t>
            </a:r>
            <a:r>
              <a:rPr lang="en-US" sz="4000" dirty="0" err="1">
                <a:solidFill>
                  <a:schemeClr val="bg1"/>
                </a:solidFill>
                <a:latin typeface="Open Sans" panose="020B0606030504020204" pitchFamily="34" charset="0"/>
              </a:rPr>
              <a:t>www.starnetlibraries.org</a:t>
            </a:r>
            <a:r>
              <a:rPr lang="en-US" sz="4000" dirty="0">
                <a:solidFill>
                  <a:schemeClr val="bg1"/>
                </a:solidFill>
                <a:latin typeface="Open Sans" panose="020B0606030504020204" pitchFamily="34" charset="0"/>
              </a:rPr>
              <a:t>/</a:t>
            </a:r>
            <a:r>
              <a:rPr lang="en-US" sz="4000" dirty="0" err="1">
                <a:solidFill>
                  <a:schemeClr val="bg1"/>
                </a:solidFill>
                <a:latin typeface="Open Sans" panose="020B0606030504020204" pitchFamily="34" charset="0"/>
              </a:rPr>
              <a:t>deia</a:t>
            </a:r>
            <a:r>
              <a:rPr lang="en-US" sz="4000" dirty="0">
                <a:solidFill>
                  <a:schemeClr val="bg1"/>
                </a:solidFill>
                <a:latin typeface="Open Sans" panose="020B0606030504020204" pitchFamily="34" charset="0"/>
              </a:rPr>
              <a:t>/community-dialogues/</a:t>
            </a:r>
          </a:p>
          <a:p>
            <a:pPr algn="ctr"/>
            <a:endParaRPr lang="en-US" sz="4000" dirty="0"/>
          </a:p>
        </p:txBody>
      </p:sp>
    </p:spTree>
    <p:extLst>
      <p:ext uri="{BB962C8B-B14F-4D97-AF65-F5344CB8AC3E}">
        <p14:creationId xmlns:p14="http://schemas.microsoft.com/office/powerpoint/2010/main" val="56879127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7527" y="922718"/>
            <a:ext cx="6816090" cy="1187504"/>
          </a:xfrm>
          <a:prstGeom prst="rect">
            <a:avLst/>
          </a:prstGeom>
        </p:spPr>
        <p:txBody>
          <a:bodyPr vert="horz" wrap="square" lIns="0" tIns="33019" rIns="0" bIns="0" rtlCol="0">
            <a:spAutoFit/>
          </a:bodyPr>
          <a:lstStyle/>
          <a:p>
            <a:pPr marL="12700" marR="5080">
              <a:lnSpc>
                <a:spcPts val="4500"/>
              </a:lnSpc>
              <a:spcBef>
                <a:spcPts val="259"/>
              </a:spcBef>
            </a:pPr>
            <a:r>
              <a:rPr dirty="0"/>
              <a:t>SEAL</a:t>
            </a:r>
            <a:r>
              <a:rPr spc="-150" dirty="0"/>
              <a:t> </a:t>
            </a:r>
            <a:r>
              <a:rPr dirty="0"/>
              <a:t>Group</a:t>
            </a:r>
            <a:r>
              <a:rPr spc="-145" dirty="0"/>
              <a:t> </a:t>
            </a:r>
            <a:r>
              <a:rPr dirty="0"/>
              <a:t>on</a:t>
            </a:r>
            <a:r>
              <a:rPr spc="-150" dirty="0"/>
              <a:t> </a:t>
            </a:r>
            <a:r>
              <a:rPr dirty="0"/>
              <a:t>the</a:t>
            </a:r>
            <a:r>
              <a:rPr spc="-145" dirty="0"/>
              <a:t> </a:t>
            </a:r>
            <a:r>
              <a:rPr spc="-45" dirty="0"/>
              <a:t>STAR</a:t>
            </a:r>
            <a:r>
              <a:rPr spc="-145" dirty="0"/>
              <a:t> </a:t>
            </a:r>
            <a:r>
              <a:rPr spc="-45" dirty="0"/>
              <a:t>Net </a:t>
            </a:r>
            <a:r>
              <a:rPr dirty="0"/>
              <a:t>Online</a:t>
            </a:r>
            <a:r>
              <a:rPr spc="-250" dirty="0"/>
              <a:t> </a:t>
            </a:r>
            <a:r>
              <a:rPr spc="-10" dirty="0"/>
              <a:t>Community</a:t>
            </a:r>
          </a:p>
        </p:txBody>
      </p:sp>
      <p:grpSp>
        <p:nvGrpSpPr>
          <p:cNvPr id="3" name="object 3"/>
          <p:cNvGrpSpPr/>
          <p:nvPr/>
        </p:nvGrpSpPr>
        <p:grpSpPr>
          <a:xfrm>
            <a:off x="0" y="0"/>
            <a:ext cx="15538154" cy="9794240"/>
            <a:chOff x="1299806" y="0"/>
            <a:chExt cx="14506575" cy="9144000"/>
          </a:xfrm>
        </p:grpSpPr>
        <p:pic>
          <p:nvPicPr>
            <p:cNvPr id="4" name="object 4"/>
            <p:cNvPicPr/>
            <p:nvPr/>
          </p:nvPicPr>
          <p:blipFill>
            <a:blip r:embed="rId2" cstate="email">
              <a:extLst>
                <a:ext uri="{28A0092B-C50C-407E-A947-70E740481C1C}">
                  <a14:useLocalDpi xmlns:a14="http://schemas.microsoft.com/office/drawing/2010/main"/>
                </a:ext>
              </a:extLst>
            </a:blip>
            <a:stretch>
              <a:fillRect/>
            </a:stretch>
          </p:blipFill>
          <p:spPr>
            <a:xfrm>
              <a:off x="5232400" y="0"/>
              <a:ext cx="10573372" cy="9144000"/>
            </a:xfrm>
            <a:prstGeom prst="rect">
              <a:avLst/>
            </a:prstGeom>
          </p:spPr>
        </p:pic>
        <p:pic>
          <p:nvPicPr>
            <p:cNvPr id="5" name="object 5"/>
            <p:cNvPicPr/>
            <p:nvPr/>
          </p:nvPicPr>
          <p:blipFill>
            <a:blip r:embed="rId3" cstate="email">
              <a:extLst>
                <a:ext uri="{28A0092B-C50C-407E-A947-70E740481C1C}">
                  <a14:useLocalDpi xmlns:a14="http://schemas.microsoft.com/office/drawing/2010/main"/>
                </a:ext>
              </a:extLst>
            </a:blip>
            <a:stretch>
              <a:fillRect/>
            </a:stretch>
          </p:blipFill>
          <p:spPr>
            <a:xfrm>
              <a:off x="1299806" y="2825236"/>
              <a:ext cx="5136502" cy="5136507"/>
            </a:xfrm>
            <a:prstGeom prst="rect">
              <a:avLst/>
            </a:prstGeom>
          </p:spPr>
        </p:pic>
      </p:gr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7527" y="922718"/>
            <a:ext cx="6816090" cy="859863"/>
          </a:xfrm>
          <a:prstGeom prst="rect">
            <a:avLst/>
          </a:prstGeom>
        </p:spPr>
        <p:txBody>
          <a:bodyPr vert="horz" wrap="square" lIns="0" tIns="272427" rIns="0" bIns="0" rtlCol="0">
            <a:spAutoFit/>
          </a:bodyPr>
          <a:lstStyle/>
          <a:p>
            <a:pPr marL="12700">
              <a:lnSpc>
                <a:spcPct val="100000"/>
              </a:lnSpc>
              <a:spcBef>
                <a:spcPts val="100"/>
              </a:spcBef>
            </a:pPr>
            <a:r>
              <a:rPr dirty="0"/>
              <a:t>What</a:t>
            </a:r>
            <a:r>
              <a:rPr spc="-140" dirty="0"/>
              <a:t> </a:t>
            </a:r>
            <a:r>
              <a:rPr dirty="0"/>
              <a:t>is</a:t>
            </a:r>
            <a:r>
              <a:rPr spc="-140" dirty="0"/>
              <a:t> </a:t>
            </a:r>
            <a:r>
              <a:rPr dirty="0"/>
              <a:t>the</a:t>
            </a:r>
            <a:r>
              <a:rPr spc="-140" dirty="0"/>
              <a:t> </a:t>
            </a:r>
            <a:r>
              <a:rPr spc="-55" dirty="0"/>
              <a:t>Community?</a:t>
            </a:r>
          </a:p>
        </p:txBody>
      </p:sp>
      <p:sp>
        <p:nvSpPr>
          <p:cNvPr id="3" name="object 3"/>
          <p:cNvSpPr txBox="1"/>
          <p:nvPr/>
        </p:nvSpPr>
        <p:spPr>
          <a:xfrm>
            <a:off x="437562" y="3111500"/>
            <a:ext cx="6061712" cy="3629660"/>
          </a:xfrm>
          <a:prstGeom prst="rect">
            <a:avLst/>
          </a:prstGeom>
        </p:spPr>
        <p:txBody>
          <a:bodyPr vert="horz" wrap="square" lIns="0" tIns="12700" rIns="0" bIns="0" rtlCol="0">
            <a:spAutoFit/>
          </a:bodyPr>
          <a:lstStyle/>
          <a:p>
            <a:pPr marL="304165" marR="454025" lvl="0" indent="-292100" defTabSz="914400" eaLnBrk="1" fontAlgn="auto" latinLnBrk="0" hangingPunct="1">
              <a:spcBef>
                <a:spcPts val="100"/>
              </a:spcBef>
              <a:spcAft>
                <a:spcPts val="0"/>
              </a:spcAft>
              <a:buClr>
                <a:srgbClr val="FAA61A"/>
              </a:buClr>
              <a:buSzTx/>
              <a:buFont typeface="Wingdings"/>
              <a:buChar char=""/>
              <a:tabLst>
                <a:tab pos="304800" algn="l"/>
              </a:tabLst>
              <a:defRPr/>
            </a:pPr>
            <a:r>
              <a:rPr kumimoji="0" sz="2400" b="1" i="0" u="none" strike="noStrike" kern="0" cap="none" normalizeH="0" baseline="0" noProof="0" dirty="0">
                <a:ln>
                  <a:noFill/>
                </a:ln>
                <a:solidFill>
                  <a:srgbClr val="FFFFFF"/>
                </a:solidFill>
                <a:effectLst/>
                <a:uLnTx/>
                <a:uFillTx/>
                <a:latin typeface="OpenSans-SemiBold"/>
                <a:cs typeface="OpenSans-SemiBold"/>
              </a:rPr>
              <a:t>Online network specially curated for you</a:t>
            </a:r>
            <a:endParaRPr kumimoji="0" sz="2400" b="0" i="0" u="none" strike="noStrike" kern="0" cap="none" normalizeH="0" baseline="0" noProof="0" dirty="0">
              <a:ln>
                <a:noFill/>
              </a:ln>
              <a:solidFill>
                <a:sysClr val="windowText" lastClr="000000"/>
              </a:solidFill>
              <a:effectLst/>
              <a:uLnTx/>
              <a:uFillTx/>
              <a:latin typeface="OpenSans-SemiBold"/>
              <a:cs typeface="OpenSans-SemiBold"/>
            </a:endParaRPr>
          </a:p>
          <a:p>
            <a:pPr marL="304165" marR="673100" lvl="0" indent="-292100" defTabSz="914400" eaLnBrk="1" fontAlgn="auto" latinLnBrk="0" hangingPunct="1">
              <a:spcBef>
                <a:spcPts val="1380"/>
              </a:spcBef>
              <a:spcAft>
                <a:spcPts val="0"/>
              </a:spcAft>
              <a:buClr>
                <a:srgbClr val="FAA61A"/>
              </a:buClr>
              <a:buSzTx/>
              <a:buFont typeface="Wingdings"/>
              <a:buChar char=""/>
              <a:tabLst>
                <a:tab pos="304800" algn="l"/>
              </a:tabLst>
              <a:defRPr/>
            </a:pPr>
            <a:r>
              <a:rPr kumimoji="0" sz="2400" b="1" i="0" u="none" strike="noStrike" kern="0" cap="none" normalizeH="0" baseline="0" noProof="0" dirty="0">
                <a:ln>
                  <a:noFill/>
                </a:ln>
                <a:solidFill>
                  <a:srgbClr val="FFFFFF"/>
                </a:solidFill>
                <a:effectLst/>
                <a:uLnTx/>
                <a:uFillTx/>
                <a:latin typeface="OpenSans-SemiBold"/>
                <a:cs typeface="OpenSans-SemiBold"/>
              </a:rPr>
              <a:t>Opportunity to interact with fellow libraries</a:t>
            </a:r>
            <a:endParaRPr kumimoji="0" sz="2400" b="0" i="0" u="none" strike="noStrike" kern="0" cap="none" normalizeH="0" baseline="0" noProof="0" dirty="0">
              <a:ln>
                <a:noFill/>
              </a:ln>
              <a:solidFill>
                <a:sysClr val="windowText" lastClr="000000"/>
              </a:solidFill>
              <a:effectLst/>
              <a:uLnTx/>
              <a:uFillTx/>
              <a:latin typeface="OpenSans-SemiBold"/>
              <a:cs typeface="OpenSans-SemiBold"/>
            </a:endParaRPr>
          </a:p>
          <a:p>
            <a:pPr marL="304165" marR="5080" lvl="0" indent="-292100" defTabSz="914400" eaLnBrk="1" fontAlgn="auto" latinLnBrk="0" hangingPunct="1">
              <a:spcBef>
                <a:spcPts val="1495"/>
              </a:spcBef>
              <a:spcAft>
                <a:spcPts val="0"/>
              </a:spcAft>
              <a:buClr>
                <a:srgbClr val="FAA61A"/>
              </a:buClr>
              <a:buSzTx/>
              <a:buFont typeface="Wingdings"/>
              <a:buChar char=""/>
              <a:tabLst>
                <a:tab pos="304800" algn="l"/>
              </a:tabLst>
              <a:defRPr/>
            </a:pPr>
            <a:r>
              <a:rPr kumimoji="0" sz="2400" b="1" i="0" u="none" strike="noStrike" kern="0" cap="none" normalizeH="0" baseline="0" noProof="0" dirty="0">
                <a:ln>
                  <a:noFill/>
                </a:ln>
                <a:solidFill>
                  <a:srgbClr val="FFFFFF"/>
                </a:solidFill>
                <a:effectLst/>
                <a:uLnTx/>
                <a:uFillTx/>
                <a:latin typeface="OpenSans-SemiBold"/>
                <a:cs typeface="OpenSans-SemiBold"/>
              </a:rPr>
              <a:t>Place where all relevant documents are accessible</a:t>
            </a:r>
            <a:endParaRPr kumimoji="0" sz="2400" b="0" i="0" u="none" strike="noStrike" kern="0" cap="none" normalizeH="0" baseline="0" noProof="0" dirty="0">
              <a:ln>
                <a:noFill/>
              </a:ln>
              <a:solidFill>
                <a:sysClr val="windowText" lastClr="000000"/>
              </a:solidFill>
              <a:effectLst/>
              <a:uLnTx/>
              <a:uFillTx/>
              <a:latin typeface="OpenSans-SemiBold"/>
              <a:cs typeface="OpenSans-SemiBold"/>
            </a:endParaRPr>
          </a:p>
          <a:p>
            <a:pPr marL="304165" marR="74930" lvl="0" indent="-292100" defTabSz="914400" eaLnBrk="1" fontAlgn="auto" latinLnBrk="0" hangingPunct="1">
              <a:spcBef>
                <a:spcPts val="1500"/>
              </a:spcBef>
              <a:spcAft>
                <a:spcPts val="0"/>
              </a:spcAft>
              <a:buClr>
                <a:srgbClr val="FAA61A"/>
              </a:buClr>
              <a:buSzTx/>
              <a:buFont typeface="Wingdings"/>
              <a:buChar char=""/>
              <a:tabLst>
                <a:tab pos="304800" algn="l"/>
              </a:tabLst>
              <a:defRPr/>
            </a:pPr>
            <a:r>
              <a:rPr kumimoji="0" sz="2400" b="1" i="0" u="none" strike="noStrike" kern="0" cap="none" normalizeH="0" baseline="0" noProof="0" dirty="0">
                <a:ln>
                  <a:noFill/>
                </a:ln>
                <a:solidFill>
                  <a:srgbClr val="FFFFFF"/>
                </a:solidFill>
                <a:effectLst/>
                <a:uLnTx/>
                <a:uFillTx/>
                <a:latin typeface="OpenSans-SemiBold"/>
                <a:cs typeface="OpenSans-SemiBold"/>
              </a:rPr>
              <a:t>Place to upload your program pictures, activity documents, and chat</a:t>
            </a:r>
            <a:endParaRPr kumimoji="0" sz="2400" b="0" i="0" u="none" strike="noStrike" kern="0" cap="none" normalizeH="0" baseline="0" noProof="0" dirty="0">
              <a:ln>
                <a:noFill/>
              </a:ln>
              <a:solidFill>
                <a:sysClr val="windowText" lastClr="000000"/>
              </a:solidFill>
              <a:effectLst/>
              <a:uLnTx/>
              <a:uFillTx/>
              <a:latin typeface="OpenSans-SemiBold"/>
              <a:cs typeface="OpenSans-SemiBold"/>
            </a:endParaRPr>
          </a:p>
        </p:txBody>
      </p:sp>
      <p:pic>
        <p:nvPicPr>
          <p:cNvPr id="4" name="object 4"/>
          <p:cNvPicPr/>
          <p:nvPr/>
        </p:nvPicPr>
        <p:blipFill>
          <a:blip r:embed="rId2" cstate="email">
            <a:extLst>
              <a:ext uri="{28A0092B-C50C-407E-A947-70E740481C1C}">
                <a14:useLocalDpi xmlns:a14="http://schemas.microsoft.com/office/drawing/2010/main"/>
              </a:ext>
            </a:extLst>
          </a:blip>
          <a:stretch>
            <a:fillRect/>
          </a:stretch>
        </p:blipFill>
        <p:spPr>
          <a:xfrm>
            <a:off x="6886270" y="1738045"/>
            <a:ext cx="8919502" cy="6689636"/>
          </a:xfrm>
          <a:prstGeom prst="rect">
            <a:avLst/>
          </a:prstGeom>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7527" y="922718"/>
            <a:ext cx="6816090" cy="859863"/>
          </a:xfrm>
          <a:prstGeom prst="rect">
            <a:avLst/>
          </a:prstGeom>
        </p:spPr>
        <p:txBody>
          <a:bodyPr vert="horz" wrap="square" lIns="0" tIns="272427" rIns="0" bIns="0" rtlCol="0">
            <a:spAutoFit/>
          </a:bodyPr>
          <a:lstStyle/>
          <a:p>
            <a:pPr marL="12700">
              <a:lnSpc>
                <a:spcPct val="100000"/>
              </a:lnSpc>
              <a:spcBef>
                <a:spcPts val="100"/>
              </a:spcBef>
            </a:pPr>
            <a:r>
              <a:rPr dirty="0"/>
              <a:t>What</a:t>
            </a:r>
            <a:r>
              <a:rPr spc="-140" dirty="0"/>
              <a:t> </a:t>
            </a:r>
            <a:r>
              <a:rPr dirty="0"/>
              <a:t>is</a:t>
            </a:r>
            <a:r>
              <a:rPr spc="-140" dirty="0"/>
              <a:t> </a:t>
            </a:r>
            <a:r>
              <a:rPr dirty="0"/>
              <a:t>the</a:t>
            </a:r>
            <a:r>
              <a:rPr spc="-140" dirty="0"/>
              <a:t> </a:t>
            </a:r>
            <a:r>
              <a:rPr spc="-55" dirty="0"/>
              <a:t>Community?</a:t>
            </a:r>
          </a:p>
        </p:txBody>
      </p:sp>
      <p:sp>
        <p:nvSpPr>
          <p:cNvPr id="3" name="object 3"/>
          <p:cNvSpPr txBox="1"/>
          <p:nvPr/>
        </p:nvSpPr>
        <p:spPr>
          <a:xfrm>
            <a:off x="450228" y="3734232"/>
            <a:ext cx="6243955" cy="3336811"/>
          </a:xfrm>
          <a:prstGeom prst="rect">
            <a:avLst/>
          </a:prstGeom>
        </p:spPr>
        <p:txBody>
          <a:bodyPr vert="horz" wrap="square" lIns="0" tIns="12700" rIns="0" bIns="0" rtlCol="0">
            <a:spAutoFit/>
          </a:bodyPr>
          <a:lstStyle/>
          <a:p>
            <a:pPr marL="12700" marR="5080" lvl="0" indent="0" defTabSz="914400" eaLnBrk="1" fontAlgn="auto" latinLnBrk="0" hangingPunct="1">
              <a:spcBef>
                <a:spcPts val="100"/>
              </a:spcBef>
              <a:spcAft>
                <a:spcPts val="0"/>
              </a:spcAft>
              <a:buClrTx/>
              <a:buSzTx/>
              <a:buFontTx/>
              <a:buNone/>
              <a:tabLst/>
              <a:defRPr/>
            </a:pPr>
            <a:r>
              <a:rPr kumimoji="0" sz="3600" b="1" u="none" strike="noStrike" kern="0" cap="none" normalizeH="0" baseline="0" noProof="0" dirty="0">
                <a:ln>
                  <a:noFill/>
                </a:ln>
                <a:solidFill>
                  <a:srgbClr val="FFFFFF"/>
                </a:solidFill>
                <a:effectLst/>
                <a:uLnTx/>
                <a:uFillTx/>
                <a:latin typeface="Open Sans SemiBold" panose="020B0606030504020204" pitchFamily="34" charset="0"/>
                <a:cs typeface="Open Sans SemiBold" panose="020B0606030504020204" pitchFamily="34" charset="0"/>
              </a:rPr>
              <a:t>Similar to other social media platforms, you can post discussions, “like” other’s comments, upload documents for activities and share pictures</a:t>
            </a:r>
            <a:endParaRPr kumimoji="0" sz="3600" b="1" u="none" strike="noStrike" kern="0" cap="none" normalizeH="0" baseline="0" noProof="0" dirty="0">
              <a:ln>
                <a:noFill/>
              </a:ln>
              <a:solidFill>
                <a:sysClr val="windowText" lastClr="000000"/>
              </a:solidFill>
              <a:effectLst/>
              <a:uLnTx/>
              <a:uFillTx/>
              <a:latin typeface="Open Sans SemiBold" panose="020B0606030504020204" pitchFamily="34" charset="0"/>
              <a:cs typeface="Open Sans SemiBold" panose="020B0606030504020204" pitchFamily="34" charset="0"/>
            </a:endParaRPr>
          </a:p>
        </p:txBody>
      </p:sp>
      <p:pic>
        <p:nvPicPr>
          <p:cNvPr id="4" name="object 4"/>
          <p:cNvPicPr/>
          <p:nvPr/>
        </p:nvPicPr>
        <p:blipFill>
          <a:blip r:embed="rId2" cstate="email">
            <a:extLst>
              <a:ext uri="{28A0092B-C50C-407E-A947-70E740481C1C}">
                <a14:useLocalDpi xmlns:a14="http://schemas.microsoft.com/office/drawing/2010/main"/>
              </a:ext>
            </a:extLst>
          </a:blip>
          <a:stretch>
            <a:fillRect/>
          </a:stretch>
        </p:blipFill>
        <p:spPr>
          <a:xfrm>
            <a:off x="6886270" y="1738045"/>
            <a:ext cx="8919502" cy="6689636"/>
          </a:xfrm>
          <a:prstGeom prst="rect">
            <a:avLst/>
          </a:prstGeom>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3E2F8-BBDF-5B5A-9876-F65976ED69DB}"/>
              </a:ext>
            </a:extLst>
          </p:cNvPr>
          <p:cNvSpPr>
            <a:spLocks noGrp="1"/>
          </p:cNvSpPr>
          <p:nvPr>
            <p:ph type="title"/>
          </p:nvPr>
        </p:nvSpPr>
        <p:spPr>
          <a:xfrm>
            <a:off x="558017" y="306197"/>
            <a:ext cx="6729046" cy="2609121"/>
          </a:xfrm>
        </p:spPr>
        <p:txBody>
          <a:bodyPr anchor="ctr">
            <a:normAutofit fontScale="90000"/>
          </a:bodyPr>
          <a:lstStyle/>
          <a:p>
            <a:r>
              <a:rPr lang="en-US" sz="6133" dirty="0">
                <a:solidFill>
                  <a:schemeClr val="bg1"/>
                </a:solidFill>
              </a:rPr>
              <a:t>Maintaining Your Eclipse Glasses</a:t>
            </a:r>
          </a:p>
        </p:txBody>
      </p:sp>
      <p:sp>
        <p:nvSpPr>
          <p:cNvPr id="3" name="Content Placeholder 2">
            <a:extLst>
              <a:ext uri="{FF2B5EF4-FFF2-40B4-BE49-F238E27FC236}">
                <a16:creationId xmlns:a16="http://schemas.microsoft.com/office/drawing/2014/main" id="{F4D95C68-D8EC-009B-95D6-7EBDC6219D06}"/>
              </a:ext>
            </a:extLst>
          </p:cNvPr>
          <p:cNvSpPr>
            <a:spLocks noGrp="1"/>
          </p:cNvSpPr>
          <p:nvPr>
            <p:ph type="body" idx="1"/>
          </p:nvPr>
        </p:nvSpPr>
        <p:spPr>
          <a:xfrm>
            <a:off x="558017" y="2915318"/>
            <a:ext cx="6524253" cy="5488672"/>
          </a:xfrm>
        </p:spPr>
        <p:txBody>
          <a:bodyPr vert="horz" lIns="121920" tIns="60960" rIns="121920" bIns="60960" rtlCol="0" anchor="ctr">
            <a:normAutofit/>
          </a:bodyPr>
          <a:lstStyle/>
          <a:p>
            <a:pPr>
              <a:spcBef>
                <a:spcPts val="1800"/>
              </a:spcBef>
            </a:pPr>
            <a:r>
              <a:rPr lang="en-US" b="0" dirty="0">
                <a:cs typeface="Open Sans" panose="020B0606030504020204" pitchFamily="34" charset="0"/>
              </a:rPr>
              <a:t>If you're getting a box of glasses from us, keep them boxed up until you're ready to distribute!</a:t>
            </a:r>
          </a:p>
          <a:p>
            <a:pPr>
              <a:spcBef>
                <a:spcPts val="1800"/>
              </a:spcBef>
            </a:pPr>
            <a:r>
              <a:rPr lang="en-US" b="0" dirty="0">
                <a:cs typeface="Open Sans" panose="020B0606030504020204" pitchFamily="34" charset="0"/>
              </a:rPr>
              <a:t>If you have old glasses, make sure they don't have any scratches or holes. (Hold them up to the Sun and make sure no points of light shine through)</a:t>
            </a:r>
          </a:p>
          <a:p>
            <a:pPr>
              <a:spcBef>
                <a:spcPts val="1800"/>
              </a:spcBef>
            </a:pPr>
            <a:r>
              <a:rPr lang="en-US" b="0" dirty="0">
                <a:cs typeface="Open Sans" panose="020B0606030504020204" pitchFamily="34" charset="0"/>
              </a:rPr>
              <a:t>Keep open glasses in an envelope or folder to prevent scratches and folding</a:t>
            </a:r>
          </a:p>
          <a:p>
            <a:pPr>
              <a:spcBef>
                <a:spcPts val="1800"/>
              </a:spcBef>
            </a:pPr>
            <a:r>
              <a:rPr lang="en-US" b="0" dirty="0">
                <a:cs typeface="Open Sans" panose="020B0606030504020204" pitchFamily="34" charset="0"/>
              </a:rPr>
              <a:t>Make sure any old glasses you get donated to you are tested and have the appropriate safety numbers on them. </a:t>
            </a:r>
          </a:p>
        </p:txBody>
      </p:sp>
      <p:pic>
        <p:nvPicPr>
          <p:cNvPr id="4" name="Picture 4" descr="A picture containing text, sky, outdoor, sign&#10;&#10;Description automatically generated">
            <a:extLst>
              <a:ext uri="{FF2B5EF4-FFF2-40B4-BE49-F238E27FC236}">
                <a16:creationId xmlns:a16="http://schemas.microsoft.com/office/drawing/2014/main" id="{9D6A7F58-4F26-FCEC-FF8A-61445DB8D4E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82270" y="13"/>
            <a:ext cx="9171700" cy="9143987"/>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84812070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1" y="0"/>
            <a:ext cx="7998129" cy="2667000"/>
          </a:xfrm>
          <a:prstGeom prst="rect">
            <a:avLst/>
          </a:prstGeom>
        </p:spPr>
      </p:pic>
      <p:sp>
        <p:nvSpPr>
          <p:cNvPr id="3" name="object 3"/>
          <p:cNvSpPr txBox="1">
            <a:spLocks noGrp="1"/>
          </p:cNvSpPr>
          <p:nvPr>
            <p:ph type="title"/>
          </p:nvPr>
        </p:nvSpPr>
        <p:spPr>
          <a:xfrm>
            <a:off x="437528" y="742328"/>
            <a:ext cx="6623672" cy="1127040"/>
          </a:xfrm>
          <a:prstGeom prst="rect">
            <a:avLst/>
          </a:prstGeom>
        </p:spPr>
        <p:txBody>
          <a:bodyPr vert="horz" wrap="square" lIns="0" tIns="2540" rIns="0" bIns="0" rtlCol="0">
            <a:spAutoFit/>
          </a:bodyPr>
          <a:lstStyle/>
          <a:p>
            <a:pPr marL="12700" marR="5080">
              <a:lnSpc>
                <a:spcPts val="4500"/>
              </a:lnSpc>
              <a:spcBef>
                <a:spcPts val="20"/>
              </a:spcBef>
            </a:pPr>
            <a:r>
              <a:rPr sz="3600" dirty="0"/>
              <a:t>Two</a:t>
            </a:r>
            <a:r>
              <a:rPr sz="3600" spc="-151" dirty="0"/>
              <a:t> </a:t>
            </a:r>
            <a:r>
              <a:rPr sz="3600" spc="-11" dirty="0"/>
              <a:t>Schools</a:t>
            </a:r>
            <a:r>
              <a:rPr sz="3600" spc="-145" dirty="0"/>
              <a:t> </a:t>
            </a:r>
            <a:r>
              <a:rPr sz="3600" dirty="0"/>
              <a:t>of</a:t>
            </a:r>
            <a:r>
              <a:rPr sz="3600" spc="-145" dirty="0"/>
              <a:t> </a:t>
            </a:r>
            <a:r>
              <a:rPr sz="3600" spc="-45" dirty="0"/>
              <a:t>Thought</a:t>
            </a:r>
            <a:r>
              <a:rPr sz="3600" spc="-145" dirty="0"/>
              <a:t> </a:t>
            </a:r>
            <a:r>
              <a:rPr sz="3600" spc="-25" dirty="0"/>
              <a:t>on </a:t>
            </a:r>
            <a:r>
              <a:rPr sz="3600" spc="-55" dirty="0"/>
              <a:t>Photographing</a:t>
            </a:r>
            <a:r>
              <a:rPr lang="en-US" sz="3600" spc="-105" dirty="0"/>
              <a:t> </a:t>
            </a:r>
            <a:r>
              <a:rPr sz="3600" dirty="0"/>
              <a:t>an</a:t>
            </a:r>
            <a:r>
              <a:rPr lang="en-US" sz="3600" spc="-91" dirty="0"/>
              <a:t> </a:t>
            </a:r>
            <a:r>
              <a:rPr sz="3600" spc="-11" dirty="0"/>
              <a:t>Eclipse</a:t>
            </a:r>
            <a:endParaRPr sz="3600" dirty="0"/>
          </a:p>
        </p:txBody>
      </p:sp>
      <p:sp>
        <p:nvSpPr>
          <p:cNvPr id="4" name="object 4"/>
          <p:cNvSpPr txBox="1"/>
          <p:nvPr/>
        </p:nvSpPr>
        <p:spPr>
          <a:xfrm>
            <a:off x="437528" y="3589022"/>
            <a:ext cx="8442312" cy="3188693"/>
          </a:xfrm>
          <a:prstGeom prst="rect">
            <a:avLst/>
          </a:prstGeom>
        </p:spPr>
        <p:txBody>
          <a:bodyPr vert="horz" wrap="square" lIns="0" tIns="33655" rIns="0" bIns="0" rtlCol="0">
            <a:spAutoFit/>
          </a:bodyPr>
          <a:lstStyle/>
          <a:p>
            <a:pPr marL="520052" marR="398770" indent="-507987" algn="l" defTabSz="914377" rtl="0">
              <a:spcBef>
                <a:spcPts val="265"/>
              </a:spcBef>
              <a:buClr>
                <a:srgbClr val="FCB613"/>
              </a:buClr>
              <a:buSzPct val="150000"/>
              <a:buFont typeface="Decoy"/>
              <a:buAutoNum type="arabicPeriod"/>
              <a:tabLst>
                <a:tab pos="520052" algn="l"/>
                <a:tab pos="520687" algn="l"/>
                <a:tab pos="1544916" algn="l"/>
              </a:tabLst>
            </a:pPr>
            <a:r>
              <a:rPr sz="3600" b="1" dirty="0">
                <a:solidFill>
                  <a:srgbClr val="FFFFFF"/>
                </a:solidFill>
                <a:latin typeface="OpenSans-SemiBold"/>
                <a:ea typeface="+mn-ea"/>
                <a:cs typeface="OpenSans-SemiBold"/>
              </a:rPr>
              <a:t>Don’t.</a:t>
            </a:r>
            <a:r>
              <a:rPr lang="en-US" sz="3600" b="1" dirty="0">
                <a:solidFill>
                  <a:srgbClr val="FFFFFF"/>
                </a:solidFill>
                <a:latin typeface="OpenSans-SemiBold"/>
                <a:ea typeface="+mn-ea"/>
                <a:cs typeface="OpenSans-SemiBold"/>
              </a:rPr>
              <a:t> </a:t>
            </a:r>
            <a:r>
              <a:rPr sz="3600" b="1" dirty="0">
                <a:solidFill>
                  <a:srgbClr val="FFFFFF"/>
                </a:solidFill>
                <a:latin typeface="OpenSans-SemiBold"/>
                <a:ea typeface="+mn-ea"/>
                <a:cs typeface="OpenSans-SemiBold"/>
              </a:rPr>
              <a:t>Enjoy this rare</a:t>
            </a:r>
            <a:r>
              <a:rPr lang="en-US" sz="3600" b="1" dirty="0">
                <a:solidFill>
                  <a:srgbClr val="FFFFFF"/>
                </a:solidFill>
                <a:latin typeface="OpenSans-SemiBold"/>
                <a:ea typeface="+mn-ea"/>
                <a:cs typeface="OpenSans-SemiBold"/>
              </a:rPr>
              <a:t> </a:t>
            </a:r>
            <a:r>
              <a:rPr sz="3600" b="1" dirty="0">
                <a:solidFill>
                  <a:srgbClr val="FFFFFF"/>
                </a:solidFill>
                <a:latin typeface="OpenSans-SemiBold"/>
                <a:ea typeface="+mn-ea"/>
                <a:cs typeface="OpenSans-SemiBold"/>
              </a:rPr>
              <a:t>experience without</a:t>
            </a:r>
            <a:r>
              <a:rPr lang="en-US" sz="3600" b="1" dirty="0">
                <a:solidFill>
                  <a:srgbClr val="FFFFFF"/>
                </a:solidFill>
                <a:latin typeface="OpenSans-SemiBold"/>
                <a:ea typeface="+mn-ea"/>
                <a:cs typeface="OpenSans-SemiBold"/>
              </a:rPr>
              <a:t> </a:t>
            </a:r>
            <a:r>
              <a:rPr sz="3600" b="1" dirty="0">
                <a:solidFill>
                  <a:srgbClr val="FFFFFF"/>
                </a:solidFill>
                <a:latin typeface="OpenSans-SemiBold"/>
                <a:ea typeface="+mn-ea"/>
                <a:cs typeface="OpenSans-SemiBold"/>
              </a:rPr>
              <a:t>distractions.</a:t>
            </a:r>
            <a:endParaRPr sz="3600" dirty="0">
              <a:latin typeface="OpenSans-SemiBold"/>
              <a:ea typeface="+mn-ea"/>
              <a:cs typeface="OpenSans-SemiBold"/>
            </a:endParaRPr>
          </a:p>
          <a:p>
            <a:pPr marL="520052" marR="5080" indent="-507987" algn="l" defTabSz="914377" rtl="0">
              <a:spcBef>
                <a:spcPts val="3000"/>
              </a:spcBef>
              <a:buClr>
                <a:srgbClr val="FCB613"/>
              </a:buClr>
              <a:buSzPct val="150000"/>
              <a:buFont typeface="Decoy"/>
              <a:buAutoNum type="arabicPeriod"/>
              <a:tabLst>
                <a:tab pos="520687" algn="l"/>
                <a:tab pos="5723112" algn="l"/>
              </a:tabLst>
            </a:pPr>
            <a:r>
              <a:rPr sz="3600" b="1" dirty="0">
                <a:solidFill>
                  <a:srgbClr val="FFFFFF"/>
                </a:solidFill>
                <a:latin typeface="OpenSans-SemiBold"/>
                <a:ea typeface="+mn-ea"/>
                <a:cs typeface="OpenSans-SemiBold"/>
              </a:rPr>
              <a:t>Ignore the people who suggest #1.</a:t>
            </a:r>
            <a:r>
              <a:rPr lang="en-US" sz="3600" b="1" dirty="0">
                <a:solidFill>
                  <a:srgbClr val="FFFFFF"/>
                </a:solidFill>
                <a:latin typeface="OpenSans-SemiBold"/>
                <a:ea typeface="+mn-ea"/>
                <a:cs typeface="OpenSans-SemiBold"/>
              </a:rPr>
              <a:t> </a:t>
            </a:r>
            <a:r>
              <a:rPr sz="3600" b="1" dirty="0">
                <a:solidFill>
                  <a:srgbClr val="FFFFFF"/>
                </a:solidFill>
                <a:latin typeface="OpenSans-SemiBold"/>
                <a:ea typeface="+mn-ea"/>
                <a:cs typeface="OpenSans-SemiBold"/>
              </a:rPr>
              <a:t>We like taking pictures and showing them to people later</a:t>
            </a:r>
            <a:r>
              <a:rPr sz="2400" b="1" dirty="0">
                <a:solidFill>
                  <a:srgbClr val="FFFFFF"/>
                </a:solidFill>
                <a:latin typeface="OpenSans-SemiBold"/>
                <a:ea typeface="+mn-ea"/>
                <a:cs typeface="OpenSans-SemiBold"/>
              </a:rPr>
              <a:t>.</a:t>
            </a:r>
            <a:endParaRPr sz="2400" dirty="0">
              <a:latin typeface="OpenSans-SemiBold"/>
              <a:ea typeface="+mn-ea"/>
              <a:cs typeface="OpenSans-SemiBold"/>
            </a:endParaRPr>
          </a:p>
        </p:txBody>
      </p:sp>
      <p:pic>
        <p:nvPicPr>
          <p:cNvPr id="5" name="object 5"/>
          <p:cNvPicPr/>
          <p:nvPr/>
        </p:nvPicPr>
        <p:blipFill>
          <a:blip r:embed="rId4" cstate="email">
            <a:extLst>
              <a:ext uri="{28A0092B-C50C-407E-A947-70E740481C1C}">
                <a14:useLocalDpi xmlns:a14="http://schemas.microsoft.com/office/drawing/2010/main"/>
              </a:ext>
            </a:extLst>
          </a:blip>
          <a:stretch>
            <a:fillRect/>
          </a:stretch>
        </p:blipFill>
        <p:spPr>
          <a:xfrm>
            <a:off x="9507892" y="2523412"/>
            <a:ext cx="5511261" cy="5319911"/>
          </a:xfrm>
          <a:prstGeom prst="rect">
            <a:avLst/>
          </a:prstGeom>
        </p:spPr>
      </p:pic>
    </p:spTree>
    <p:extLst>
      <p:ext uri="{BB962C8B-B14F-4D97-AF65-F5344CB8AC3E}">
        <p14:creationId xmlns:p14="http://schemas.microsoft.com/office/powerpoint/2010/main" val="53465649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E0319-A9D7-F154-6FDA-9F7D487EE362}"/>
              </a:ext>
            </a:extLst>
          </p:cNvPr>
          <p:cNvSpPr>
            <a:spLocks noGrp="1"/>
          </p:cNvSpPr>
          <p:nvPr>
            <p:ph type="title"/>
          </p:nvPr>
        </p:nvSpPr>
        <p:spPr/>
        <p:txBody>
          <a:bodyPr>
            <a:normAutofit fontScale="90000"/>
          </a:bodyPr>
          <a:lstStyle/>
          <a:p>
            <a:r>
              <a:rPr lang="en-US"/>
              <a:t>Things to remember when taking pictures</a:t>
            </a:r>
          </a:p>
        </p:txBody>
      </p:sp>
      <p:sp>
        <p:nvSpPr>
          <p:cNvPr id="3" name="Content Placeholder 2">
            <a:extLst>
              <a:ext uri="{FF2B5EF4-FFF2-40B4-BE49-F238E27FC236}">
                <a16:creationId xmlns:a16="http://schemas.microsoft.com/office/drawing/2014/main" id="{B2DA575A-91F5-9574-2E72-244276065D55}"/>
              </a:ext>
            </a:extLst>
          </p:cNvPr>
          <p:cNvSpPr>
            <a:spLocks noGrp="1"/>
          </p:cNvSpPr>
          <p:nvPr>
            <p:ph sz="quarter" idx="4294967295"/>
          </p:nvPr>
        </p:nvSpPr>
        <p:spPr>
          <a:xfrm>
            <a:off x="829210" y="3012458"/>
            <a:ext cx="7159625" cy="6014251"/>
          </a:xfrm>
        </p:spPr>
        <p:txBody>
          <a:bodyPr>
            <a:noAutofit/>
          </a:bodyPr>
          <a:lstStyle/>
          <a:p>
            <a:pPr marL="457200" indent="-457200">
              <a:spcBef>
                <a:spcPts val="2400"/>
              </a:spcBef>
              <a:buFont typeface="Arial" panose="020B0604020202020204" pitchFamily="34" charset="0"/>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Treat your camera like your eyes.</a:t>
            </a:r>
          </a:p>
          <a:p>
            <a:pPr marL="457200" indent="-457200">
              <a:spcBef>
                <a:spcPts val="2400"/>
              </a:spcBef>
              <a:buFont typeface="Arial" panose="020B0604020202020204" pitchFamily="34" charset="0"/>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sun is small in the sky, and camera phones are wide angle. Zoom if you can.</a:t>
            </a:r>
          </a:p>
          <a:p>
            <a:pPr marL="457200" indent="-457200">
              <a:spcBef>
                <a:spcPts val="2400"/>
              </a:spcBef>
              <a:buFont typeface="Arial" panose="020B0604020202020204" pitchFamily="34" charset="0"/>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Exposure matters.  Unless it’s totality, you’ll have to have a filter.</a:t>
            </a:r>
          </a:p>
          <a:p>
            <a:pPr marL="590542" lvl="1" indent="-285750">
              <a:spcBef>
                <a:spcPts val="2400"/>
              </a:spcBef>
              <a:buFont typeface="Arial" panose="020B0604020202020204" pitchFamily="34" charset="0"/>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You can take pictures of people too! The partial phase can last 2+ hours: there’s plenty of time to take all the pictures you want.  But totality is only 1-4 minutes. </a:t>
            </a:r>
          </a:p>
          <a:p>
            <a:pPr marL="590542" lvl="1" indent="-285750">
              <a:spcBef>
                <a:spcPts val="2400"/>
              </a:spcBef>
              <a:buFont typeface="Arial" panose="020B0604020202020204" pitchFamily="34" charset="0"/>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Even if there are clouds you can get cool photos.</a:t>
            </a:r>
          </a:p>
        </p:txBody>
      </p:sp>
      <p:pic>
        <p:nvPicPr>
          <p:cNvPr id="7" name="Picture 6" descr="A picture containing tree, sky, outdoor, plant&#10;&#10;Description automatically generated">
            <a:extLst>
              <a:ext uri="{FF2B5EF4-FFF2-40B4-BE49-F238E27FC236}">
                <a16:creationId xmlns:a16="http://schemas.microsoft.com/office/drawing/2014/main" id="{13EC1208-0BEC-2537-DBA6-6C0B7401CC5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921067" y="266305"/>
            <a:ext cx="4166568" cy="2777713"/>
          </a:xfrm>
          <a:prstGeom prst="rect">
            <a:avLst/>
          </a:prstGeom>
          <a:ln>
            <a:solidFill>
              <a:schemeClr val="tx1"/>
            </a:solidFill>
          </a:ln>
        </p:spPr>
      </p:pic>
      <p:pic>
        <p:nvPicPr>
          <p:cNvPr id="9" name="Picture 8" descr="A moon in the sky&#10;&#10;Description automatically generated with low confidence">
            <a:extLst>
              <a:ext uri="{FF2B5EF4-FFF2-40B4-BE49-F238E27FC236}">
                <a16:creationId xmlns:a16="http://schemas.microsoft.com/office/drawing/2014/main" id="{1929D984-B4C7-4C04-142F-06AE3F8F6FF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921067" y="3249909"/>
            <a:ext cx="4166568" cy="2777712"/>
          </a:xfrm>
          <a:prstGeom prst="rect">
            <a:avLst/>
          </a:prstGeom>
          <a:ln>
            <a:solidFill>
              <a:schemeClr val="bg1"/>
            </a:solidFill>
          </a:ln>
        </p:spPr>
      </p:pic>
      <p:pic>
        <p:nvPicPr>
          <p:cNvPr id="5" name="Picture 4" descr="A picture containing sky, outdoor, grass, person&#10;&#10;Description automatically generated">
            <a:extLst>
              <a:ext uri="{FF2B5EF4-FFF2-40B4-BE49-F238E27FC236}">
                <a16:creationId xmlns:a16="http://schemas.microsoft.com/office/drawing/2014/main" id="{772AD3C3-23E7-9F56-E11E-EB39F8AFA9D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897845" y="6233515"/>
            <a:ext cx="4189791" cy="2793195"/>
          </a:xfrm>
          <a:prstGeom prst="rect">
            <a:avLst/>
          </a:prstGeom>
          <a:ln>
            <a:solidFill>
              <a:schemeClr val="tx1"/>
            </a:solidFill>
          </a:ln>
        </p:spPr>
      </p:pic>
      <p:pic>
        <p:nvPicPr>
          <p:cNvPr id="10" name="Picture 9">
            <a:extLst>
              <a:ext uri="{FF2B5EF4-FFF2-40B4-BE49-F238E27FC236}">
                <a16:creationId xmlns:a16="http://schemas.microsoft.com/office/drawing/2014/main" id="{51BD382B-A170-8BAB-6041-4032F38C76E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724053" y="266304"/>
            <a:ext cx="3061547" cy="8760405"/>
          </a:xfrm>
          <a:prstGeom prst="rect">
            <a:avLst/>
          </a:prstGeom>
        </p:spPr>
      </p:pic>
    </p:spTree>
    <p:extLst>
      <p:ext uri="{BB962C8B-B14F-4D97-AF65-F5344CB8AC3E}">
        <p14:creationId xmlns:p14="http://schemas.microsoft.com/office/powerpoint/2010/main" val="2601480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6256000" cy="9144000"/>
            <a:chOff x="0" y="0"/>
            <a:chExt cx="16256000" cy="9144000"/>
          </a:xfrm>
        </p:grpSpPr>
        <p:pic>
          <p:nvPicPr>
            <p:cNvPr id="3" name="object 3"/>
            <p:cNvPicPr/>
            <p:nvPr/>
          </p:nvPicPr>
          <p:blipFill>
            <a:blip r:embed="rId3" cstate="print"/>
            <a:stretch>
              <a:fillRect/>
            </a:stretch>
          </p:blipFill>
          <p:spPr>
            <a:xfrm>
              <a:off x="0" y="0"/>
              <a:ext cx="16256000" cy="9144000"/>
            </a:xfrm>
            <a:prstGeom prst="rect">
              <a:avLst/>
            </a:prstGeom>
          </p:spPr>
        </p:pic>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0" y="0"/>
              <a:ext cx="11901957" cy="7117740"/>
            </a:xfrm>
            <a:prstGeom prst="rect">
              <a:avLst/>
            </a:prstGeom>
          </p:spPr>
        </p:pic>
        <p:pic>
          <p:nvPicPr>
            <p:cNvPr id="5" name="object 5"/>
            <p:cNvPicPr/>
            <p:nvPr/>
          </p:nvPicPr>
          <p:blipFill>
            <a:blip r:embed="rId5" cstate="email">
              <a:extLst>
                <a:ext uri="{28A0092B-C50C-407E-A947-70E740481C1C}">
                  <a14:useLocalDpi xmlns:a14="http://schemas.microsoft.com/office/drawing/2010/main"/>
                </a:ext>
              </a:extLst>
            </a:blip>
            <a:stretch>
              <a:fillRect/>
            </a:stretch>
          </p:blipFill>
          <p:spPr>
            <a:xfrm>
              <a:off x="0" y="6667500"/>
              <a:ext cx="16256000" cy="2476500"/>
            </a:xfrm>
            <a:prstGeom prst="rect">
              <a:avLst/>
            </a:prstGeom>
          </p:spPr>
        </p:pic>
      </p:grpSp>
      <p:sp>
        <p:nvSpPr>
          <p:cNvPr id="6" name="object 6"/>
          <p:cNvSpPr txBox="1"/>
          <p:nvPr/>
        </p:nvSpPr>
        <p:spPr>
          <a:xfrm>
            <a:off x="437526" y="7340600"/>
            <a:ext cx="7157073" cy="797654"/>
          </a:xfrm>
          <a:prstGeom prst="rect">
            <a:avLst/>
          </a:prstGeom>
        </p:spPr>
        <p:txBody>
          <a:bodyPr vert="horz" wrap="square" lIns="0" tIns="12700" rIns="0" bIns="0" rtlCol="0">
            <a:spAutoFit/>
          </a:bodyPr>
          <a:lstStyle/>
          <a:p>
            <a:pPr marL="12700">
              <a:lnSpc>
                <a:spcPct val="100000"/>
              </a:lnSpc>
              <a:spcBef>
                <a:spcPts val="100"/>
              </a:spcBef>
              <a:tabLst>
                <a:tab pos="1953895" algn="l"/>
                <a:tab pos="4904740" algn="l"/>
              </a:tabLst>
            </a:pPr>
            <a:r>
              <a:rPr sz="5100" b="1" spc="-20" dirty="0">
                <a:latin typeface="Decoy" panose="02080003040304020404" pitchFamily="18" charset="77"/>
                <a:cs typeface="Decoy-Medium"/>
              </a:rPr>
              <a:t>What</a:t>
            </a:r>
            <a:r>
              <a:rPr lang="en-US" sz="5100" b="1" spc="-20" dirty="0">
                <a:latin typeface="Decoy" panose="02080003040304020404" pitchFamily="18" charset="77"/>
                <a:cs typeface="Decoy-Medium"/>
              </a:rPr>
              <a:t> </a:t>
            </a:r>
            <a:r>
              <a:rPr sz="5100" b="1" spc="-10" dirty="0">
                <a:latin typeface="Decoy" panose="02080003040304020404" pitchFamily="18" charset="77"/>
                <a:cs typeface="Decoy-Medium"/>
              </a:rPr>
              <a:t>Libraries</a:t>
            </a:r>
            <a:r>
              <a:rPr lang="en-US" sz="5100" b="1" spc="-10" dirty="0">
                <a:latin typeface="Decoy" panose="02080003040304020404" pitchFamily="18" charset="77"/>
                <a:cs typeface="Decoy-Medium"/>
              </a:rPr>
              <a:t> </a:t>
            </a:r>
            <a:r>
              <a:rPr sz="5100" b="1" spc="-45" dirty="0">
                <a:latin typeface="Decoy" panose="02080003040304020404" pitchFamily="18" charset="77"/>
                <a:cs typeface="Decoy-Medium"/>
              </a:rPr>
              <a:t>Said</a:t>
            </a:r>
            <a:endParaRPr sz="5100" b="1" dirty="0">
              <a:latin typeface="Decoy" panose="02080003040304020404" pitchFamily="18" charset="77"/>
              <a:cs typeface="Decoy-Medium"/>
            </a:endParaRPr>
          </a:p>
        </p:txBody>
      </p:sp>
      <p:sp>
        <p:nvSpPr>
          <p:cNvPr id="7" name="object 7"/>
          <p:cNvSpPr txBox="1"/>
          <p:nvPr/>
        </p:nvSpPr>
        <p:spPr>
          <a:xfrm>
            <a:off x="12148982" y="7826375"/>
            <a:ext cx="3575050" cy="208390"/>
          </a:xfrm>
          <a:prstGeom prst="rect">
            <a:avLst/>
          </a:prstGeom>
        </p:spPr>
        <p:txBody>
          <a:bodyPr vert="horz" wrap="square" lIns="0" tIns="15875" rIns="0" bIns="0" rtlCol="0">
            <a:spAutoFit/>
          </a:bodyPr>
          <a:lstStyle/>
          <a:p>
            <a:pPr marL="12700">
              <a:lnSpc>
                <a:spcPct val="100000"/>
              </a:lnSpc>
              <a:spcBef>
                <a:spcPts val="125"/>
              </a:spcBef>
            </a:pPr>
            <a:r>
              <a:rPr sz="1250" dirty="0">
                <a:solidFill>
                  <a:srgbClr val="7F7F7F"/>
                </a:solidFill>
                <a:latin typeface="Open Sans" panose="020B0606030504020204" pitchFamily="34" charset="0"/>
                <a:cs typeface="Open Sans" panose="020B0606030504020204" pitchFamily="34" charset="0"/>
              </a:rPr>
              <a:t>Photo</a:t>
            </a:r>
            <a:r>
              <a:rPr sz="1250" spc="60" dirty="0">
                <a:solidFill>
                  <a:srgbClr val="7F7F7F"/>
                </a:solidFill>
                <a:latin typeface="Open Sans" panose="020B0606030504020204" pitchFamily="34" charset="0"/>
                <a:cs typeface="Open Sans" panose="020B0606030504020204" pitchFamily="34" charset="0"/>
              </a:rPr>
              <a:t> </a:t>
            </a:r>
            <a:r>
              <a:rPr sz="1250" dirty="0">
                <a:solidFill>
                  <a:srgbClr val="7F7F7F"/>
                </a:solidFill>
                <a:latin typeface="Open Sans" panose="020B0606030504020204" pitchFamily="34" charset="0"/>
                <a:cs typeface="Open Sans" panose="020B0606030504020204" pitchFamily="34" charset="0"/>
              </a:rPr>
              <a:t>Credit:</a:t>
            </a:r>
            <a:r>
              <a:rPr sz="1250" spc="60" dirty="0">
                <a:solidFill>
                  <a:srgbClr val="7F7F7F"/>
                </a:solidFill>
                <a:latin typeface="Open Sans" panose="020B0606030504020204" pitchFamily="34" charset="0"/>
                <a:cs typeface="Open Sans" panose="020B0606030504020204" pitchFamily="34" charset="0"/>
              </a:rPr>
              <a:t> </a:t>
            </a:r>
            <a:r>
              <a:rPr sz="1250" dirty="0">
                <a:solidFill>
                  <a:srgbClr val="7F7F7F"/>
                </a:solidFill>
                <a:latin typeface="Open Sans" panose="020B0606030504020204" pitchFamily="34" charset="0"/>
                <a:cs typeface="Open Sans" panose="020B0606030504020204" pitchFamily="34" charset="0"/>
              </a:rPr>
              <a:t>Monticello-Union</a:t>
            </a:r>
            <a:r>
              <a:rPr sz="1250" spc="60" dirty="0">
                <a:solidFill>
                  <a:srgbClr val="7F7F7F"/>
                </a:solidFill>
                <a:latin typeface="Open Sans" panose="020B0606030504020204" pitchFamily="34" charset="0"/>
                <a:cs typeface="Open Sans" panose="020B0606030504020204" pitchFamily="34" charset="0"/>
              </a:rPr>
              <a:t> </a:t>
            </a:r>
            <a:r>
              <a:rPr sz="1250" dirty="0">
                <a:solidFill>
                  <a:srgbClr val="7F7F7F"/>
                </a:solidFill>
                <a:latin typeface="Open Sans" panose="020B0606030504020204" pitchFamily="34" charset="0"/>
                <a:cs typeface="Open Sans" panose="020B0606030504020204" pitchFamily="34" charset="0"/>
              </a:rPr>
              <a:t>Township</a:t>
            </a:r>
            <a:r>
              <a:rPr sz="1250" spc="65" dirty="0">
                <a:solidFill>
                  <a:srgbClr val="7F7F7F"/>
                </a:solidFill>
                <a:latin typeface="Open Sans" panose="020B0606030504020204" pitchFamily="34" charset="0"/>
                <a:cs typeface="Open Sans" panose="020B0606030504020204" pitchFamily="34" charset="0"/>
              </a:rPr>
              <a:t> </a:t>
            </a:r>
            <a:r>
              <a:rPr sz="1250" spc="-10" dirty="0">
                <a:solidFill>
                  <a:srgbClr val="7F7F7F"/>
                </a:solidFill>
                <a:latin typeface="Open Sans" panose="020B0606030504020204" pitchFamily="34" charset="0"/>
                <a:cs typeface="Open Sans" panose="020B0606030504020204" pitchFamily="34" charset="0"/>
              </a:rPr>
              <a:t>Public</a:t>
            </a:r>
            <a:endParaRPr sz="1250" dirty="0">
              <a:latin typeface="Open Sans" panose="020B0606030504020204" pitchFamily="34" charset="0"/>
              <a:cs typeface="Open Sans" panose="020B0606030504020204" pitchFamily="34" charset="0"/>
            </a:endParaRPr>
          </a:p>
        </p:txBody>
      </p:sp>
      <p:sp>
        <p:nvSpPr>
          <p:cNvPr id="8" name="object 8"/>
          <p:cNvSpPr txBox="1"/>
          <p:nvPr/>
        </p:nvSpPr>
        <p:spPr>
          <a:xfrm>
            <a:off x="12148982" y="1808236"/>
            <a:ext cx="3576320" cy="3625801"/>
          </a:xfrm>
          <a:prstGeom prst="rect">
            <a:avLst/>
          </a:prstGeom>
        </p:spPr>
        <p:txBody>
          <a:bodyPr vert="horz" wrap="square" lIns="0" tIns="12700" rIns="0" bIns="0" rtlCol="0">
            <a:spAutoFit/>
          </a:bodyPr>
          <a:lstStyle/>
          <a:p>
            <a:pPr marL="12700" marR="5080">
              <a:lnSpc>
                <a:spcPct val="150000"/>
              </a:lnSpc>
              <a:spcBef>
                <a:spcPts val="100"/>
              </a:spcBef>
              <a:tabLst>
                <a:tab pos="2493645" algn="l"/>
              </a:tabLst>
            </a:pPr>
            <a:r>
              <a:rPr sz="2000" b="1">
                <a:solidFill>
                  <a:srgbClr val="FBC52F"/>
                </a:solidFill>
                <a:latin typeface="Open Sans SemiBold" panose="020B0606030504020204" pitchFamily="34" charset="0"/>
                <a:cs typeface="Open Sans SemiBold" panose="020B0606030504020204" pitchFamily="34" charset="0"/>
              </a:rPr>
              <a:t>“Our eclipse programming has connected us with community collaborators for future programming and has created excitement	from our patrons about future STEM programming.”</a:t>
            </a:r>
            <a:endParaRPr sz="2000" b="1">
              <a:latin typeface="Open Sans SemiBold" panose="020B0606030504020204" pitchFamily="34" charset="0"/>
              <a:cs typeface="Open Sans SemiBold" panose="020B0606030504020204" pitchFamily="34" charset="0"/>
            </a:endParaRPr>
          </a:p>
          <a:p>
            <a:pPr marL="304800" indent="-292100">
              <a:lnSpc>
                <a:spcPct val="150000"/>
              </a:lnSpc>
              <a:spcBef>
                <a:spcPts val="384"/>
              </a:spcBef>
              <a:buClr>
                <a:srgbClr val="FAA61A"/>
              </a:buClr>
              <a:buSzPct val="150000"/>
              <a:buFont typeface="Wingdings"/>
              <a:buChar char=""/>
              <a:tabLst>
                <a:tab pos="304800" algn="l"/>
              </a:tabLst>
            </a:pPr>
            <a:r>
              <a:rPr sz="1600" b="1" i="1">
                <a:solidFill>
                  <a:srgbClr val="FFFFFF"/>
                </a:solidFill>
                <a:latin typeface="OpenSans-SemiBoldItalic"/>
                <a:cs typeface="OpenSans-SemiBoldItalic"/>
              </a:rPr>
              <a:t>- Fort Fairfield Public Library</a:t>
            </a:r>
            <a:endParaRPr sz="1600">
              <a:latin typeface="OpenSans-SemiBoldItalic"/>
              <a:cs typeface="OpenSans-SemiBoldItalic"/>
            </a:endParaRPr>
          </a:p>
        </p:txBody>
      </p:sp>
    </p:spTree>
    <p:extLst>
      <p:ext uri="{BB962C8B-B14F-4D97-AF65-F5344CB8AC3E}">
        <p14:creationId xmlns:p14="http://schemas.microsoft.com/office/powerpoint/2010/main" val="34320922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93287-08D8-7A5C-4D60-4D41FBF25D6C}"/>
              </a:ext>
            </a:extLst>
          </p:cNvPr>
          <p:cNvSpPr>
            <a:spLocks noGrp="1"/>
          </p:cNvSpPr>
          <p:nvPr>
            <p:ph type="title"/>
          </p:nvPr>
        </p:nvSpPr>
        <p:spPr>
          <a:xfrm>
            <a:off x="437527" y="922718"/>
            <a:ext cx="5794461" cy="877947"/>
          </a:xfrm>
        </p:spPr>
        <p:txBody>
          <a:bodyPr>
            <a:normAutofit fontScale="90000"/>
          </a:bodyPr>
          <a:lstStyle/>
          <a:p>
            <a:r>
              <a:rPr lang="en-US" dirty="0"/>
              <a:t>What kind of camera will you have?</a:t>
            </a:r>
          </a:p>
        </p:txBody>
      </p:sp>
      <p:sp>
        <p:nvSpPr>
          <p:cNvPr id="6" name="Content Placeholder 2">
            <a:extLst>
              <a:ext uri="{FF2B5EF4-FFF2-40B4-BE49-F238E27FC236}">
                <a16:creationId xmlns:a16="http://schemas.microsoft.com/office/drawing/2014/main" id="{650E5112-9715-694F-7ED5-0C7676ADF933}"/>
              </a:ext>
            </a:extLst>
          </p:cNvPr>
          <p:cNvSpPr txBox="1">
            <a:spLocks/>
          </p:cNvSpPr>
          <p:nvPr/>
        </p:nvSpPr>
        <p:spPr>
          <a:xfrm>
            <a:off x="162982" y="2668695"/>
            <a:ext cx="10235475" cy="6475305"/>
          </a:xfrm>
          <a:prstGeom prst="rect">
            <a:avLst/>
          </a:prstGeom>
        </p:spPr>
        <p:txBody>
          <a:bodyPr vert="horz" lIns="121920" tIns="60960" rIns="121920" bIns="60960" rtlCol="0">
            <a:normAutofit fontScale="70000" lnSpcReduction="2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Atkinson Hyperlegible"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1600"/>
              </a:spcBef>
            </a:pPr>
            <a:r>
              <a:rPr lang="en-US" sz="3733" dirty="0">
                <a:solidFill>
                  <a:schemeClr val="bg1"/>
                </a:solidFill>
                <a:latin typeface="Open Sans" panose="020B0606030504020204" pitchFamily="34" charset="0"/>
              </a:rPr>
              <a:t>If you have a camera phone:</a:t>
            </a:r>
          </a:p>
          <a:p>
            <a:pPr marL="990575" lvl="1" indent="-380990">
              <a:lnSpc>
                <a:spcPct val="120000"/>
              </a:lnSpc>
              <a:spcBef>
                <a:spcPts val="1600"/>
              </a:spcBef>
            </a:pPr>
            <a:r>
              <a:rPr lang="en-US" sz="3200" dirty="0">
                <a:solidFill>
                  <a:schemeClr val="bg1"/>
                </a:solidFill>
                <a:latin typeface="Open Sans" panose="020B0606030504020204" pitchFamily="34" charset="0"/>
              </a:rPr>
              <a:t>You can take pictures through your eclipse glasses (but zoom!)</a:t>
            </a:r>
          </a:p>
          <a:p>
            <a:pPr marL="990575" lvl="1" indent="-380990">
              <a:lnSpc>
                <a:spcPct val="120000"/>
              </a:lnSpc>
              <a:spcBef>
                <a:spcPts val="1600"/>
              </a:spcBef>
            </a:pPr>
            <a:r>
              <a:rPr lang="en-US" sz="3200" dirty="0">
                <a:solidFill>
                  <a:schemeClr val="bg1"/>
                </a:solidFill>
                <a:latin typeface="Open Sans" panose="020B0606030504020204" pitchFamily="34" charset="0"/>
              </a:rPr>
              <a:t>You can take pictures through a solar telescope.</a:t>
            </a:r>
          </a:p>
          <a:p>
            <a:pPr marL="990575" lvl="1" indent="-380990">
              <a:lnSpc>
                <a:spcPct val="120000"/>
              </a:lnSpc>
              <a:spcBef>
                <a:spcPts val="1600"/>
              </a:spcBef>
            </a:pPr>
            <a:r>
              <a:rPr lang="en-US" sz="3200" dirty="0">
                <a:solidFill>
                  <a:schemeClr val="bg1"/>
                </a:solidFill>
                <a:latin typeface="Open Sans" panose="020B0606030504020204" pitchFamily="34" charset="0"/>
              </a:rPr>
              <a:t>At totality you can take pictures with no filter.</a:t>
            </a:r>
          </a:p>
          <a:p>
            <a:pPr marL="990575" lvl="1" indent="-380990">
              <a:lnSpc>
                <a:spcPct val="120000"/>
              </a:lnSpc>
              <a:spcBef>
                <a:spcPts val="1600"/>
              </a:spcBef>
            </a:pPr>
            <a:r>
              <a:rPr lang="en-US" sz="3200" dirty="0">
                <a:solidFill>
                  <a:schemeClr val="bg1"/>
                </a:solidFill>
                <a:latin typeface="Open Sans" panose="020B0606030504020204" pitchFamily="34" charset="0"/>
              </a:rPr>
              <a:t>Practice manual settings (exposure, focus). Camera phone logic wasn’t really made for this.</a:t>
            </a:r>
          </a:p>
          <a:p>
            <a:pPr marL="990575" lvl="1" indent="-380990">
              <a:lnSpc>
                <a:spcPct val="120000"/>
              </a:lnSpc>
              <a:spcBef>
                <a:spcPts val="1600"/>
              </a:spcBef>
            </a:pPr>
            <a:r>
              <a:rPr lang="en-US" sz="3200" dirty="0">
                <a:solidFill>
                  <a:schemeClr val="bg1"/>
                </a:solidFill>
                <a:latin typeface="Open Sans" panose="020B0606030504020204" pitchFamily="34" charset="0"/>
              </a:rPr>
              <a:t>There’s at least one app to help.</a:t>
            </a:r>
          </a:p>
          <a:p>
            <a:pPr>
              <a:lnSpc>
                <a:spcPct val="120000"/>
              </a:lnSpc>
              <a:spcBef>
                <a:spcPts val="1600"/>
              </a:spcBef>
            </a:pPr>
            <a:r>
              <a:rPr lang="en-US" sz="3733" dirty="0">
                <a:solidFill>
                  <a:schemeClr val="bg1"/>
                </a:solidFill>
                <a:latin typeface="Open Sans" panose="020B0606030504020204" pitchFamily="34" charset="0"/>
              </a:rPr>
              <a:t>If you have a fancy camera</a:t>
            </a:r>
          </a:p>
          <a:p>
            <a:pPr marL="990575" lvl="1" indent="-380990">
              <a:lnSpc>
                <a:spcPct val="120000"/>
              </a:lnSpc>
              <a:spcBef>
                <a:spcPts val="1600"/>
              </a:spcBef>
            </a:pPr>
            <a:r>
              <a:rPr lang="en-US" sz="3200" dirty="0">
                <a:solidFill>
                  <a:schemeClr val="bg1"/>
                </a:solidFill>
                <a:latin typeface="Open Sans" panose="020B0606030504020204" pitchFamily="34" charset="0"/>
              </a:rPr>
              <a:t>Get the best zoom lens you can.</a:t>
            </a:r>
          </a:p>
          <a:p>
            <a:pPr marL="990575" lvl="1" indent="-380990">
              <a:lnSpc>
                <a:spcPct val="120000"/>
              </a:lnSpc>
              <a:spcBef>
                <a:spcPts val="1600"/>
              </a:spcBef>
            </a:pPr>
            <a:r>
              <a:rPr lang="en-US" sz="3200" dirty="0">
                <a:solidFill>
                  <a:schemeClr val="bg1"/>
                </a:solidFill>
                <a:latin typeface="Open Sans" panose="020B0606030504020204" pitchFamily="34" charset="0"/>
              </a:rPr>
              <a:t>There are “black glass” filters. </a:t>
            </a:r>
          </a:p>
          <a:p>
            <a:pPr marL="990575" lvl="1" indent="-380990">
              <a:lnSpc>
                <a:spcPct val="120000"/>
              </a:lnSpc>
              <a:spcBef>
                <a:spcPts val="1600"/>
              </a:spcBef>
            </a:pPr>
            <a:r>
              <a:rPr lang="en-US" sz="3200" dirty="0">
                <a:solidFill>
                  <a:schemeClr val="bg1"/>
                </a:solidFill>
                <a:latin typeface="Open Sans" panose="020B0606030504020204" pitchFamily="34" charset="0"/>
              </a:rPr>
              <a:t>One word:  “stacking”.</a:t>
            </a:r>
          </a:p>
          <a:p>
            <a:pPr>
              <a:lnSpc>
                <a:spcPct val="120000"/>
              </a:lnSpc>
              <a:spcBef>
                <a:spcPts val="1600"/>
              </a:spcBef>
            </a:pPr>
            <a:r>
              <a:rPr lang="en-US" sz="3733" dirty="0">
                <a:solidFill>
                  <a:schemeClr val="bg1"/>
                </a:solidFill>
                <a:latin typeface="Open Sans" panose="020B0606030504020204" pitchFamily="34" charset="0"/>
              </a:rPr>
              <a:t>Everything except totality can be practiced any time!</a:t>
            </a:r>
          </a:p>
        </p:txBody>
      </p:sp>
      <p:pic>
        <p:nvPicPr>
          <p:cNvPr id="10" name="Picture 9" descr="A picture containing blur, light&#10;&#10;Description automatically generated">
            <a:extLst>
              <a:ext uri="{FF2B5EF4-FFF2-40B4-BE49-F238E27FC236}">
                <a16:creationId xmlns:a16="http://schemas.microsoft.com/office/drawing/2014/main" id="{1EBA7427-3529-37AD-1B22-3AD91C395D7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719679" y="4369214"/>
            <a:ext cx="4321388" cy="4407244"/>
          </a:xfrm>
          <a:prstGeom prst="rect">
            <a:avLst/>
          </a:prstGeom>
        </p:spPr>
      </p:pic>
      <p:pic>
        <p:nvPicPr>
          <p:cNvPr id="3" name="object 6">
            <a:extLst>
              <a:ext uri="{FF2B5EF4-FFF2-40B4-BE49-F238E27FC236}">
                <a16:creationId xmlns:a16="http://schemas.microsoft.com/office/drawing/2014/main" id="{5A5AEB04-7D01-DC09-AA69-24E0E93E86AA}"/>
              </a:ext>
            </a:extLst>
          </p:cNvPr>
          <p:cNvPicPr/>
          <p:nvPr/>
        </p:nvPicPr>
        <p:blipFill>
          <a:blip r:embed="rId4" cstate="print"/>
          <a:stretch>
            <a:fillRect/>
          </a:stretch>
        </p:blipFill>
        <p:spPr>
          <a:xfrm>
            <a:off x="10688989" y="367542"/>
            <a:ext cx="4352078" cy="3918573"/>
          </a:xfrm>
          <a:prstGeom prst="rect">
            <a:avLst/>
          </a:prstGeom>
        </p:spPr>
      </p:pic>
    </p:spTree>
    <p:extLst>
      <p:ext uri="{BB962C8B-B14F-4D97-AF65-F5344CB8AC3E}">
        <p14:creationId xmlns:p14="http://schemas.microsoft.com/office/powerpoint/2010/main" val="102838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fade">
                                      <p:cBhvr>
                                        <p:cTn id="42" dur="50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fade">
                                      <p:cBhvr>
                                        <p:cTn id="47" dur="500"/>
                                        <p:tgtEl>
                                          <p:spTgt spid="6">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
                                            <p:txEl>
                                              <p:pRg st="9" end="9"/>
                                            </p:txEl>
                                          </p:spTgt>
                                        </p:tgtEl>
                                        <p:attrNameLst>
                                          <p:attrName>style.visibility</p:attrName>
                                        </p:attrNameLst>
                                      </p:cBhvr>
                                      <p:to>
                                        <p:strVal val="visible"/>
                                      </p:to>
                                    </p:set>
                                    <p:animEffect transition="in" filter="fade">
                                      <p:cBhvr>
                                        <p:cTn id="52" dur="500"/>
                                        <p:tgtEl>
                                          <p:spTgt spid="6">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
                                            <p:txEl>
                                              <p:pRg st="10" end="10"/>
                                            </p:txEl>
                                          </p:spTgt>
                                        </p:tgtEl>
                                        <p:attrNameLst>
                                          <p:attrName>style.visibility</p:attrName>
                                        </p:attrNameLst>
                                      </p:cBhvr>
                                      <p:to>
                                        <p:strVal val="visible"/>
                                      </p:to>
                                    </p:set>
                                    <p:animEffect transition="in" filter="fade">
                                      <p:cBhvr>
                                        <p:cTn id="57"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3E2F8-BBDF-5B5A-9876-F65976ED69DB}"/>
              </a:ext>
            </a:extLst>
          </p:cNvPr>
          <p:cNvSpPr>
            <a:spLocks noGrp="1"/>
          </p:cNvSpPr>
          <p:nvPr>
            <p:ph type="title" idx="4294967295"/>
          </p:nvPr>
        </p:nvSpPr>
        <p:spPr>
          <a:xfrm>
            <a:off x="0" y="44450"/>
            <a:ext cx="16256000" cy="1519238"/>
          </a:xfrm>
        </p:spPr>
        <p:txBody>
          <a:bodyPr>
            <a:normAutofit/>
          </a:bodyPr>
          <a:lstStyle/>
          <a:p>
            <a:pPr algn="ctr"/>
            <a:r>
              <a:rPr lang="en-US" sz="4800" dirty="0">
                <a:solidFill>
                  <a:schemeClr val="bg1"/>
                </a:solidFill>
                <a:latin typeface="Decoy" panose="02080003040304020404" pitchFamily="18" charset="77"/>
              </a:rPr>
              <a:t>Free Additional Resources </a:t>
            </a:r>
            <a:br>
              <a:rPr lang="en-US" sz="4800" dirty="0">
                <a:solidFill>
                  <a:schemeClr val="bg1"/>
                </a:solidFill>
                <a:latin typeface="Decoy" panose="02080003040304020404" pitchFamily="18" charset="77"/>
              </a:rPr>
            </a:br>
            <a:r>
              <a:rPr lang="en-US" sz="4267" dirty="0">
                <a:solidFill>
                  <a:schemeClr val="bg1"/>
                </a:solidFill>
                <a:latin typeface="Decoy" panose="02080003040304020404" pitchFamily="18" charset="77"/>
              </a:rPr>
              <a:t>(Take a Picture of This Slide!!) </a:t>
            </a:r>
            <a:endParaRPr lang="en-US" sz="4800" dirty="0">
              <a:solidFill>
                <a:schemeClr val="bg1"/>
              </a:solidFill>
              <a:latin typeface="Decoy" panose="02080003040304020404" pitchFamily="18" charset="77"/>
            </a:endParaRPr>
          </a:p>
        </p:txBody>
      </p:sp>
      <p:sp>
        <p:nvSpPr>
          <p:cNvPr id="3" name="Content Placeholder 2">
            <a:extLst>
              <a:ext uri="{FF2B5EF4-FFF2-40B4-BE49-F238E27FC236}">
                <a16:creationId xmlns:a16="http://schemas.microsoft.com/office/drawing/2014/main" id="{F4D95C68-D8EC-009B-95D6-7EBDC6219D06}"/>
              </a:ext>
            </a:extLst>
          </p:cNvPr>
          <p:cNvSpPr>
            <a:spLocks noGrp="1"/>
          </p:cNvSpPr>
          <p:nvPr>
            <p:ph type="body" idx="4294967295"/>
          </p:nvPr>
        </p:nvSpPr>
        <p:spPr>
          <a:xfrm>
            <a:off x="592762" y="2231473"/>
            <a:ext cx="7650163" cy="6336058"/>
          </a:xfrm>
        </p:spPr>
        <p:txBody>
          <a:bodyPr vert="horz" lIns="121920" tIns="60960" rIns="121920" bIns="60960" rtlCol="0" anchor="t">
            <a:normAutofit fontScale="92500"/>
          </a:bodyPr>
          <a:lstStyle/>
          <a:p>
            <a:pPr>
              <a:spcAft>
                <a:spcPts val="1200"/>
              </a:spcAft>
            </a:pPr>
            <a:r>
              <a:rPr lang="en-US" sz="2933" b="0" dirty="0">
                <a:solidFill>
                  <a:schemeClr val="bg1"/>
                </a:solidFill>
                <a:latin typeface="Decoy" panose="02080003040304020404" pitchFamily="18" charset="77"/>
              </a:rPr>
              <a:t>Register for FREE Eclipse Glasses</a:t>
            </a:r>
          </a:p>
          <a:p>
            <a:pPr marL="609585" lvl="1" indent="0">
              <a:spcAft>
                <a:spcPts val="1200"/>
              </a:spcAft>
              <a:buNone/>
            </a:pPr>
            <a:r>
              <a:rPr lang="en-US" sz="2400" dirty="0">
                <a:latin typeface="Open Sans" panose="020B0606030504020204" pitchFamily="34" charset="0"/>
                <a:ea typeface="Open Sans" panose="020B0606030504020204" pitchFamily="34" charset="0"/>
                <a:cs typeface="Open Sans" panose="020B0606030504020204" pitchFamily="34" charset="0"/>
                <a:hlinkClick r:id="rId3"/>
              </a:rPr>
              <a:t>https://www.surveymonkey.com/r/BT58RYV</a:t>
            </a:r>
            <a:endParaRPr lang="en-US" sz="2400" dirty="0">
              <a:latin typeface="Open Sans" panose="020B0606030504020204" pitchFamily="34" charset="0"/>
              <a:ea typeface="Open Sans" panose="020B0606030504020204" pitchFamily="34" charset="0"/>
              <a:cs typeface="Open Sans" panose="020B0606030504020204" pitchFamily="34" charset="0"/>
            </a:endParaRPr>
          </a:p>
          <a:p>
            <a:pPr>
              <a:spcAft>
                <a:spcPts val="1200"/>
              </a:spcAft>
            </a:pPr>
            <a:r>
              <a:rPr lang="en-US" sz="2933" b="0" dirty="0">
                <a:solidFill>
                  <a:schemeClr val="bg1"/>
                </a:solidFill>
                <a:latin typeface="Decoy" panose="02080003040304020404" pitchFamily="18" charset="77"/>
              </a:rPr>
              <a:t>500+ STEAM Activities for Public Libraries </a:t>
            </a:r>
            <a:endParaRPr lang="en-US" dirty="0">
              <a:solidFill>
                <a:schemeClr val="bg1"/>
              </a:solidFill>
            </a:endParaRPr>
          </a:p>
          <a:p>
            <a:pPr marL="609585" lvl="1" indent="0">
              <a:spcAft>
                <a:spcPts val="1200"/>
              </a:spcAft>
              <a:buNone/>
            </a:pPr>
            <a:r>
              <a:rPr lang="en-US" sz="2400" dirty="0">
                <a:latin typeface="Open Sans" panose="020B0606030504020204" pitchFamily="34" charset="0"/>
                <a:ea typeface="Open Sans" panose="020B0606030504020204" pitchFamily="34" charset="0"/>
                <a:cs typeface="Open Sans" panose="020B0606030504020204" pitchFamily="34" charset="0"/>
                <a:hlinkClick r:id="rId4"/>
              </a:rPr>
              <a:t>http://clearinghouse.starnetlibraries.org</a:t>
            </a:r>
            <a:r>
              <a:rPr lang="en-US" sz="2400" dirty="0">
                <a:latin typeface="Open Sans" panose="020B0606030504020204" pitchFamily="34" charset="0"/>
                <a:ea typeface="Open Sans" panose="020B0606030504020204" pitchFamily="34" charset="0"/>
                <a:cs typeface="Open Sans" panose="020B0606030504020204" pitchFamily="34" charset="0"/>
              </a:rPr>
              <a:t> </a:t>
            </a:r>
          </a:p>
          <a:p>
            <a:pPr>
              <a:spcAft>
                <a:spcPts val="1200"/>
              </a:spcAft>
            </a:pPr>
            <a:r>
              <a:rPr lang="en-US" sz="2933" b="0" dirty="0">
                <a:solidFill>
                  <a:schemeClr val="bg1"/>
                </a:solidFill>
                <a:latin typeface="Decoy" panose="02080003040304020404" pitchFamily="18" charset="77"/>
              </a:rPr>
              <a:t>STAR Net Online Community</a:t>
            </a:r>
          </a:p>
          <a:p>
            <a:pPr marL="609585" lvl="1" indent="0">
              <a:spcAft>
                <a:spcPts val="1200"/>
              </a:spcAft>
              <a:buNone/>
            </a:pPr>
            <a:r>
              <a:rPr lang="en-US" sz="2400" dirty="0">
                <a:latin typeface="Open Sans" panose="020B0606030504020204" pitchFamily="34" charset="0"/>
                <a:ea typeface="Open Sans" panose="020B0606030504020204" pitchFamily="34" charset="0"/>
                <a:cs typeface="Open Sans" panose="020B0606030504020204" pitchFamily="34" charset="0"/>
                <a:hlinkClick r:id="rId5"/>
              </a:rPr>
              <a:t>https://community.starnetlibraries.org/</a:t>
            </a:r>
            <a:r>
              <a:rPr lang="en-US" sz="2400" dirty="0">
                <a:latin typeface="Open Sans" panose="020B0606030504020204" pitchFamily="34" charset="0"/>
                <a:ea typeface="Open Sans" panose="020B0606030504020204" pitchFamily="34" charset="0"/>
                <a:cs typeface="Open Sans" panose="020B0606030504020204" pitchFamily="34" charset="0"/>
              </a:rPr>
              <a:t> </a:t>
            </a:r>
          </a:p>
          <a:p>
            <a:pPr>
              <a:spcAft>
                <a:spcPts val="1200"/>
              </a:spcAft>
            </a:pPr>
            <a:r>
              <a:rPr lang="en-US" sz="2933" b="0" dirty="0">
                <a:solidFill>
                  <a:schemeClr val="bg1"/>
                </a:solidFill>
                <a:latin typeface="Decoy" panose="02080003040304020404" pitchFamily="18" charset="77"/>
              </a:rPr>
              <a:t>Eclipses in Fiction (books, music, art, videos)</a:t>
            </a:r>
          </a:p>
          <a:p>
            <a:pPr marL="609585" lvl="1" indent="0">
              <a:spcAft>
                <a:spcPts val="1200"/>
              </a:spcAft>
              <a:buNone/>
            </a:pPr>
            <a:r>
              <a:rPr lang="en-US" sz="2400" dirty="0">
                <a:latin typeface="Open Sans" panose="020B0606030504020204" pitchFamily="34" charset="0"/>
                <a:ea typeface="Open Sans" panose="020B0606030504020204" pitchFamily="34" charset="0"/>
                <a:cs typeface="Open Sans" panose="020B0606030504020204" pitchFamily="34" charset="0"/>
                <a:hlinkClick r:id="rId6"/>
              </a:rPr>
              <a:t>https://www.fraknoi.com/wp-content/uploads/2022/11/Resources-Connecting-Eclipses-and-Other-Fields.pdf</a:t>
            </a: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spcAft>
                <a:spcPts val="1200"/>
              </a:spcAft>
            </a:pPr>
            <a:r>
              <a:rPr lang="en-US" sz="2933" b="0" dirty="0">
                <a:solidFill>
                  <a:schemeClr val="bg1"/>
                </a:solidFill>
                <a:latin typeface="Decoy" panose="02080003040304020404" pitchFamily="18" charset="77"/>
              </a:rPr>
              <a:t>#</a:t>
            </a:r>
            <a:r>
              <a:rPr lang="en-US" sz="2933" b="0" dirty="0" err="1">
                <a:solidFill>
                  <a:schemeClr val="bg1"/>
                </a:solidFill>
                <a:latin typeface="Decoy" panose="02080003040304020404" pitchFamily="18" charset="77"/>
              </a:rPr>
              <a:t>STEMInLib</a:t>
            </a:r>
            <a:r>
              <a:rPr lang="en-US" sz="2933" b="0" dirty="0">
                <a:solidFill>
                  <a:schemeClr val="bg1"/>
                </a:solidFill>
                <a:latin typeface="Decoy" panose="02080003040304020404" pitchFamily="18" charset="77"/>
              </a:rPr>
              <a:t> Videos </a:t>
            </a:r>
          </a:p>
          <a:p>
            <a:pPr lvl="1">
              <a:spcAft>
                <a:spcPts val="1200"/>
              </a:spcAft>
              <a:buNone/>
            </a:pPr>
            <a:r>
              <a:rPr lang="en-US" sz="2400" dirty="0">
                <a:latin typeface="Open Sans" panose="020B0606030504020204" pitchFamily="34" charset="0"/>
                <a:ea typeface="Open Sans" panose="020B0606030504020204" pitchFamily="34" charset="0"/>
                <a:cs typeface="Open Sans" panose="020B0606030504020204" pitchFamily="34" charset="0"/>
                <a:hlinkClick r:id="rId7"/>
              </a:rPr>
              <a:t>https://youtube.com/starnetlibraries</a:t>
            </a:r>
            <a:r>
              <a:rPr lang="en-US" sz="2400" dirty="0">
                <a:latin typeface="Open Sans" panose="020B0606030504020204" pitchFamily="34" charset="0"/>
                <a:ea typeface="Open Sans" panose="020B0606030504020204" pitchFamily="34" charset="0"/>
                <a:cs typeface="Open Sans" panose="020B0606030504020204" pitchFamily="34" charset="0"/>
              </a:rPr>
              <a:t>  </a:t>
            </a:r>
          </a:p>
          <a:p>
            <a:pPr lvl="1"/>
            <a:endParaRPr lang="en-US" sz="2667" dirty="0">
              <a:latin typeface="Decoy" panose="02080003040304020404" pitchFamily="18" charset="77"/>
            </a:endParaRPr>
          </a:p>
          <a:p>
            <a:endParaRPr lang="en-US" dirty="0"/>
          </a:p>
        </p:txBody>
      </p:sp>
      <p:sp>
        <p:nvSpPr>
          <p:cNvPr id="4" name="Content Placeholder 2">
            <a:extLst>
              <a:ext uri="{FF2B5EF4-FFF2-40B4-BE49-F238E27FC236}">
                <a16:creationId xmlns:a16="http://schemas.microsoft.com/office/drawing/2014/main" id="{52C4DD1E-B8B9-B11E-1EF8-BF3EDFBFBCC2}"/>
              </a:ext>
            </a:extLst>
          </p:cNvPr>
          <p:cNvSpPr txBox="1">
            <a:spLocks/>
          </p:cNvSpPr>
          <p:nvPr/>
        </p:nvSpPr>
        <p:spPr>
          <a:xfrm>
            <a:off x="8636090" y="2231473"/>
            <a:ext cx="7027148" cy="4412621"/>
          </a:xfrm>
          <a:prstGeom prst="rect">
            <a:avLst/>
          </a:prstGeom>
        </p:spPr>
        <p:txBody>
          <a:bodyPr vert="horz" lIns="121920" tIns="60960" rIns="121920" bIns="6096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a:lnSpc>
                <a:spcPct val="100000"/>
              </a:lnSpc>
              <a:spcBef>
                <a:spcPts val="1333"/>
              </a:spcBef>
              <a:spcAft>
                <a:spcPts val="600"/>
              </a:spcAft>
              <a:buNone/>
            </a:pPr>
            <a:r>
              <a:rPr lang="en-US" sz="2650" dirty="0">
                <a:solidFill>
                  <a:schemeClr val="bg1"/>
                </a:solidFill>
                <a:latin typeface="Decoy" panose="02080003040304020404" pitchFamily="18" charset="77"/>
              </a:rPr>
              <a:t>NASA’s Night Sky Network</a:t>
            </a:r>
            <a:endParaRPr lang="en-US" sz="2650" dirty="0">
              <a:solidFill>
                <a:schemeClr val="bg1"/>
              </a:solidFill>
              <a:latin typeface="Open Sans" panose="020B0606030504020204" pitchFamily="34" charset="0"/>
            </a:endParaRPr>
          </a:p>
          <a:p>
            <a:pPr marL="608965" lvl="1" indent="0" defTabSz="1219170">
              <a:lnSpc>
                <a:spcPct val="100000"/>
              </a:lnSpc>
              <a:spcBef>
                <a:spcPts val="667"/>
              </a:spcBef>
              <a:spcAft>
                <a:spcPts val="600"/>
              </a:spcAft>
              <a:buNone/>
            </a:pPr>
            <a:r>
              <a:rPr lang="en-US" dirty="0">
                <a:latin typeface="Open Sans" panose="020B0606030504020204" pitchFamily="34" charset="0"/>
                <a:ea typeface="Open Sans" panose="020B0606030504020204" pitchFamily="34" charset="0"/>
                <a:cs typeface="Open Sans" panose="020B0606030504020204" pitchFamily="34" charset="0"/>
                <a:hlinkClick r:id="rId8"/>
              </a:rPr>
              <a:t>https://nightsky.jpl.nasa.gov/</a:t>
            </a:r>
            <a:r>
              <a:rPr lang="en-US" dirty="0">
                <a:latin typeface="Open Sans" panose="020B0606030504020204" pitchFamily="34" charset="0"/>
                <a:ea typeface="Open Sans" panose="020B0606030504020204" pitchFamily="34" charset="0"/>
                <a:cs typeface="Open Sans" panose="020B0606030504020204" pitchFamily="34" charset="0"/>
              </a:rPr>
              <a:t> </a:t>
            </a:r>
          </a:p>
          <a:p>
            <a:pPr marL="0" indent="0" defTabSz="1219170">
              <a:lnSpc>
                <a:spcPct val="100000"/>
              </a:lnSpc>
              <a:spcBef>
                <a:spcPts val="1333"/>
              </a:spcBef>
              <a:spcAft>
                <a:spcPts val="600"/>
              </a:spcAft>
              <a:buNone/>
            </a:pPr>
            <a:r>
              <a:rPr lang="en-US" sz="2650" dirty="0">
                <a:solidFill>
                  <a:schemeClr val="bg1"/>
                </a:solidFill>
                <a:latin typeface="Decoy" panose="02080003040304020404" pitchFamily="18" charset="77"/>
              </a:rPr>
              <a:t>NASA’s Solar System Ambassadors</a:t>
            </a:r>
          </a:p>
          <a:p>
            <a:pPr marL="608965" lvl="1" indent="0" defTabSz="1219170">
              <a:lnSpc>
                <a:spcPct val="100000"/>
              </a:lnSpc>
              <a:spcBef>
                <a:spcPts val="667"/>
              </a:spcBef>
              <a:spcAft>
                <a:spcPts val="600"/>
              </a:spcAft>
              <a:buNone/>
            </a:pPr>
            <a:r>
              <a:rPr lang="en-US" dirty="0">
                <a:latin typeface="Open Sans" panose="020B0606030504020204" pitchFamily="34" charset="0"/>
                <a:ea typeface="Open Sans" panose="020B0606030504020204" pitchFamily="34" charset="0"/>
                <a:cs typeface="Open Sans" panose="020B0606030504020204" pitchFamily="34" charset="0"/>
                <a:hlinkClick r:id="rId9"/>
              </a:rPr>
              <a:t>https://solarsystem.nasa.gov/solar-system-ambassadors/events/</a:t>
            </a:r>
            <a:r>
              <a:rPr lang="en-US" dirty="0">
                <a:latin typeface="Open Sans" panose="020B0606030504020204" pitchFamily="34" charset="0"/>
                <a:ea typeface="Open Sans" panose="020B0606030504020204" pitchFamily="34" charset="0"/>
                <a:cs typeface="Open Sans" panose="020B0606030504020204" pitchFamily="34" charset="0"/>
              </a:rPr>
              <a:t> </a:t>
            </a:r>
          </a:p>
          <a:p>
            <a:pPr marL="0" indent="0" defTabSz="1219170">
              <a:lnSpc>
                <a:spcPct val="100000"/>
              </a:lnSpc>
              <a:spcBef>
                <a:spcPts val="1333"/>
              </a:spcBef>
              <a:spcAft>
                <a:spcPts val="600"/>
              </a:spcAft>
              <a:buNone/>
            </a:pPr>
            <a:r>
              <a:rPr lang="en-US" sz="2650" dirty="0">
                <a:solidFill>
                  <a:schemeClr val="bg1"/>
                </a:solidFill>
                <a:latin typeface="Decoy" panose="02080003040304020404" pitchFamily="18" charset="77"/>
              </a:rPr>
              <a:t>Getting Started with SEAL</a:t>
            </a:r>
          </a:p>
          <a:p>
            <a:pPr marL="608965" lvl="1" indent="0" defTabSz="1219170">
              <a:lnSpc>
                <a:spcPct val="100000"/>
              </a:lnSpc>
              <a:spcBef>
                <a:spcPts val="667"/>
              </a:spcBef>
              <a:spcAft>
                <a:spcPts val="600"/>
              </a:spcAft>
              <a:buNone/>
            </a:pPr>
            <a:r>
              <a:rPr lang="en-US" dirty="0">
                <a:latin typeface="Open Sans" panose="020B0606030504020204" pitchFamily="34" charset="0"/>
                <a:ea typeface="Open Sans" panose="020B0606030504020204" pitchFamily="34" charset="0"/>
                <a:cs typeface="Open Sans" panose="020B0606030504020204" pitchFamily="34" charset="0"/>
                <a:hlinkClick r:id="rId10"/>
              </a:rPr>
              <a:t>https://community.starnetlibraries.org/get-started-with-seal/</a:t>
            </a:r>
            <a:endParaRPr lang="en-US" sz="2650" dirty="0">
              <a:latin typeface="Decoy" panose="02080003040304020404" pitchFamily="18" charset="77"/>
            </a:endParaRPr>
          </a:p>
          <a:p>
            <a:pPr marL="608965" lvl="1" indent="0" defTabSz="1219170">
              <a:lnSpc>
                <a:spcPct val="100000"/>
              </a:lnSpc>
              <a:spcBef>
                <a:spcPts val="667"/>
              </a:spcBef>
              <a:spcAft>
                <a:spcPts val="600"/>
              </a:spcAft>
              <a:buNone/>
            </a:pPr>
            <a:endParaRPr lang="en-US" sz="2650" dirty="0">
              <a:latin typeface="Decoy" panose="02080003040304020404" pitchFamily="18" charset="77"/>
            </a:endParaRPr>
          </a:p>
          <a:p>
            <a:pPr marL="913765" lvl="1" indent="-304165" defTabSz="1219170">
              <a:spcBef>
                <a:spcPts val="667"/>
              </a:spcBef>
            </a:pPr>
            <a:endParaRPr lang="en-US" dirty="0">
              <a:solidFill>
                <a:prstClr val="black"/>
              </a:solidFill>
              <a:latin typeface="Decoy" panose="02080003040304020404" pitchFamily="18" charset="77"/>
            </a:endParaRPr>
          </a:p>
          <a:p>
            <a:pPr marL="913765" lvl="1" indent="-304165" defTabSz="1219170">
              <a:spcBef>
                <a:spcPts val="667"/>
              </a:spcBef>
            </a:pPr>
            <a:endParaRPr lang="en-US" sz="2667" dirty="0">
              <a:latin typeface="Decoy" panose="02080003040304020404" pitchFamily="18" charset="77"/>
              <a:cs typeface="Open Sans" panose="020B0606030504020204" pitchFamily="34" charset="0"/>
            </a:endParaRPr>
          </a:p>
          <a:p>
            <a:pPr marL="304165" indent="-304165" defTabSz="1219170">
              <a:spcBef>
                <a:spcPts val="1333"/>
              </a:spcBef>
            </a:pPr>
            <a:endParaRPr lang="en-US" sz="3733" dirty="0">
              <a:solidFill>
                <a:prstClr val="black"/>
              </a:solidFill>
              <a:latin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1288404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looking through a camera&#10;&#10;Description automatically generated with low confidence">
            <a:extLst>
              <a:ext uri="{FF2B5EF4-FFF2-40B4-BE49-F238E27FC236}">
                <a16:creationId xmlns:a16="http://schemas.microsoft.com/office/drawing/2014/main" id="{6BDC561F-A8D2-6E3B-677E-AD03DE1154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256000" cy="9144000"/>
          </a:xfrm>
          <a:prstGeom prst="rect">
            <a:avLst/>
          </a:prstGeom>
        </p:spPr>
      </p:pic>
      <p:pic>
        <p:nvPicPr>
          <p:cNvPr id="3" name="Picture 2" descr="Qr code&#10;&#10;Description automatically generated">
            <a:extLst>
              <a:ext uri="{FF2B5EF4-FFF2-40B4-BE49-F238E27FC236}">
                <a16:creationId xmlns:a16="http://schemas.microsoft.com/office/drawing/2014/main" id="{6C9EF490-A978-531A-E04D-8519E3FE099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180456" y="49437"/>
            <a:ext cx="1823360" cy="1909083"/>
          </a:xfrm>
          <a:prstGeom prst="rect">
            <a:avLst/>
          </a:prstGeom>
        </p:spPr>
      </p:pic>
    </p:spTree>
    <p:extLst>
      <p:ext uri="{BB962C8B-B14F-4D97-AF65-F5344CB8AC3E}">
        <p14:creationId xmlns:p14="http://schemas.microsoft.com/office/powerpoint/2010/main" val="18141925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35000" y="-2224822"/>
            <a:ext cx="17065401" cy="11368822"/>
            <a:chOff x="-635000" y="-2224822"/>
            <a:chExt cx="17065401" cy="11368822"/>
          </a:xfrm>
        </p:grpSpPr>
        <p:pic>
          <p:nvPicPr>
            <p:cNvPr id="3" name="object 3"/>
            <p:cNvPicPr/>
            <p:nvPr/>
          </p:nvPicPr>
          <p:blipFill>
            <a:blip r:embed="rId3" cstate="print"/>
            <a:stretch>
              <a:fillRect/>
            </a:stretch>
          </p:blipFill>
          <p:spPr>
            <a:xfrm>
              <a:off x="0" y="0"/>
              <a:ext cx="16256000" cy="9144000"/>
            </a:xfrm>
            <a:prstGeom prst="rect">
              <a:avLst/>
            </a:prstGeom>
          </p:spPr>
        </p:pic>
        <p:pic>
          <p:nvPicPr>
            <p:cNvPr id="4" name="object 4"/>
            <p:cNvPicPr/>
            <p:nvPr/>
          </p:nvPicPr>
          <p:blipFill>
            <a:blip r:embed="rId4" cstate="email">
              <a:extLst>
                <a:ext uri="{28A0092B-C50C-407E-A947-70E740481C1C}">
                  <a14:useLocalDpi xmlns:a14="http://schemas.microsoft.com/office/drawing/2010/main"/>
                </a:ext>
              </a:extLst>
            </a:blip>
            <a:srcRect/>
            <a:stretch/>
          </p:blipFill>
          <p:spPr>
            <a:xfrm>
              <a:off x="-635000" y="-2224822"/>
              <a:ext cx="17065401" cy="9599289"/>
            </a:xfrm>
            <a:prstGeom prst="rect">
              <a:avLst/>
            </a:prstGeom>
          </p:spPr>
        </p:pic>
        <p:pic>
          <p:nvPicPr>
            <p:cNvPr id="5" name="object 5"/>
            <p:cNvPicPr/>
            <p:nvPr/>
          </p:nvPicPr>
          <p:blipFill>
            <a:blip r:embed="rId5" cstate="email">
              <a:extLst>
                <a:ext uri="{28A0092B-C50C-407E-A947-70E740481C1C}">
                  <a14:useLocalDpi xmlns:a14="http://schemas.microsoft.com/office/drawing/2010/main"/>
                </a:ext>
              </a:extLst>
            </a:blip>
            <a:stretch>
              <a:fillRect/>
            </a:stretch>
          </p:blipFill>
          <p:spPr>
            <a:xfrm>
              <a:off x="0" y="6667500"/>
              <a:ext cx="16256000" cy="2476500"/>
            </a:xfrm>
            <a:prstGeom prst="rect">
              <a:avLst/>
            </a:prstGeom>
          </p:spPr>
        </p:pic>
      </p:grpSp>
      <p:sp>
        <p:nvSpPr>
          <p:cNvPr id="6" name="object 6"/>
          <p:cNvSpPr txBox="1"/>
          <p:nvPr/>
        </p:nvSpPr>
        <p:spPr>
          <a:xfrm>
            <a:off x="437527" y="7340600"/>
            <a:ext cx="8790940" cy="802640"/>
          </a:xfrm>
          <a:prstGeom prst="rect">
            <a:avLst/>
          </a:prstGeom>
        </p:spPr>
        <p:txBody>
          <a:bodyPr vert="horz" wrap="square" lIns="0" tIns="12700" rIns="0" bIns="0" rtlCol="0">
            <a:spAutoFit/>
          </a:bodyPr>
          <a:lstStyle/>
          <a:p>
            <a:pPr marL="12700">
              <a:lnSpc>
                <a:spcPct val="100000"/>
              </a:lnSpc>
              <a:spcBef>
                <a:spcPts val="100"/>
              </a:spcBef>
              <a:tabLst>
                <a:tab pos="1372870" algn="l"/>
                <a:tab pos="3074670" algn="l"/>
                <a:tab pos="4444365" algn="l"/>
                <a:tab pos="6184900" algn="l"/>
              </a:tabLst>
            </a:pPr>
            <a:r>
              <a:rPr lang="en-US" sz="5100" b="1" spc="-25" dirty="0">
                <a:latin typeface="Decoy" panose="02080003040304020404" pitchFamily="18" charset="77"/>
                <a:cs typeface="Decoy-Medium"/>
              </a:rPr>
              <a:t>What’s Next?</a:t>
            </a:r>
            <a:endParaRPr sz="5100" b="1" dirty="0">
              <a:latin typeface="Decoy" panose="02080003040304020404" pitchFamily="18" charset="77"/>
              <a:cs typeface="Decoy-Medium"/>
            </a:endParaRPr>
          </a:p>
        </p:txBody>
      </p:sp>
    </p:spTree>
    <p:extLst>
      <p:ext uri="{BB962C8B-B14F-4D97-AF65-F5344CB8AC3E}">
        <p14:creationId xmlns:p14="http://schemas.microsoft.com/office/powerpoint/2010/main" val="4169534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6256000" cy="9144000"/>
            <a:chOff x="0" y="0"/>
            <a:chExt cx="16256000" cy="9144000"/>
          </a:xfrm>
        </p:grpSpPr>
        <p:pic>
          <p:nvPicPr>
            <p:cNvPr id="3" name="object 3"/>
            <p:cNvPicPr/>
            <p:nvPr/>
          </p:nvPicPr>
          <p:blipFill>
            <a:blip r:embed="rId3" cstate="print"/>
            <a:stretch>
              <a:fillRect/>
            </a:stretch>
          </p:blipFill>
          <p:spPr>
            <a:xfrm>
              <a:off x="0" y="0"/>
              <a:ext cx="16256000" cy="9144000"/>
            </a:xfrm>
            <a:prstGeom prst="rect">
              <a:avLst/>
            </a:prstGeom>
          </p:spPr>
        </p:pic>
        <p:pic>
          <p:nvPicPr>
            <p:cNvPr id="4" name="object 4"/>
            <p:cNvPicPr/>
            <p:nvPr/>
          </p:nvPicPr>
          <p:blipFill>
            <a:blip r:embed="rId4" cstate="print"/>
            <a:stretch>
              <a:fillRect/>
            </a:stretch>
          </p:blipFill>
          <p:spPr>
            <a:xfrm>
              <a:off x="0" y="0"/>
              <a:ext cx="16255999" cy="7117727"/>
            </a:xfrm>
            <a:prstGeom prst="rect">
              <a:avLst/>
            </a:prstGeom>
          </p:spPr>
        </p:pic>
        <p:pic>
          <p:nvPicPr>
            <p:cNvPr id="5" name="object 5"/>
            <p:cNvPicPr/>
            <p:nvPr/>
          </p:nvPicPr>
          <p:blipFill>
            <a:blip r:embed="rId5" cstate="email">
              <a:extLst>
                <a:ext uri="{28A0092B-C50C-407E-A947-70E740481C1C}">
                  <a14:useLocalDpi xmlns:a14="http://schemas.microsoft.com/office/drawing/2010/main"/>
                </a:ext>
              </a:extLst>
            </a:blip>
            <a:stretch>
              <a:fillRect/>
            </a:stretch>
          </p:blipFill>
          <p:spPr>
            <a:xfrm>
              <a:off x="0" y="6667500"/>
              <a:ext cx="16256000" cy="2476500"/>
            </a:xfrm>
            <a:prstGeom prst="rect">
              <a:avLst/>
            </a:prstGeom>
          </p:spPr>
        </p:pic>
      </p:grpSp>
      <p:sp>
        <p:nvSpPr>
          <p:cNvPr id="6" name="object 6"/>
          <p:cNvSpPr txBox="1"/>
          <p:nvPr/>
        </p:nvSpPr>
        <p:spPr>
          <a:xfrm>
            <a:off x="437526" y="7340600"/>
            <a:ext cx="9747873" cy="797654"/>
          </a:xfrm>
          <a:prstGeom prst="rect">
            <a:avLst/>
          </a:prstGeom>
        </p:spPr>
        <p:txBody>
          <a:bodyPr vert="horz" wrap="square" lIns="0" tIns="12700" rIns="0" bIns="0" rtlCol="0">
            <a:spAutoFit/>
          </a:bodyPr>
          <a:lstStyle/>
          <a:p>
            <a:pPr marL="12700">
              <a:lnSpc>
                <a:spcPct val="100000"/>
              </a:lnSpc>
              <a:spcBef>
                <a:spcPts val="100"/>
              </a:spcBef>
              <a:tabLst>
                <a:tab pos="1372870" algn="l"/>
                <a:tab pos="3074670" algn="l"/>
                <a:tab pos="4444365" algn="l"/>
                <a:tab pos="6184900" algn="l"/>
              </a:tabLst>
            </a:pPr>
            <a:r>
              <a:rPr sz="5100" b="1" spc="-25" dirty="0">
                <a:latin typeface="Decoy" panose="02080003040304020404" pitchFamily="18" charset="77"/>
                <a:cs typeface="Decoy-Medium"/>
              </a:rPr>
              <a:t>The</a:t>
            </a:r>
            <a:r>
              <a:rPr lang="en-US" sz="5100" b="1" spc="-25" dirty="0">
                <a:latin typeface="Decoy" panose="02080003040304020404" pitchFamily="18" charset="77"/>
                <a:cs typeface="Decoy-Medium"/>
              </a:rPr>
              <a:t> </a:t>
            </a:r>
            <a:r>
              <a:rPr sz="5100" b="1" spc="-20" dirty="0">
                <a:latin typeface="Decoy" panose="02080003040304020404" pitchFamily="18" charset="77"/>
                <a:cs typeface="Decoy-Medium"/>
              </a:rPr>
              <a:t>2023</a:t>
            </a:r>
            <a:r>
              <a:rPr lang="en-US" sz="5100" b="1" spc="-20" dirty="0">
                <a:latin typeface="Decoy" panose="02080003040304020404" pitchFamily="18" charset="77"/>
                <a:cs typeface="Decoy-Medium"/>
              </a:rPr>
              <a:t> </a:t>
            </a:r>
            <a:r>
              <a:rPr sz="5100" b="1" spc="-25" dirty="0">
                <a:latin typeface="Decoy" panose="02080003040304020404" pitchFamily="18" charset="77"/>
                <a:cs typeface="Decoy-Medium"/>
              </a:rPr>
              <a:t>and</a:t>
            </a:r>
            <a:r>
              <a:rPr lang="en-US" sz="5100" b="1" spc="-25" dirty="0">
                <a:latin typeface="Decoy" panose="02080003040304020404" pitchFamily="18" charset="77"/>
                <a:cs typeface="Decoy-Medium"/>
              </a:rPr>
              <a:t> </a:t>
            </a:r>
            <a:r>
              <a:rPr sz="5100" b="1" spc="-20" dirty="0">
                <a:latin typeface="Decoy" panose="02080003040304020404" pitchFamily="18" charset="77"/>
                <a:cs typeface="Decoy-Medium"/>
              </a:rPr>
              <a:t>2024</a:t>
            </a:r>
            <a:r>
              <a:rPr lang="en-US" sz="5100" b="1" spc="-20" dirty="0">
                <a:latin typeface="Decoy" panose="02080003040304020404" pitchFamily="18" charset="77"/>
                <a:cs typeface="Decoy-Medium"/>
              </a:rPr>
              <a:t> </a:t>
            </a:r>
            <a:r>
              <a:rPr sz="5100" b="1" spc="-60" dirty="0">
                <a:latin typeface="Decoy" panose="02080003040304020404" pitchFamily="18" charset="77"/>
                <a:cs typeface="Decoy-Medium"/>
              </a:rPr>
              <a:t>Eclipses</a:t>
            </a:r>
            <a:endParaRPr sz="5100" b="1" dirty="0">
              <a:latin typeface="Decoy" panose="02080003040304020404" pitchFamily="18" charset="77"/>
              <a:cs typeface="Decoy-Medium"/>
            </a:endParaRPr>
          </a:p>
        </p:txBody>
      </p:sp>
      <p:sp>
        <p:nvSpPr>
          <p:cNvPr id="7" name="object 7"/>
          <p:cNvSpPr txBox="1"/>
          <p:nvPr/>
        </p:nvSpPr>
        <p:spPr>
          <a:xfrm>
            <a:off x="12148980" y="7826375"/>
            <a:ext cx="3411220" cy="208390"/>
          </a:xfrm>
          <a:prstGeom prst="rect">
            <a:avLst/>
          </a:prstGeom>
        </p:spPr>
        <p:txBody>
          <a:bodyPr vert="horz" wrap="square" lIns="0" tIns="15875" rIns="0" bIns="0" rtlCol="0">
            <a:spAutoFit/>
          </a:bodyPr>
          <a:lstStyle/>
          <a:p>
            <a:pPr marL="12700">
              <a:lnSpc>
                <a:spcPct val="100000"/>
              </a:lnSpc>
              <a:spcBef>
                <a:spcPts val="125"/>
              </a:spcBef>
            </a:pPr>
            <a:r>
              <a:rPr sz="1250" dirty="0">
                <a:solidFill>
                  <a:srgbClr val="7F7F7F"/>
                </a:solidFill>
                <a:latin typeface="Open Sans" panose="020B0606030504020204" pitchFamily="34" charset="0"/>
                <a:cs typeface="Open Sans" panose="020B0606030504020204" pitchFamily="34" charset="0"/>
              </a:rPr>
              <a:t>Photo</a:t>
            </a:r>
            <a:r>
              <a:rPr sz="1250" spc="85" dirty="0">
                <a:solidFill>
                  <a:srgbClr val="7F7F7F"/>
                </a:solidFill>
                <a:latin typeface="Open Sans" panose="020B0606030504020204" pitchFamily="34" charset="0"/>
                <a:cs typeface="Open Sans" panose="020B0606030504020204" pitchFamily="34" charset="0"/>
              </a:rPr>
              <a:t> </a:t>
            </a:r>
            <a:r>
              <a:rPr sz="1250" dirty="0">
                <a:solidFill>
                  <a:srgbClr val="7F7F7F"/>
                </a:solidFill>
                <a:latin typeface="Open Sans" panose="020B0606030504020204" pitchFamily="34" charset="0"/>
                <a:cs typeface="Open Sans" panose="020B0606030504020204" pitchFamily="34" charset="0"/>
              </a:rPr>
              <a:t>Credit:</a:t>
            </a:r>
            <a:r>
              <a:rPr sz="1250" spc="85" dirty="0">
                <a:solidFill>
                  <a:srgbClr val="7F7F7F"/>
                </a:solidFill>
                <a:latin typeface="Open Sans" panose="020B0606030504020204" pitchFamily="34" charset="0"/>
                <a:cs typeface="Open Sans" panose="020B0606030504020204" pitchFamily="34" charset="0"/>
              </a:rPr>
              <a:t> </a:t>
            </a:r>
            <a:r>
              <a:rPr sz="1250" dirty="0">
                <a:solidFill>
                  <a:srgbClr val="7F7F7F"/>
                </a:solidFill>
                <a:latin typeface="Open Sans" panose="020B0606030504020204" pitchFamily="34" charset="0"/>
                <a:cs typeface="Open Sans" panose="020B0606030504020204" pitchFamily="34" charset="0"/>
              </a:rPr>
              <a:t>American</a:t>
            </a:r>
            <a:r>
              <a:rPr sz="1250" spc="85" dirty="0">
                <a:solidFill>
                  <a:srgbClr val="7F7F7F"/>
                </a:solidFill>
                <a:latin typeface="Open Sans" panose="020B0606030504020204" pitchFamily="34" charset="0"/>
                <a:cs typeface="Open Sans" panose="020B0606030504020204" pitchFamily="34" charset="0"/>
              </a:rPr>
              <a:t> </a:t>
            </a:r>
            <a:r>
              <a:rPr sz="1250" dirty="0">
                <a:solidFill>
                  <a:srgbClr val="7F7F7F"/>
                </a:solidFill>
                <a:latin typeface="Open Sans" panose="020B0606030504020204" pitchFamily="34" charset="0"/>
                <a:cs typeface="Open Sans" panose="020B0606030504020204" pitchFamily="34" charset="0"/>
              </a:rPr>
              <a:t>Astronomical</a:t>
            </a:r>
            <a:r>
              <a:rPr sz="1250" spc="85" dirty="0">
                <a:solidFill>
                  <a:srgbClr val="7F7F7F"/>
                </a:solidFill>
                <a:latin typeface="Open Sans" panose="020B0606030504020204" pitchFamily="34" charset="0"/>
                <a:cs typeface="Open Sans" panose="020B0606030504020204" pitchFamily="34" charset="0"/>
              </a:rPr>
              <a:t> </a:t>
            </a:r>
            <a:r>
              <a:rPr sz="1250" spc="-10" dirty="0">
                <a:solidFill>
                  <a:srgbClr val="7F7F7F"/>
                </a:solidFill>
                <a:latin typeface="Open Sans" panose="020B0606030504020204" pitchFamily="34" charset="0"/>
                <a:cs typeface="Open Sans" panose="020B0606030504020204" pitchFamily="34" charset="0"/>
              </a:rPr>
              <a:t>Society</a:t>
            </a:r>
            <a:endParaRPr sz="1250" dirty="0">
              <a:latin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94247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6256000" cy="9144000"/>
            <a:chOff x="0" y="0"/>
            <a:chExt cx="16256000" cy="9144000"/>
          </a:xfrm>
        </p:grpSpPr>
        <p:pic>
          <p:nvPicPr>
            <p:cNvPr id="3" name="object 3"/>
            <p:cNvPicPr/>
            <p:nvPr/>
          </p:nvPicPr>
          <p:blipFill>
            <a:blip r:embed="rId3" cstate="print"/>
            <a:stretch>
              <a:fillRect/>
            </a:stretch>
          </p:blipFill>
          <p:spPr>
            <a:xfrm>
              <a:off x="0" y="0"/>
              <a:ext cx="16256000" cy="9144000"/>
            </a:xfrm>
            <a:prstGeom prst="rect">
              <a:avLst/>
            </a:prstGeom>
          </p:spPr>
        </p:pic>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450227" y="450227"/>
              <a:ext cx="7547902" cy="4883772"/>
            </a:xfrm>
            <a:prstGeom prst="rect">
              <a:avLst/>
            </a:prstGeom>
          </p:spPr>
        </p:pic>
        <p:pic>
          <p:nvPicPr>
            <p:cNvPr id="5" name="object 5"/>
            <p:cNvPicPr/>
            <p:nvPr/>
          </p:nvPicPr>
          <p:blipFill>
            <a:blip r:embed="rId5" cstate="email">
              <a:extLst>
                <a:ext uri="{28A0092B-C50C-407E-A947-70E740481C1C}">
                  <a14:useLocalDpi xmlns:a14="http://schemas.microsoft.com/office/drawing/2010/main"/>
                </a:ext>
              </a:extLst>
            </a:blip>
            <a:stretch>
              <a:fillRect/>
            </a:stretch>
          </p:blipFill>
          <p:spPr>
            <a:xfrm>
              <a:off x="0" y="6667500"/>
              <a:ext cx="16256000" cy="2476500"/>
            </a:xfrm>
            <a:prstGeom prst="rect">
              <a:avLst/>
            </a:prstGeom>
          </p:spPr>
        </p:pic>
      </p:grpSp>
      <p:sp>
        <p:nvSpPr>
          <p:cNvPr id="6" name="object 6"/>
          <p:cNvSpPr txBox="1"/>
          <p:nvPr/>
        </p:nvSpPr>
        <p:spPr>
          <a:xfrm>
            <a:off x="437527" y="7505700"/>
            <a:ext cx="13634073" cy="597599"/>
          </a:xfrm>
          <a:prstGeom prst="rect">
            <a:avLst/>
          </a:prstGeom>
        </p:spPr>
        <p:txBody>
          <a:bodyPr vert="horz" wrap="square" lIns="0" tIns="12700" rIns="0" bIns="0" rtlCol="0">
            <a:spAutoFit/>
          </a:bodyPr>
          <a:lstStyle/>
          <a:p>
            <a:pPr marL="12700">
              <a:lnSpc>
                <a:spcPct val="100000"/>
              </a:lnSpc>
              <a:spcBef>
                <a:spcPts val="100"/>
              </a:spcBef>
            </a:pPr>
            <a:r>
              <a:rPr sz="3800" b="1" spc="-50" dirty="0">
                <a:latin typeface="Decoy" panose="02080003040304020404" pitchFamily="18" charset="77"/>
                <a:cs typeface="Decoy-Medium"/>
              </a:rPr>
              <a:t>Distributing</a:t>
            </a:r>
            <a:r>
              <a:rPr sz="3800" b="1" spc="-150" dirty="0">
                <a:latin typeface="Decoy" panose="02080003040304020404" pitchFamily="18" charset="77"/>
                <a:cs typeface="Decoy-Medium"/>
              </a:rPr>
              <a:t> </a:t>
            </a:r>
            <a:r>
              <a:rPr sz="3800" b="1" dirty="0">
                <a:latin typeface="Decoy" panose="02080003040304020404" pitchFamily="18" charset="77"/>
                <a:cs typeface="Decoy-Medium"/>
              </a:rPr>
              <a:t>5</a:t>
            </a:r>
            <a:r>
              <a:rPr sz="3800" b="1" spc="-150" dirty="0">
                <a:latin typeface="Decoy" panose="02080003040304020404" pitchFamily="18" charset="77"/>
                <a:cs typeface="Decoy-Medium"/>
              </a:rPr>
              <a:t> </a:t>
            </a:r>
            <a:r>
              <a:rPr sz="3800" b="1" spc="-10" dirty="0">
                <a:latin typeface="Decoy" panose="02080003040304020404" pitchFamily="18" charset="77"/>
                <a:cs typeface="Decoy-Medium"/>
              </a:rPr>
              <a:t>million</a:t>
            </a:r>
            <a:r>
              <a:rPr sz="3800" b="1" spc="-150" dirty="0">
                <a:latin typeface="Decoy" panose="02080003040304020404" pitchFamily="18" charset="77"/>
                <a:cs typeface="Decoy-Medium"/>
              </a:rPr>
              <a:t> </a:t>
            </a:r>
            <a:r>
              <a:rPr sz="3800" b="1" spc="-10" dirty="0">
                <a:latin typeface="Decoy" panose="02080003040304020404" pitchFamily="18" charset="77"/>
                <a:cs typeface="Decoy-Medium"/>
              </a:rPr>
              <a:t>eclipse</a:t>
            </a:r>
            <a:r>
              <a:rPr sz="3800" b="1" spc="-145" dirty="0">
                <a:latin typeface="Decoy" panose="02080003040304020404" pitchFamily="18" charset="77"/>
                <a:cs typeface="Decoy-Medium"/>
              </a:rPr>
              <a:t> </a:t>
            </a:r>
            <a:r>
              <a:rPr sz="3800" b="1" dirty="0">
                <a:latin typeface="Decoy" panose="02080003040304020404" pitchFamily="18" charset="77"/>
                <a:cs typeface="Decoy-Medium"/>
              </a:rPr>
              <a:t>glasses</a:t>
            </a:r>
            <a:r>
              <a:rPr sz="3800" b="1" spc="-150" dirty="0">
                <a:latin typeface="Decoy" panose="02080003040304020404" pitchFamily="18" charset="77"/>
                <a:cs typeface="Decoy-Medium"/>
              </a:rPr>
              <a:t> </a:t>
            </a:r>
            <a:r>
              <a:rPr sz="3800" b="1" dirty="0">
                <a:latin typeface="Decoy" panose="02080003040304020404" pitchFamily="18" charset="77"/>
                <a:cs typeface="Decoy-Medium"/>
              </a:rPr>
              <a:t>to</a:t>
            </a:r>
            <a:r>
              <a:rPr sz="3800" b="1" spc="-150" dirty="0">
                <a:latin typeface="Decoy" panose="02080003040304020404" pitchFamily="18" charset="77"/>
                <a:cs typeface="Decoy-Medium"/>
              </a:rPr>
              <a:t> </a:t>
            </a:r>
            <a:r>
              <a:rPr sz="3800" b="1" spc="-25" dirty="0">
                <a:latin typeface="Decoy" panose="02080003040304020404" pitchFamily="18" charset="77"/>
                <a:cs typeface="Decoy-Medium"/>
              </a:rPr>
              <a:t>public</a:t>
            </a:r>
            <a:r>
              <a:rPr sz="3800" b="1" spc="-145" dirty="0">
                <a:latin typeface="Decoy" panose="02080003040304020404" pitchFamily="18" charset="77"/>
                <a:cs typeface="Decoy-Medium"/>
              </a:rPr>
              <a:t> </a:t>
            </a:r>
            <a:r>
              <a:rPr sz="3800" b="1" spc="-45" dirty="0">
                <a:latin typeface="Decoy" panose="02080003040304020404" pitchFamily="18" charset="77"/>
                <a:cs typeface="Decoy-Medium"/>
              </a:rPr>
              <a:t>libraries</a:t>
            </a:r>
            <a:endParaRPr sz="3800" b="1" dirty="0">
              <a:latin typeface="Decoy" panose="02080003040304020404" pitchFamily="18" charset="77"/>
              <a:cs typeface="Decoy-Medium"/>
            </a:endParaRPr>
          </a:p>
        </p:txBody>
      </p:sp>
      <p:pic>
        <p:nvPicPr>
          <p:cNvPr id="7" name="object 7"/>
          <p:cNvPicPr/>
          <p:nvPr/>
        </p:nvPicPr>
        <p:blipFill>
          <a:blip r:embed="rId6" cstate="email">
            <a:extLst>
              <a:ext uri="{28A0092B-C50C-407E-A947-70E740481C1C}">
                <a14:useLocalDpi xmlns:a14="http://schemas.microsoft.com/office/drawing/2010/main"/>
              </a:ext>
            </a:extLst>
          </a:blip>
          <a:stretch>
            <a:fillRect/>
          </a:stretch>
        </p:blipFill>
        <p:spPr>
          <a:xfrm>
            <a:off x="8257870" y="450227"/>
            <a:ext cx="7547902" cy="4883772"/>
          </a:xfrm>
          <a:prstGeom prst="rect">
            <a:avLst/>
          </a:prstGeom>
        </p:spPr>
      </p:pic>
    </p:spTree>
    <p:extLst>
      <p:ext uri="{BB962C8B-B14F-4D97-AF65-F5344CB8AC3E}">
        <p14:creationId xmlns:p14="http://schemas.microsoft.com/office/powerpoint/2010/main" val="36998848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6256000" cy="9144000"/>
            <a:chOff x="0" y="0"/>
            <a:chExt cx="16256000" cy="9144000"/>
          </a:xfrm>
        </p:grpSpPr>
        <p:pic>
          <p:nvPicPr>
            <p:cNvPr id="3" name="object 3"/>
            <p:cNvPicPr/>
            <p:nvPr/>
          </p:nvPicPr>
          <p:blipFill>
            <a:blip r:embed="rId3" cstate="print"/>
            <a:stretch>
              <a:fillRect/>
            </a:stretch>
          </p:blipFill>
          <p:spPr>
            <a:xfrm>
              <a:off x="0" y="0"/>
              <a:ext cx="16256000" cy="9144000"/>
            </a:xfrm>
            <a:prstGeom prst="rect">
              <a:avLst/>
            </a:prstGeom>
          </p:spPr>
        </p:pic>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0" y="6667500"/>
              <a:ext cx="16256000" cy="2476500"/>
            </a:xfrm>
            <a:prstGeom prst="rect">
              <a:avLst/>
            </a:prstGeom>
          </p:spPr>
        </p:pic>
      </p:grpSp>
      <p:sp>
        <p:nvSpPr>
          <p:cNvPr id="5" name="object 5"/>
          <p:cNvSpPr txBox="1"/>
          <p:nvPr/>
        </p:nvSpPr>
        <p:spPr>
          <a:xfrm>
            <a:off x="437526" y="7531100"/>
            <a:ext cx="14700873" cy="566822"/>
          </a:xfrm>
          <a:prstGeom prst="rect">
            <a:avLst/>
          </a:prstGeom>
        </p:spPr>
        <p:txBody>
          <a:bodyPr vert="horz" wrap="square" lIns="0" tIns="12700" rIns="0" bIns="0" rtlCol="0">
            <a:spAutoFit/>
          </a:bodyPr>
          <a:lstStyle/>
          <a:p>
            <a:pPr marL="12700">
              <a:lnSpc>
                <a:spcPct val="100000"/>
              </a:lnSpc>
              <a:spcBef>
                <a:spcPts val="100"/>
              </a:spcBef>
            </a:pPr>
            <a:r>
              <a:rPr sz="3600" b="1" spc="-80" dirty="0">
                <a:latin typeface="Decoy" panose="02080003040304020404" pitchFamily="18" charset="77"/>
                <a:cs typeface="Decoy-Medium"/>
              </a:rPr>
              <a:t>Workshops</a:t>
            </a:r>
            <a:r>
              <a:rPr sz="3600" b="1" spc="-114" dirty="0">
                <a:latin typeface="Decoy" panose="02080003040304020404" pitchFamily="18" charset="77"/>
                <a:cs typeface="Decoy-Medium"/>
              </a:rPr>
              <a:t> </a:t>
            </a:r>
            <a:r>
              <a:rPr sz="3600" b="1" dirty="0">
                <a:latin typeface="Decoy" panose="02080003040304020404" pitchFamily="18" charset="77"/>
                <a:cs typeface="Decoy-Medium"/>
              </a:rPr>
              <a:t>and</a:t>
            </a:r>
            <a:r>
              <a:rPr sz="3600" b="1" spc="-110" dirty="0">
                <a:latin typeface="Decoy" panose="02080003040304020404" pitchFamily="18" charset="77"/>
                <a:cs typeface="Decoy-Medium"/>
              </a:rPr>
              <a:t> </a:t>
            </a:r>
            <a:r>
              <a:rPr sz="3600" b="1" spc="-35" dirty="0">
                <a:latin typeface="Decoy" panose="02080003040304020404" pitchFamily="18" charset="77"/>
                <a:cs typeface="Decoy-Medium"/>
              </a:rPr>
              <a:t>trainings</a:t>
            </a:r>
            <a:r>
              <a:rPr sz="3600" b="1" spc="-114" dirty="0">
                <a:latin typeface="Decoy" panose="02080003040304020404" pitchFamily="18" charset="77"/>
                <a:cs typeface="Decoy-Medium"/>
              </a:rPr>
              <a:t> </a:t>
            </a:r>
            <a:r>
              <a:rPr sz="3600" b="1" dirty="0">
                <a:latin typeface="Decoy" panose="02080003040304020404" pitchFamily="18" charset="77"/>
                <a:cs typeface="Decoy-Medium"/>
              </a:rPr>
              <a:t>in</a:t>
            </a:r>
            <a:r>
              <a:rPr sz="3600" b="1" spc="-110" dirty="0">
                <a:latin typeface="Decoy" panose="02080003040304020404" pitchFamily="18" charset="77"/>
                <a:cs typeface="Decoy-Medium"/>
              </a:rPr>
              <a:t> </a:t>
            </a:r>
            <a:r>
              <a:rPr sz="3600" b="1" dirty="0">
                <a:latin typeface="Decoy" panose="02080003040304020404" pitchFamily="18" charset="77"/>
                <a:cs typeface="Decoy-Medium"/>
              </a:rPr>
              <a:t>all</a:t>
            </a:r>
            <a:r>
              <a:rPr sz="3600" b="1" spc="-114" dirty="0">
                <a:latin typeface="Decoy" panose="02080003040304020404" pitchFamily="18" charset="77"/>
                <a:cs typeface="Decoy-Medium"/>
              </a:rPr>
              <a:t> </a:t>
            </a:r>
            <a:r>
              <a:rPr sz="3600" b="1" dirty="0">
                <a:latin typeface="Decoy" panose="02080003040304020404" pitchFamily="18" charset="77"/>
                <a:cs typeface="Decoy-Medium"/>
              </a:rPr>
              <a:t>50</a:t>
            </a:r>
            <a:r>
              <a:rPr sz="3600" b="1" spc="-110" dirty="0">
                <a:latin typeface="Decoy" panose="02080003040304020404" pitchFamily="18" charset="77"/>
                <a:cs typeface="Decoy-Medium"/>
              </a:rPr>
              <a:t> </a:t>
            </a:r>
            <a:r>
              <a:rPr sz="3600" b="1" dirty="0">
                <a:latin typeface="Decoy" panose="02080003040304020404" pitchFamily="18" charset="77"/>
                <a:cs typeface="Decoy-Medium"/>
              </a:rPr>
              <a:t>states</a:t>
            </a:r>
            <a:r>
              <a:rPr sz="3600" b="1" spc="-114" dirty="0">
                <a:latin typeface="Decoy" panose="02080003040304020404" pitchFamily="18" charset="77"/>
                <a:cs typeface="Decoy-Medium"/>
              </a:rPr>
              <a:t> </a:t>
            </a:r>
            <a:r>
              <a:rPr sz="3600" b="1" dirty="0">
                <a:latin typeface="Decoy" panose="02080003040304020404" pitchFamily="18" charset="77"/>
                <a:cs typeface="Decoy-Medium"/>
              </a:rPr>
              <a:t>and</a:t>
            </a:r>
            <a:r>
              <a:rPr sz="3600" b="1" spc="-110" dirty="0">
                <a:latin typeface="Decoy" panose="02080003040304020404" pitchFamily="18" charset="77"/>
                <a:cs typeface="Decoy-Medium"/>
              </a:rPr>
              <a:t> </a:t>
            </a:r>
            <a:r>
              <a:rPr sz="3600" b="1" dirty="0">
                <a:latin typeface="Decoy" panose="02080003040304020404" pitchFamily="18" charset="77"/>
                <a:cs typeface="Decoy-Medium"/>
              </a:rPr>
              <a:t>4</a:t>
            </a:r>
            <a:r>
              <a:rPr sz="3600" b="1" spc="-114" dirty="0">
                <a:latin typeface="Decoy" panose="02080003040304020404" pitchFamily="18" charset="77"/>
                <a:cs typeface="Decoy-Medium"/>
              </a:rPr>
              <a:t> </a:t>
            </a:r>
            <a:r>
              <a:rPr sz="3600" b="1" spc="-55" dirty="0">
                <a:latin typeface="Decoy" panose="02080003040304020404" pitchFamily="18" charset="77"/>
                <a:cs typeface="Decoy-Medium"/>
              </a:rPr>
              <a:t>U.S.</a:t>
            </a:r>
            <a:r>
              <a:rPr sz="3600" b="1" spc="-110" dirty="0">
                <a:latin typeface="Decoy" panose="02080003040304020404" pitchFamily="18" charset="77"/>
                <a:cs typeface="Decoy-Medium"/>
              </a:rPr>
              <a:t> </a:t>
            </a:r>
            <a:r>
              <a:rPr sz="3600" b="1" spc="-60" dirty="0">
                <a:latin typeface="Decoy" panose="02080003040304020404" pitchFamily="18" charset="77"/>
                <a:cs typeface="Decoy-Medium"/>
              </a:rPr>
              <a:t>Territories</a:t>
            </a:r>
            <a:endParaRPr sz="3600" b="1" dirty="0">
              <a:latin typeface="Decoy" panose="02080003040304020404" pitchFamily="18" charset="77"/>
              <a:cs typeface="Decoy-Medium"/>
            </a:endParaRPr>
          </a:p>
        </p:txBody>
      </p:sp>
      <p:grpSp>
        <p:nvGrpSpPr>
          <p:cNvPr id="6" name="object 6"/>
          <p:cNvGrpSpPr/>
          <p:nvPr/>
        </p:nvGrpSpPr>
        <p:grpSpPr>
          <a:xfrm>
            <a:off x="450227" y="450227"/>
            <a:ext cx="15355569" cy="4883785"/>
            <a:chOff x="450227" y="450227"/>
            <a:chExt cx="15355569" cy="4883785"/>
          </a:xfrm>
        </p:grpSpPr>
        <p:pic>
          <p:nvPicPr>
            <p:cNvPr id="7" name="object 7"/>
            <p:cNvPicPr/>
            <p:nvPr/>
          </p:nvPicPr>
          <p:blipFill>
            <a:blip r:embed="rId5" cstate="email">
              <a:extLst>
                <a:ext uri="{28A0092B-C50C-407E-A947-70E740481C1C}">
                  <a14:useLocalDpi xmlns:a14="http://schemas.microsoft.com/office/drawing/2010/main"/>
                </a:ext>
              </a:extLst>
            </a:blip>
            <a:stretch>
              <a:fillRect/>
            </a:stretch>
          </p:blipFill>
          <p:spPr>
            <a:xfrm>
              <a:off x="450227" y="450227"/>
              <a:ext cx="7547901" cy="4883772"/>
            </a:xfrm>
            <a:prstGeom prst="rect">
              <a:avLst/>
            </a:prstGeom>
          </p:spPr>
        </p:pic>
        <p:pic>
          <p:nvPicPr>
            <p:cNvPr id="8" name="object 8"/>
            <p:cNvPicPr/>
            <p:nvPr/>
          </p:nvPicPr>
          <p:blipFill>
            <a:blip r:embed="rId6" cstate="email">
              <a:extLst>
                <a:ext uri="{28A0092B-C50C-407E-A947-70E740481C1C}">
                  <a14:useLocalDpi xmlns:a14="http://schemas.microsoft.com/office/drawing/2010/main"/>
                </a:ext>
              </a:extLst>
            </a:blip>
            <a:stretch>
              <a:fillRect/>
            </a:stretch>
          </p:blipFill>
          <p:spPr>
            <a:xfrm>
              <a:off x="8257869" y="450227"/>
              <a:ext cx="7547901" cy="4883772"/>
            </a:xfrm>
            <a:prstGeom prst="rect">
              <a:avLst/>
            </a:prstGeom>
          </p:spPr>
        </p:pic>
      </p:grpSp>
    </p:spTree>
    <p:extLst>
      <p:ext uri="{BB962C8B-B14F-4D97-AF65-F5344CB8AC3E}">
        <p14:creationId xmlns:p14="http://schemas.microsoft.com/office/powerpoint/2010/main" val="16042382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6256000" cy="9144000"/>
            <a:chOff x="0" y="0"/>
            <a:chExt cx="16256000" cy="9144000"/>
          </a:xfrm>
        </p:grpSpPr>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0" y="2641600"/>
              <a:ext cx="8038909" cy="6502400"/>
            </a:xfrm>
            <a:prstGeom prst="rect">
              <a:avLst/>
            </a:prstGeom>
          </p:spPr>
        </p:pic>
        <p:sp>
          <p:nvSpPr>
            <p:cNvPr id="4" name="object 4"/>
            <p:cNvSpPr/>
            <p:nvPr/>
          </p:nvSpPr>
          <p:spPr>
            <a:xfrm>
              <a:off x="450227" y="450227"/>
              <a:ext cx="1824355" cy="2216785"/>
            </a:xfrm>
            <a:custGeom>
              <a:avLst/>
              <a:gdLst/>
              <a:ahLst/>
              <a:cxnLst/>
              <a:rect l="l" t="t" r="r" b="b"/>
              <a:pathLst>
                <a:path w="1824355" h="2216785">
                  <a:moveTo>
                    <a:pt x="1824189" y="0"/>
                  </a:moveTo>
                  <a:lnTo>
                    <a:pt x="0" y="0"/>
                  </a:lnTo>
                  <a:lnTo>
                    <a:pt x="0" y="2216772"/>
                  </a:lnTo>
                  <a:lnTo>
                    <a:pt x="1824189" y="2216772"/>
                  </a:lnTo>
                  <a:lnTo>
                    <a:pt x="1824189" y="0"/>
                  </a:lnTo>
                  <a:close/>
                </a:path>
              </a:pathLst>
            </a:custGeom>
            <a:solidFill>
              <a:srgbClr val="FFFFFF"/>
            </a:solidFill>
          </p:spPr>
          <p:txBody>
            <a:bodyPr wrap="square" lIns="0" tIns="0" rIns="0" bIns="0" rtlCol="0"/>
            <a:lstStyle/>
            <a:p>
              <a:endParaRPr/>
            </a:p>
          </p:txBody>
        </p:sp>
        <p:sp>
          <p:nvSpPr>
            <p:cNvPr id="5" name="object 5"/>
            <p:cNvSpPr/>
            <p:nvPr/>
          </p:nvSpPr>
          <p:spPr>
            <a:xfrm>
              <a:off x="784538" y="577724"/>
              <a:ext cx="1381760" cy="1087120"/>
            </a:xfrm>
            <a:custGeom>
              <a:avLst/>
              <a:gdLst/>
              <a:ahLst/>
              <a:cxnLst/>
              <a:rect l="l" t="t" r="r" b="b"/>
              <a:pathLst>
                <a:path w="1381760" h="1087120">
                  <a:moveTo>
                    <a:pt x="1360182" y="0"/>
                  </a:moveTo>
                  <a:lnTo>
                    <a:pt x="0" y="0"/>
                  </a:lnTo>
                  <a:lnTo>
                    <a:pt x="46558" y="20091"/>
                  </a:lnTo>
                  <a:lnTo>
                    <a:pt x="90567" y="43532"/>
                  </a:lnTo>
                  <a:lnTo>
                    <a:pt x="131930" y="70131"/>
                  </a:lnTo>
                  <a:lnTo>
                    <a:pt x="170550" y="99698"/>
                  </a:lnTo>
                  <a:lnTo>
                    <a:pt x="206330" y="132044"/>
                  </a:lnTo>
                  <a:lnTo>
                    <a:pt x="239173" y="166978"/>
                  </a:lnTo>
                  <a:lnTo>
                    <a:pt x="268981" y="204310"/>
                  </a:lnTo>
                  <a:lnTo>
                    <a:pt x="295659" y="243851"/>
                  </a:lnTo>
                  <a:lnTo>
                    <a:pt x="319108" y="285409"/>
                  </a:lnTo>
                  <a:lnTo>
                    <a:pt x="339232" y="328796"/>
                  </a:lnTo>
                  <a:lnTo>
                    <a:pt x="355933" y="373820"/>
                  </a:lnTo>
                  <a:lnTo>
                    <a:pt x="369115" y="420293"/>
                  </a:lnTo>
                  <a:lnTo>
                    <a:pt x="378681" y="468023"/>
                  </a:lnTo>
                  <a:lnTo>
                    <a:pt x="384533" y="516820"/>
                  </a:lnTo>
                  <a:lnTo>
                    <a:pt x="386575" y="566496"/>
                  </a:lnTo>
                  <a:lnTo>
                    <a:pt x="384504" y="617461"/>
                  </a:lnTo>
                  <a:lnTo>
                    <a:pt x="378241" y="667231"/>
                  </a:lnTo>
                  <a:lnTo>
                    <a:pt x="367966" y="715634"/>
                  </a:lnTo>
                  <a:lnTo>
                    <a:pt x="353857" y="762498"/>
                  </a:lnTo>
                  <a:lnTo>
                    <a:pt x="336094" y="807649"/>
                  </a:lnTo>
                  <a:lnTo>
                    <a:pt x="314856" y="850916"/>
                  </a:lnTo>
                  <a:lnTo>
                    <a:pt x="290322" y="892127"/>
                  </a:lnTo>
                  <a:lnTo>
                    <a:pt x="262673" y="931108"/>
                  </a:lnTo>
                  <a:lnTo>
                    <a:pt x="232087" y="967688"/>
                  </a:lnTo>
                  <a:lnTo>
                    <a:pt x="198743" y="1001695"/>
                  </a:lnTo>
                  <a:lnTo>
                    <a:pt x="162821" y="1032955"/>
                  </a:lnTo>
                  <a:lnTo>
                    <a:pt x="124500" y="1061297"/>
                  </a:lnTo>
                  <a:lnTo>
                    <a:pt x="83959" y="1086548"/>
                  </a:lnTo>
                  <a:lnTo>
                    <a:pt x="1360182" y="1086548"/>
                  </a:lnTo>
                  <a:lnTo>
                    <a:pt x="1360182" y="605853"/>
                  </a:lnTo>
                  <a:lnTo>
                    <a:pt x="1381569" y="516432"/>
                  </a:lnTo>
                  <a:lnTo>
                    <a:pt x="1360182" y="443331"/>
                  </a:lnTo>
                  <a:lnTo>
                    <a:pt x="1360182" y="0"/>
                  </a:lnTo>
                  <a:close/>
                </a:path>
              </a:pathLst>
            </a:custGeom>
            <a:solidFill>
              <a:srgbClr val="34346C"/>
            </a:solidFill>
          </p:spPr>
          <p:txBody>
            <a:bodyPr wrap="square" lIns="0" tIns="0" rIns="0" bIns="0" rtlCol="0"/>
            <a:lstStyle/>
            <a:p>
              <a:endParaRPr/>
            </a:p>
          </p:txBody>
        </p:sp>
        <p:sp>
          <p:nvSpPr>
            <p:cNvPr id="6" name="object 6"/>
            <p:cNvSpPr/>
            <p:nvPr/>
          </p:nvSpPr>
          <p:spPr>
            <a:xfrm>
              <a:off x="578363" y="577724"/>
              <a:ext cx="540385" cy="1087120"/>
            </a:xfrm>
            <a:custGeom>
              <a:avLst/>
              <a:gdLst/>
              <a:ahLst/>
              <a:cxnLst/>
              <a:rect l="l" t="t" r="r" b="b"/>
              <a:pathLst>
                <a:path w="540385" h="1087120">
                  <a:moveTo>
                    <a:pt x="0" y="0"/>
                  </a:moveTo>
                  <a:lnTo>
                    <a:pt x="0" y="1086548"/>
                  </a:lnTo>
                  <a:lnTo>
                    <a:pt x="46625" y="1084554"/>
                  </a:lnTo>
                  <a:lnTo>
                    <a:pt x="92146" y="1078682"/>
                  </a:lnTo>
                  <a:lnTo>
                    <a:pt x="136400" y="1069093"/>
                  </a:lnTo>
                  <a:lnTo>
                    <a:pt x="179226" y="1055952"/>
                  </a:lnTo>
                  <a:lnTo>
                    <a:pt x="220463" y="1039420"/>
                  </a:lnTo>
                  <a:lnTo>
                    <a:pt x="259947" y="1019662"/>
                  </a:lnTo>
                  <a:lnTo>
                    <a:pt x="297517" y="996839"/>
                  </a:lnTo>
                  <a:lnTo>
                    <a:pt x="333012" y="971115"/>
                  </a:lnTo>
                  <a:lnTo>
                    <a:pt x="366270" y="942653"/>
                  </a:lnTo>
                  <a:lnTo>
                    <a:pt x="397128" y="911615"/>
                  </a:lnTo>
                  <a:lnTo>
                    <a:pt x="425425" y="878165"/>
                  </a:lnTo>
                  <a:lnTo>
                    <a:pt x="451000" y="842465"/>
                  </a:lnTo>
                  <a:lnTo>
                    <a:pt x="473689" y="804679"/>
                  </a:lnTo>
                  <a:lnTo>
                    <a:pt x="493332" y="764969"/>
                  </a:lnTo>
                  <a:lnTo>
                    <a:pt x="509766" y="723498"/>
                  </a:lnTo>
                  <a:lnTo>
                    <a:pt x="522830" y="680430"/>
                  </a:lnTo>
                  <a:lnTo>
                    <a:pt x="532362" y="635927"/>
                  </a:lnTo>
                  <a:lnTo>
                    <a:pt x="538199" y="590152"/>
                  </a:lnTo>
                  <a:lnTo>
                    <a:pt x="540181" y="543267"/>
                  </a:lnTo>
                  <a:lnTo>
                    <a:pt x="538199" y="496382"/>
                  </a:lnTo>
                  <a:lnTo>
                    <a:pt x="532362" y="450605"/>
                  </a:lnTo>
                  <a:lnTo>
                    <a:pt x="522830" y="406101"/>
                  </a:lnTo>
                  <a:lnTo>
                    <a:pt x="509766" y="363033"/>
                  </a:lnTo>
                  <a:lnTo>
                    <a:pt x="493332" y="321562"/>
                  </a:lnTo>
                  <a:lnTo>
                    <a:pt x="473689" y="281853"/>
                  </a:lnTo>
                  <a:lnTo>
                    <a:pt x="451000" y="244068"/>
                  </a:lnTo>
                  <a:lnTo>
                    <a:pt x="425425" y="208369"/>
                  </a:lnTo>
                  <a:lnTo>
                    <a:pt x="397128" y="174921"/>
                  </a:lnTo>
                  <a:lnTo>
                    <a:pt x="366270" y="143884"/>
                  </a:lnTo>
                  <a:lnTo>
                    <a:pt x="333012" y="115424"/>
                  </a:lnTo>
                  <a:lnTo>
                    <a:pt x="297517" y="89701"/>
                  </a:lnTo>
                  <a:lnTo>
                    <a:pt x="259947" y="66880"/>
                  </a:lnTo>
                  <a:lnTo>
                    <a:pt x="220463" y="47123"/>
                  </a:lnTo>
                  <a:lnTo>
                    <a:pt x="179226" y="30593"/>
                  </a:lnTo>
                  <a:lnTo>
                    <a:pt x="136400" y="17453"/>
                  </a:lnTo>
                  <a:lnTo>
                    <a:pt x="92146" y="7865"/>
                  </a:lnTo>
                  <a:lnTo>
                    <a:pt x="46625" y="1993"/>
                  </a:lnTo>
                  <a:lnTo>
                    <a:pt x="0" y="0"/>
                  </a:lnTo>
                  <a:close/>
                </a:path>
              </a:pathLst>
            </a:custGeom>
            <a:solidFill>
              <a:srgbClr val="FAA61A"/>
            </a:solidFill>
          </p:spPr>
          <p:txBody>
            <a:bodyPr wrap="square" lIns="0" tIns="0" rIns="0" bIns="0" rtlCol="0"/>
            <a:lstStyle/>
            <a:p>
              <a:endParaRPr/>
            </a:p>
          </p:txBody>
        </p:sp>
        <p:sp>
          <p:nvSpPr>
            <p:cNvPr id="7" name="object 7"/>
            <p:cNvSpPr/>
            <p:nvPr/>
          </p:nvSpPr>
          <p:spPr>
            <a:xfrm>
              <a:off x="576529" y="615987"/>
              <a:ext cx="1694180" cy="975994"/>
            </a:xfrm>
            <a:custGeom>
              <a:avLst/>
              <a:gdLst/>
              <a:ahLst/>
              <a:cxnLst/>
              <a:rect l="l" t="t" r="r" b="b"/>
              <a:pathLst>
                <a:path w="1694180" h="975994">
                  <a:moveTo>
                    <a:pt x="1111402" y="470357"/>
                  </a:moveTo>
                  <a:lnTo>
                    <a:pt x="1099375" y="427723"/>
                  </a:lnTo>
                  <a:lnTo>
                    <a:pt x="1062888" y="386511"/>
                  </a:lnTo>
                  <a:lnTo>
                    <a:pt x="1003541" y="347078"/>
                  </a:lnTo>
                  <a:lnTo>
                    <a:pt x="965809" y="328155"/>
                  </a:lnTo>
                  <a:lnTo>
                    <a:pt x="922959" y="309791"/>
                  </a:lnTo>
                  <a:lnTo>
                    <a:pt x="875195" y="292061"/>
                  </a:lnTo>
                  <a:lnTo>
                    <a:pt x="822718" y="275005"/>
                  </a:lnTo>
                  <a:lnTo>
                    <a:pt x="765733" y="258648"/>
                  </a:lnTo>
                  <a:lnTo>
                    <a:pt x="704430" y="243065"/>
                  </a:lnTo>
                  <a:lnTo>
                    <a:pt x="639025" y="228269"/>
                  </a:lnTo>
                  <a:lnTo>
                    <a:pt x="569709" y="214337"/>
                  </a:lnTo>
                  <a:lnTo>
                    <a:pt x="496671" y="201282"/>
                  </a:lnTo>
                  <a:lnTo>
                    <a:pt x="522782" y="245325"/>
                  </a:lnTo>
                  <a:lnTo>
                    <a:pt x="595426" y="259892"/>
                  </a:lnTo>
                  <a:lnTo>
                    <a:pt x="663194" y="275424"/>
                  </a:lnTo>
                  <a:lnTo>
                    <a:pt x="725817" y="291846"/>
                  </a:lnTo>
                  <a:lnTo>
                    <a:pt x="783005" y="309118"/>
                  </a:lnTo>
                  <a:lnTo>
                    <a:pt x="834491" y="327177"/>
                  </a:lnTo>
                  <a:lnTo>
                    <a:pt x="879970" y="345948"/>
                  </a:lnTo>
                  <a:lnTo>
                    <a:pt x="919162" y="365366"/>
                  </a:lnTo>
                  <a:lnTo>
                    <a:pt x="951801" y="385394"/>
                  </a:lnTo>
                  <a:lnTo>
                    <a:pt x="996276" y="426974"/>
                  </a:lnTo>
                  <a:lnTo>
                    <a:pt x="1011110" y="470192"/>
                  </a:lnTo>
                  <a:lnTo>
                    <a:pt x="1008468" y="487133"/>
                  </a:lnTo>
                  <a:lnTo>
                    <a:pt x="973010" y="535876"/>
                  </a:lnTo>
                  <a:lnTo>
                    <a:pt x="927735" y="566394"/>
                  </a:lnTo>
                  <a:lnTo>
                    <a:pt x="866381" y="595096"/>
                  </a:lnTo>
                  <a:lnTo>
                    <a:pt x="830008" y="608723"/>
                  </a:lnTo>
                  <a:lnTo>
                    <a:pt x="790003" y="621817"/>
                  </a:lnTo>
                  <a:lnTo>
                    <a:pt x="746518" y="634365"/>
                  </a:lnTo>
                  <a:lnTo>
                    <a:pt x="699655" y="646341"/>
                  </a:lnTo>
                  <a:lnTo>
                    <a:pt x="649579" y="657720"/>
                  </a:lnTo>
                  <a:lnTo>
                    <a:pt x="596392" y="668489"/>
                  </a:lnTo>
                  <a:lnTo>
                    <a:pt x="540232" y="678611"/>
                  </a:lnTo>
                  <a:lnTo>
                    <a:pt x="481253" y="688073"/>
                  </a:lnTo>
                  <a:lnTo>
                    <a:pt x="419557" y="696849"/>
                  </a:lnTo>
                  <a:lnTo>
                    <a:pt x="355295" y="704900"/>
                  </a:lnTo>
                  <a:lnTo>
                    <a:pt x="288594" y="712228"/>
                  </a:lnTo>
                  <a:lnTo>
                    <a:pt x="219583" y="718781"/>
                  </a:lnTo>
                  <a:lnTo>
                    <a:pt x="148386" y="724560"/>
                  </a:lnTo>
                  <a:lnTo>
                    <a:pt x="75158" y="729538"/>
                  </a:lnTo>
                  <a:lnTo>
                    <a:pt x="0" y="733666"/>
                  </a:lnTo>
                  <a:lnTo>
                    <a:pt x="165" y="772312"/>
                  </a:lnTo>
                  <a:lnTo>
                    <a:pt x="75996" y="768121"/>
                  </a:lnTo>
                  <a:lnTo>
                    <a:pt x="150101" y="763092"/>
                  </a:lnTo>
                  <a:lnTo>
                    <a:pt x="222351" y="757250"/>
                  </a:lnTo>
                  <a:lnTo>
                    <a:pt x="292633" y="750608"/>
                  </a:lnTo>
                  <a:lnTo>
                    <a:pt x="360832" y="743204"/>
                  </a:lnTo>
                  <a:lnTo>
                    <a:pt x="426834" y="735063"/>
                  </a:lnTo>
                  <a:lnTo>
                    <a:pt x="490537" y="726198"/>
                  </a:lnTo>
                  <a:lnTo>
                    <a:pt x="551815" y="716622"/>
                  </a:lnTo>
                  <a:lnTo>
                    <a:pt x="610539" y="706386"/>
                  </a:lnTo>
                  <a:lnTo>
                    <a:pt x="666623" y="695502"/>
                  </a:lnTo>
                  <a:lnTo>
                    <a:pt x="719937" y="683996"/>
                  </a:lnTo>
                  <a:lnTo>
                    <a:pt x="770369" y="671880"/>
                  </a:lnTo>
                  <a:lnTo>
                    <a:pt x="817803" y="659193"/>
                  </a:lnTo>
                  <a:lnTo>
                    <a:pt x="862126" y="645947"/>
                  </a:lnTo>
                  <a:lnTo>
                    <a:pt x="903211" y="632167"/>
                  </a:lnTo>
                  <a:lnTo>
                    <a:pt x="940968" y="617880"/>
                  </a:lnTo>
                  <a:lnTo>
                    <a:pt x="1005979" y="587883"/>
                  </a:lnTo>
                  <a:lnTo>
                    <a:pt x="1056259" y="556133"/>
                  </a:lnTo>
                  <a:lnTo>
                    <a:pt x="1090866" y="522820"/>
                  </a:lnTo>
                  <a:lnTo>
                    <a:pt x="1108887" y="488149"/>
                  </a:lnTo>
                  <a:lnTo>
                    <a:pt x="1111402" y="470357"/>
                  </a:lnTo>
                  <a:close/>
                </a:path>
                <a:path w="1694180" h="975994">
                  <a:moveTo>
                    <a:pt x="1694014" y="491401"/>
                  </a:moveTo>
                  <a:lnTo>
                    <a:pt x="1688134" y="451739"/>
                  </a:lnTo>
                  <a:lnTo>
                    <a:pt x="1669618" y="412788"/>
                  </a:lnTo>
                  <a:lnTo>
                    <a:pt x="1638947" y="374650"/>
                  </a:lnTo>
                  <a:lnTo>
                    <a:pt x="1596618" y="337439"/>
                  </a:lnTo>
                  <a:lnTo>
                    <a:pt x="1543088" y="301282"/>
                  </a:lnTo>
                  <a:lnTo>
                    <a:pt x="1478838" y="266306"/>
                  </a:lnTo>
                  <a:lnTo>
                    <a:pt x="1442859" y="249301"/>
                  </a:lnTo>
                  <a:lnTo>
                    <a:pt x="1404366" y="232625"/>
                  </a:lnTo>
                  <a:lnTo>
                    <a:pt x="1363446" y="216306"/>
                  </a:lnTo>
                  <a:lnTo>
                    <a:pt x="1320152" y="200355"/>
                  </a:lnTo>
                  <a:lnTo>
                    <a:pt x="1274533" y="184785"/>
                  </a:lnTo>
                  <a:lnTo>
                    <a:pt x="1226654" y="169608"/>
                  </a:lnTo>
                  <a:lnTo>
                    <a:pt x="1176578" y="154851"/>
                  </a:lnTo>
                  <a:lnTo>
                    <a:pt x="1124369" y="140525"/>
                  </a:lnTo>
                  <a:lnTo>
                    <a:pt x="1070076" y="126631"/>
                  </a:lnTo>
                  <a:lnTo>
                    <a:pt x="1013764" y="113207"/>
                  </a:lnTo>
                  <a:lnTo>
                    <a:pt x="955497" y="100253"/>
                  </a:lnTo>
                  <a:lnTo>
                    <a:pt x="895337" y="87782"/>
                  </a:lnTo>
                  <a:lnTo>
                    <a:pt x="833335" y="75819"/>
                  </a:lnTo>
                  <a:lnTo>
                    <a:pt x="769556" y="64376"/>
                  </a:lnTo>
                  <a:lnTo>
                    <a:pt x="704049" y="53454"/>
                  </a:lnTo>
                  <a:lnTo>
                    <a:pt x="636905" y="43091"/>
                  </a:lnTo>
                  <a:lnTo>
                    <a:pt x="568147" y="33286"/>
                  </a:lnTo>
                  <a:lnTo>
                    <a:pt x="497852" y="24053"/>
                  </a:lnTo>
                  <a:lnTo>
                    <a:pt x="426085" y="15430"/>
                  </a:lnTo>
                  <a:lnTo>
                    <a:pt x="352894" y="7404"/>
                  </a:lnTo>
                  <a:lnTo>
                    <a:pt x="278345" y="0"/>
                  </a:lnTo>
                  <a:lnTo>
                    <a:pt x="358495" y="51168"/>
                  </a:lnTo>
                  <a:lnTo>
                    <a:pt x="434594" y="60045"/>
                  </a:lnTo>
                  <a:lnTo>
                    <a:pt x="508952" y="69583"/>
                  </a:lnTo>
                  <a:lnTo>
                    <a:pt x="581482" y="79768"/>
                  </a:lnTo>
                  <a:lnTo>
                    <a:pt x="652119" y="90576"/>
                  </a:lnTo>
                  <a:lnTo>
                    <a:pt x="720775" y="101981"/>
                  </a:lnTo>
                  <a:lnTo>
                    <a:pt x="787387" y="113969"/>
                  </a:lnTo>
                  <a:lnTo>
                    <a:pt x="851852" y="126530"/>
                  </a:lnTo>
                  <a:lnTo>
                    <a:pt x="914120" y="139623"/>
                  </a:lnTo>
                  <a:lnTo>
                    <a:pt x="974090" y="153263"/>
                  </a:lnTo>
                  <a:lnTo>
                    <a:pt x="1031697" y="167398"/>
                  </a:lnTo>
                  <a:lnTo>
                    <a:pt x="1086866" y="182041"/>
                  </a:lnTo>
                  <a:lnTo>
                    <a:pt x="1139507" y="197142"/>
                  </a:lnTo>
                  <a:lnTo>
                    <a:pt x="1189545" y="212699"/>
                  </a:lnTo>
                  <a:lnTo>
                    <a:pt x="1236903" y="228701"/>
                  </a:lnTo>
                  <a:lnTo>
                    <a:pt x="1281506" y="245110"/>
                  </a:lnTo>
                  <a:lnTo>
                    <a:pt x="1323263" y="261924"/>
                  </a:lnTo>
                  <a:lnTo>
                    <a:pt x="1362113" y="279120"/>
                  </a:lnTo>
                  <a:lnTo>
                    <a:pt x="1397965" y="296672"/>
                  </a:lnTo>
                  <a:lnTo>
                    <a:pt x="1460385" y="332790"/>
                  </a:lnTo>
                  <a:lnTo>
                    <a:pt x="1509890" y="370128"/>
                  </a:lnTo>
                  <a:lnTo>
                    <a:pt x="1545869" y="408533"/>
                  </a:lnTo>
                  <a:lnTo>
                    <a:pt x="1567675" y="447865"/>
                  </a:lnTo>
                  <a:lnTo>
                    <a:pt x="1574685" y="487984"/>
                  </a:lnTo>
                  <a:lnTo>
                    <a:pt x="1572895" y="506717"/>
                  </a:lnTo>
                  <a:lnTo>
                    <a:pt x="1560258" y="543356"/>
                  </a:lnTo>
                  <a:lnTo>
                    <a:pt x="1535925" y="578802"/>
                  </a:lnTo>
                  <a:lnTo>
                    <a:pt x="1500352" y="612990"/>
                  </a:lnTo>
                  <a:lnTo>
                    <a:pt x="1453984" y="645845"/>
                  </a:lnTo>
                  <a:lnTo>
                    <a:pt x="1418145" y="666343"/>
                  </a:lnTo>
                  <a:lnTo>
                    <a:pt x="1405166" y="645934"/>
                  </a:lnTo>
                  <a:lnTo>
                    <a:pt x="1373746" y="614514"/>
                  </a:lnTo>
                  <a:lnTo>
                    <a:pt x="1336078" y="590562"/>
                  </a:lnTo>
                  <a:lnTo>
                    <a:pt x="1293368" y="575297"/>
                  </a:lnTo>
                  <a:lnTo>
                    <a:pt x="1246847" y="569937"/>
                  </a:lnTo>
                  <a:lnTo>
                    <a:pt x="1200251" y="575297"/>
                  </a:lnTo>
                  <a:lnTo>
                    <a:pt x="1157503" y="590562"/>
                  </a:lnTo>
                  <a:lnTo>
                    <a:pt x="1119797" y="614514"/>
                  </a:lnTo>
                  <a:lnTo>
                    <a:pt x="1088351" y="645934"/>
                  </a:lnTo>
                  <a:lnTo>
                    <a:pt x="1064387" y="683602"/>
                  </a:lnTo>
                  <a:lnTo>
                    <a:pt x="1049121" y="726313"/>
                  </a:lnTo>
                  <a:lnTo>
                    <a:pt x="1043762" y="772845"/>
                  </a:lnTo>
                  <a:lnTo>
                    <a:pt x="1046226" y="794359"/>
                  </a:lnTo>
                  <a:lnTo>
                    <a:pt x="1026261" y="799096"/>
                  </a:lnTo>
                  <a:lnTo>
                    <a:pt x="974471" y="810450"/>
                  </a:lnTo>
                  <a:lnTo>
                    <a:pt x="920762" y="821334"/>
                  </a:lnTo>
                  <a:lnTo>
                    <a:pt x="865200" y="831748"/>
                  </a:lnTo>
                  <a:lnTo>
                    <a:pt x="807847" y="841654"/>
                  </a:lnTo>
                  <a:lnTo>
                    <a:pt x="748766" y="851065"/>
                  </a:lnTo>
                  <a:lnTo>
                    <a:pt x="687984" y="859967"/>
                  </a:lnTo>
                  <a:lnTo>
                    <a:pt x="625589" y="868362"/>
                  </a:lnTo>
                  <a:lnTo>
                    <a:pt x="561619" y="876211"/>
                  </a:lnTo>
                  <a:lnTo>
                    <a:pt x="496138" y="883526"/>
                  </a:lnTo>
                  <a:lnTo>
                    <a:pt x="429209" y="890295"/>
                  </a:lnTo>
                  <a:lnTo>
                    <a:pt x="360870" y="896493"/>
                  </a:lnTo>
                  <a:lnTo>
                    <a:pt x="291198" y="902131"/>
                  </a:lnTo>
                  <a:lnTo>
                    <a:pt x="220230" y="907199"/>
                  </a:lnTo>
                  <a:lnTo>
                    <a:pt x="148031" y="911669"/>
                  </a:lnTo>
                  <a:lnTo>
                    <a:pt x="74663" y="915543"/>
                  </a:lnTo>
                  <a:lnTo>
                    <a:pt x="165" y="918806"/>
                  </a:lnTo>
                  <a:lnTo>
                    <a:pt x="165" y="961250"/>
                  </a:lnTo>
                  <a:lnTo>
                    <a:pt x="73850" y="958176"/>
                  </a:lnTo>
                  <a:lnTo>
                    <a:pt x="146532" y="954506"/>
                  </a:lnTo>
                  <a:lnTo>
                    <a:pt x="218186" y="950252"/>
                  </a:lnTo>
                  <a:lnTo>
                    <a:pt x="288759" y="945400"/>
                  </a:lnTo>
                  <a:lnTo>
                    <a:pt x="358190" y="939990"/>
                  </a:lnTo>
                  <a:lnTo>
                    <a:pt x="426453" y="934021"/>
                  </a:lnTo>
                  <a:lnTo>
                    <a:pt x="493471" y="927493"/>
                  </a:lnTo>
                  <a:lnTo>
                    <a:pt x="559206" y="920432"/>
                  </a:lnTo>
                  <a:lnTo>
                    <a:pt x="623620" y="912837"/>
                  </a:lnTo>
                  <a:lnTo>
                    <a:pt x="686650" y="904722"/>
                  </a:lnTo>
                  <a:lnTo>
                    <a:pt x="748258" y="896112"/>
                  </a:lnTo>
                  <a:lnTo>
                    <a:pt x="808393" y="886993"/>
                  </a:lnTo>
                  <a:lnTo>
                    <a:pt x="866990" y="877392"/>
                  </a:lnTo>
                  <a:lnTo>
                    <a:pt x="924013" y="867308"/>
                  </a:lnTo>
                  <a:lnTo>
                    <a:pt x="979411" y="856767"/>
                  </a:lnTo>
                  <a:lnTo>
                    <a:pt x="1033145" y="845769"/>
                  </a:lnTo>
                  <a:lnTo>
                    <a:pt x="1056665" y="840600"/>
                  </a:lnTo>
                  <a:lnTo>
                    <a:pt x="1064387" y="862203"/>
                  </a:lnTo>
                  <a:lnTo>
                    <a:pt x="1088351" y="899909"/>
                  </a:lnTo>
                  <a:lnTo>
                    <a:pt x="1119797" y="931354"/>
                  </a:lnTo>
                  <a:lnTo>
                    <a:pt x="1157503" y="955332"/>
                  </a:lnTo>
                  <a:lnTo>
                    <a:pt x="1200251" y="970597"/>
                  </a:lnTo>
                  <a:lnTo>
                    <a:pt x="1246847" y="975956"/>
                  </a:lnTo>
                  <a:lnTo>
                    <a:pt x="1293368" y="970597"/>
                  </a:lnTo>
                  <a:lnTo>
                    <a:pt x="1336078" y="955332"/>
                  </a:lnTo>
                  <a:lnTo>
                    <a:pt x="1373746" y="931354"/>
                  </a:lnTo>
                  <a:lnTo>
                    <a:pt x="1405166" y="899909"/>
                  </a:lnTo>
                  <a:lnTo>
                    <a:pt x="1429131" y="862203"/>
                  </a:lnTo>
                  <a:lnTo>
                    <a:pt x="1444396" y="819442"/>
                  </a:lnTo>
                  <a:lnTo>
                    <a:pt x="1449755" y="772845"/>
                  </a:lnTo>
                  <a:lnTo>
                    <a:pt x="1444396" y="726313"/>
                  </a:lnTo>
                  <a:lnTo>
                    <a:pt x="1443418" y="723607"/>
                  </a:lnTo>
                  <a:lnTo>
                    <a:pt x="1467561" y="713066"/>
                  </a:lnTo>
                  <a:lnTo>
                    <a:pt x="1529448" y="682117"/>
                  </a:lnTo>
                  <a:lnTo>
                    <a:pt x="1582102" y="649884"/>
                  </a:lnTo>
                  <a:lnTo>
                    <a:pt x="1625104" y="616483"/>
                  </a:lnTo>
                  <a:lnTo>
                    <a:pt x="1658073" y="581964"/>
                  </a:lnTo>
                  <a:lnTo>
                    <a:pt x="1680616" y="546430"/>
                  </a:lnTo>
                  <a:lnTo>
                    <a:pt x="1692338" y="509955"/>
                  </a:lnTo>
                  <a:lnTo>
                    <a:pt x="1694014" y="491401"/>
                  </a:lnTo>
                  <a:close/>
                </a:path>
              </a:pathLst>
            </a:custGeom>
            <a:solidFill>
              <a:srgbClr val="FFFFFF"/>
            </a:solidFill>
          </p:spPr>
          <p:txBody>
            <a:bodyPr wrap="square" lIns="0" tIns="0" rIns="0" bIns="0" rtlCol="0"/>
            <a:lstStyle/>
            <a:p>
              <a:endParaRPr/>
            </a:p>
          </p:txBody>
        </p:sp>
        <p:pic>
          <p:nvPicPr>
            <p:cNvPr id="8" name="object 8"/>
            <p:cNvPicPr/>
            <p:nvPr/>
          </p:nvPicPr>
          <p:blipFill>
            <a:blip r:embed="rId3" cstate="email">
              <a:extLst>
                <a:ext uri="{28A0092B-C50C-407E-A947-70E740481C1C}">
                  <a14:useLocalDpi xmlns:a14="http://schemas.microsoft.com/office/drawing/2010/main"/>
                </a:ext>
              </a:extLst>
            </a:blip>
            <a:stretch>
              <a:fillRect/>
            </a:stretch>
          </p:blipFill>
          <p:spPr>
            <a:xfrm>
              <a:off x="1271772" y="797126"/>
              <a:ext cx="225958" cy="226123"/>
            </a:xfrm>
            <a:prstGeom prst="rect">
              <a:avLst/>
            </a:prstGeom>
          </p:spPr>
        </p:pic>
        <p:pic>
          <p:nvPicPr>
            <p:cNvPr id="9" name="object 9"/>
            <p:cNvPicPr/>
            <p:nvPr/>
          </p:nvPicPr>
          <p:blipFill>
            <a:blip r:embed="rId4" cstate="email">
              <a:extLst>
                <a:ext uri="{28A0092B-C50C-407E-A947-70E740481C1C}">
                  <a14:useLocalDpi xmlns:a14="http://schemas.microsoft.com/office/drawing/2010/main"/>
                </a:ext>
              </a:extLst>
            </a:blip>
            <a:stretch>
              <a:fillRect/>
            </a:stretch>
          </p:blipFill>
          <p:spPr>
            <a:xfrm>
              <a:off x="577087" y="1808068"/>
              <a:ext cx="1571076" cy="568840"/>
            </a:xfrm>
            <a:prstGeom prst="rect">
              <a:avLst/>
            </a:prstGeom>
          </p:spPr>
        </p:pic>
        <p:sp>
          <p:nvSpPr>
            <p:cNvPr id="10" name="object 10"/>
            <p:cNvSpPr/>
            <p:nvPr/>
          </p:nvSpPr>
          <p:spPr>
            <a:xfrm>
              <a:off x="579462" y="2453944"/>
              <a:ext cx="12700" cy="86995"/>
            </a:xfrm>
            <a:custGeom>
              <a:avLst/>
              <a:gdLst/>
              <a:ahLst/>
              <a:cxnLst/>
              <a:rect l="l" t="t" r="r" b="b"/>
              <a:pathLst>
                <a:path w="12700" h="86994">
                  <a:moveTo>
                    <a:pt x="12293" y="0"/>
                  </a:moveTo>
                  <a:lnTo>
                    <a:pt x="0" y="0"/>
                  </a:lnTo>
                  <a:lnTo>
                    <a:pt x="0" y="86677"/>
                  </a:lnTo>
                  <a:lnTo>
                    <a:pt x="12293" y="86677"/>
                  </a:lnTo>
                  <a:lnTo>
                    <a:pt x="12293" y="0"/>
                  </a:lnTo>
                  <a:close/>
                </a:path>
              </a:pathLst>
            </a:custGeom>
            <a:solidFill>
              <a:srgbClr val="34346C"/>
            </a:solidFill>
          </p:spPr>
          <p:txBody>
            <a:bodyPr wrap="square" lIns="0" tIns="0" rIns="0" bIns="0" rtlCol="0"/>
            <a:lstStyle/>
            <a:p>
              <a:endParaRPr/>
            </a:p>
          </p:txBody>
        </p:sp>
        <p:pic>
          <p:nvPicPr>
            <p:cNvPr id="11" name="object 11"/>
            <p:cNvPicPr/>
            <p:nvPr/>
          </p:nvPicPr>
          <p:blipFill>
            <a:blip r:embed="rId5" cstate="email">
              <a:extLst>
                <a:ext uri="{28A0092B-C50C-407E-A947-70E740481C1C}">
                  <a14:useLocalDpi xmlns:a14="http://schemas.microsoft.com/office/drawing/2010/main"/>
                </a:ext>
              </a:extLst>
            </a:blip>
            <a:stretch>
              <a:fillRect/>
            </a:stretch>
          </p:blipFill>
          <p:spPr>
            <a:xfrm>
              <a:off x="729048" y="2453953"/>
              <a:ext cx="72339" cy="86664"/>
            </a:xfrm>
            <a:prstGeom prst="rect">
              <a:avLst/>
            </a:prstGeom>
          </p:spPr>
        </p:pic>
        <p:pic>
          <p:nvPicPr>
            <p:cNvPr id="12" name="object 12"/>
            <p:cNvPicPr/>
            <p:nvPr/>
          </p:nvPicPr>
          <p:blipFill>
            <a:blip r:embed="rId6" cstate="email">
              <a:extLst>
                <a:ext uri="{28A0092B-C50C-407E-A947-70E740481C1C}">
                  <a14:useLocalDpi xmlns:a14="http://schemas.microsoft.com/office/drawing/2010/main"/>
                </a:ext>
              </a:extLst>
            </a:blip>
            <a:stretch>
              <a:fillRect/>
            </a:stretch>
          </p:blipFill>
          <p:spPr>
            <a:xfrm>
              <a:off x="931049" y="2451620"/>
              <a:ext cx="72516" cy="91389"/>
            </a:xfrm>
            <a:prstGeom prst="rect">
              <a:avLst/>
            </a:prstGeom>
          </p:spPr>
        </p:pic>
        <p:pic>
          <p:nvPicPr>
            <p:cNvPr id="13" name="object 13"/>
            <p:cNvPicPr/>
            <p:nvPr/>
          </p:nvPicPr>
          <p:blipFill>
            <a:blip r:embed="rId7" cstate="email">
              <a:extLst>
                <a:ext uri="{28A0092B-C50C-407E-A947-70E740481C1C}">
                  <a14:useLocalDpi xmlns:a14="http://schemas.microsoft.com/office/drawing/2010/main"/>
                </a:ext>
              </a:extLst>
            </a:blip>
            <a:stretch>
              <a:fillRect/>
            </a:stretch>
          </p:blipFill>
          <p:spPr>
            <a:xfrm>
              <a:off x="1127418" y="2453953"/>
              <a:ext cx="74180" cy="86664"/>
            </a:xfrm>
            <a:prstGeom prst="rect">
              <a:avLst/>
            </a:prstGeom>
          </p:spPr>
        </p:pic>
        <p:sp>
          <p:nvSpPr>
            <p:cNvPr id="14" name="object 14"/>
            <p:cNvSpPr/>
            <p:nvPr/>
          </p:nvSpPr>
          <p:spPr>
            <a:xfrm>
              <a:off x="1331074" y="2453944"/>
              <a:ext cx="12700" cy="86995"/>
            </a:xfrm>
            <a:custGeom>
              <a:avLst/>
              <a:gdLst/>
              <a:ahLst/>
              <a:cxnLst/>
              <a:rect l="l" t="t" r="r" b="b"/>
              <a:pathLst>
                <a:path w="12700" h="86994">
                  <a:moveTo>
                    <a:pt x="12318" y="0"/>
                  </a:moveTo>
                  <a:lnTo>
                    <a:pt x="0" y="0"/>
                  </a:lnTo>
                  <a:lnTo>
                    <a:pt x="0" y="86677"/>
                  </a:lnTo>
                  <a:lnTo>
                    <a:pt x="12318" y="86677"/>
                  </a:lnTo>
                  <a:lnTo>
                    <a:pt x="12318" y="0"/>
                  </a:lnTo>
                  <a:close/>
                </a:path>
              </a:pathLst>
            </a:custGeom>
            <a:solidFill>
              <a:srgbClr val="34346C"/>
            </a:solidFill>
          </p:spPr>
          <p:txBody>
            <a:bodyPr wrap="square" lIns="0" tIns="0" rIns="0" bIns="0" rtlCol="0"/>
            <a:lstStyle/>
            <a:p>
              <a:endParaRPr/>
            </a:p>
          </p:txBody>
        </p:sp>
        <p:pic>
          <p:nvPicPr>
            <p:cNvPr id="15" name="object 15"/>
            <p:cNvPicPr/>
            <p:nvPr/>
          </p:nvPicPr>
          <p:blipFill>
            <a:blip r:embed="rId8" cstate="email">
              <a:extLst>
                <a:ext uri="{28A0092B-C50C-407E-A947-70E740481C1C}">
                  <a14:useLocalDpi xmlns:a14="http://schemas.microsoft.com/office/drawing/2010/main"/>
                </a:ext>
              </a:extLst>
            </a:blip>
            <a:stretch>
              <a:fillRect/>
            </a:stretch>
          </p:blipFill>
          <p:spPr>
            <a:xfrm>
              <a:off x="1674868" y="2453953"/>
              <a:ext cx="71805" cy="89052"/>
            </a:xfrm>
            <a:prstGeom prst="rect">
              <a:avLst/>
            </a:prstGeom>
          </p:spPr>
        </p:pic>
        <p:pic>
          <p:nvPicPr>
            <p:cNvPr id="16" name="object 16"/>
            <p:cNvPicPr/>
            <p:nvPr/>
          </p:nvPicPr>
          <p:blipFill>
            <a:blip r:embed="rId9" cstate="email">
              <a:extLst>
                <a:ext uri="{28A0092B-C50C-407E-A947-70E740481C1C}">
                  <a14:useLocalDpi xmlns:a14="http://schemas.microsoft.com/office/drawing/2010/main"/>
                </a:ext>
              </a:extLst>
            </a:blip>
            <a:stretch>
              <a:fillRect/>
            </a:stretch>
          </p:blipFill>
          <p:spPr>
            <a:xfrm>
              <a:off x="1472859" y="2453953"/>
              <a:ext cx="74002" cy="86664"/>
            </a:xfrm>
            <a:prstGeom prst="rect">
              <a:avLst/>
            </a:prstGeom>
          </p:spPr>
        </p:pic>
        <p:pic>
          <p:nvPicPr>
            <p:cNvPr id="17" name="object 17"/>
            <p:cNvPicPr/>
            <p:nvPr/>
          </p:nvPicPr>
          <p:blipFill>
            <a:blip r:embed="rId10" cstate="email">
              <a:extLst>
                <a:ext uri="{28A0092B-C50C-407E-A947-70E740481C1C}">
                  <a14:useLocalDpi xmlns:a14="http://schemas.microsoft.com/office/drawing/2010/main"/>
                </a:ext>
              </a:extLst>
            </a:blip>
            <a:stretch>
              <a:fillRect/>
            </a:stretch>
          </p:blipFill>
          <p:spPr>
            <a:xfrm>
              <a:off x="1874526" y="2453953"/>
              <a:ext cx="73977" cy="86664"/>
            </a:xfrm>
            <a:prstGeom prst="rect">
              <a:avLst/>
            </a:prstGeom>
          </p:spPr>
        </p:pic>
        <p:pic>
          <p:nvPicPr>
            <p:cNvPr id="18" name="object 18"/>
            <p:cNvPicPr/>
            <p:nvPr/>
          </p:nvPicPr>
          <p:blipFill>
            <a:blip r:embed="rId11" cstate="email">
              <a:extLst>
                <a:ext uri="{28A0092B-C50C-407E-A947-70E740481C1C}">
                  <a14:useLocalDpi xmlns:a14="http://schemas.microsoft.com/office/drawing/2010/main"/>
                </a:ext>
              </a:extLst>
            </a:blip>
            <a:stretch>
              <a:fillRect/>
            </a:stretch>
          </p:blipFill>
          <p:spPr>
            <a:xfrm>
              <a:off x="2077430" y="2453960"/>
              <a:ext cx="67284" cy="86664"/>
            </a:xfrm>
            <a:prstGeom prst="rect">
              <a:avLst/>
            </a:prstGeom>
          </p:spPr>
        </p:pic>
      </p:grpSp>
      <p:sp>
        <p:nvSpPr>
          <p:cNvPr id="19" name="object 19"/>
          <p:cNvSpPr txBox="1">
            <a:spLocks noGrp="1"/>
          </p:cNvSpPr>
          <p:nvPr>
            <p:ph type="title"/>
          </p:nvPr>
        </p:nvSpPr>
        <p:spPr>
          <a:xfrm>
            <a:off x="437526" y="2811159"/>
            <a:ext cx="4185273" cy="1249680"/>
          </a:xfrm>
          <a:prstGeom prst="rect">
            <a:avLst/>
          </a:prstGeom>
        </p:spPr>
        <p:txBody>
          <a:bodyPr vert="horz" wrap="square" lIns="0" tIns="184785" rIns="0" bIns="0" rtlCol="0">
            <a:spAutoFit/>
          </a:bodyPr>
          <a:lstStyle/>
          <a:p>
            <a:pPr marL="12700">
              <a:lnSpc>
                <a:spcPct val="100000"/>
              </a:lnSpc>
              <a:spcBef>
                <a:spcPts val="1455"/>
              </a:spcBef>
            </a:pPr>
            <a:r>
              <a:rPr b="0" dirty="0">
                <a:solidFill>
                  <a:srgbClr val="FFFFFF"/>
                </a:solidFill>
                <a:latin typeface="Open Sans" panose="020B0606030504020204" pitchFamily="34" charset="0"/>
                <a:cs typeface="Open Sans" panose="020B0606030504020204" pitchFamily="34" charset="0"/>
              </a:rPr>
              <a:t>SSI's</a:t>
            </a:r>
            <a:r>
              <a:rPr b="0" spc="5" dirty="0">
                <a:solidFill>
                  <a:srgbClr val="FFFFFF"/>
                </a:solidFill>
                <a:latin typeface="Open Sans" panose="020B0606030504020204" pitchFamily="34" charset="0"/>
                <a:cs typeface="Open Sans" panose="020B0606030504020204" pitchFamily="34" charset="0"/>
              </a:rPr>
              <a:t> </a:t>
            </a:r>
            <a:r>
              <a:rPr b="0" spc="-10" dirty="0">
                <a:solidFill>
                  <a:srgbClr val="FFFFFF"/>
                </a:solidFill>
                <a:latin typeface="Open Sans" panose="020B0606030504020204" pitchFamily="34" charset="0"/>
                <a:cs typeface="Open Sans" panose="020B0606030504020204" pitchFamily="34" charset="0"/>
              </a:rPr>
              <a:t>Mission</a:t>
            </a:r>
          </a:p>
          <a:p>
            <a:pPr marL="12700">
              <a:lnSpc>
                <a:spcPct val="100000"/>
              </a:lnSpc>
              <a:spcBef>
                <a:spcPts val="840"/>
              </a:spcBef>
            </a:pPr>
            <a:r>
              <a:rPr sz="2400" b="0" spc="-10" dirty="0">
                <a:solidFill>
                  <a:srgbClr val="FBC52F"/>
                </a:solidFill>
                <a:latin typeface="Open Sans" panose="020B0606030504020204" pitchFamily="34" charset="0"/>
                <a:cs typeface="Open Sans" panose="020B0606030504020204" pitchFamily="34" charset="0"/>
              </a:rPr>
              <a:t>Discover,</a:t>
            </a:r>
            <a:r>
              <a:rPr sz="2400" b="0" spc="-95" dirty="0">
                <a:solidFill>
                  <a:srgbClr val="FBC52F"/>
                </a:solidFill>
                <a:latin typeface="Open Sans" panose="020B0606030504020204" pitchFamily="34" charset="0"/>
                <a:cs typeface="Open Sans" panose="020B0606030504020204" pitchFamily="34" charset="0"/>
              </a:rPr>
              <a:t> </a:t>
            </a:r>
            <a:r>
              <a:rPr sz="2400" b="0" dirty="0">
                <a:solidFill>
                  <a:srgbClr val="FBC52F"/>
                </a:solidFill>
                <a:latin typeface="Open Sans" panose="020B0606030504020204" pitchFamily="34" charset="0"/>
                <a:cs typeface="Open Sans" panose="020B0606030504020204" pitchFamily="34" charset="0"/>
              </a:rPr>
              <a:t>Educate,</a:t>
            </a:r>
            <a:r>
              <a:rPr sz="2400" b="0" spc="-85" dirty="0">
                <a:solidFill>
                  <a:srgbClr val="FBC52F"/>
                </a:solidFill>
                <a:latin typeface="Open Sans" panose="020B0606030504020204" pitchFamily="34" charset="0"/>
                <a:cs typeface="Open Sans" panose="020B0606030504020204" pitchFamily="34" charset="0"/>
              </a:rPr>
              <a:t> </a:t>
            </a:r>
            <a:r>
              <a:rPr sz="2400" b="0" spc="-10" dirty="0">
                <a:solidFill>
                  <a:srgbClr val="FBC52F"/>
                </a:solidFill>
                <a:latin typeface="Open Sans" panose="020B0606030504020204" pitchFamily="34" charset="0"/>
                <a:cs typeface="Open Sans" panose="020B0606030504020204" pitchFamily="34" charset="0"/>
              </a:rPr>
              <a:t>Inspire</a:t>
            </a:r>
            <a:endParaRPr sz="2400" b="0" dirty="0">
              <a:latin typeface="Open Sans" panose="020B0606030504020204" pitchFamily="34" charset="0"/>
              <a:cs typeface="Open Sans" panose="020B0606030504020204" pitchFamily="34" charset="0"/>
            </a:endParaRPr>
          </a:p>
        </p:txBody>
      </p:sp>
      <p:grpSp>
        <p:nvGrpSpPr>
          <p:cNvPr id="20" name="object 20"/>
          <p:cNvGrpSpPr/>
          <p:nvPr/>
        </p:nvGrpSpPr>
        <p:grpSpPr>
          <a:xfrm>
            <a:off x="1510283" y="450227"/>
            <a:ext cx="14295755" cy="7550784"/>
            <a:chOff x="1510283" y="450227"/>
            <a:chExt cx="14295755" cy="7550784"/>
          </a:xfrm>
        </p:grpSpPr>
        <p:pic>
          <p:nvPicPr>
            <p:cNvPr id="21" name="object 21"/>
            <p:cNvPicPr/>
            <p:nvPr/>
          </p:nvPicPr>
          <p:blipFill>
            <a:blip r:embed="rId12" cstate="email">
              <a:extLst>
                <a:ext uri="{28A0092B-C50C-407E-A947-70E740481C1C}">
                  <a14:useLocalDpi xmlns:a14="http://schemas.microsoft.com/office/drawing/2010/main"/>
                </a:ext>
              </a:extLst>
            </a:blip>
            <a:stretch>
              <a:fillRect/>
            </a:stretch>
          </p:blipFill>
          <p:spPr>
            <a:xfrm>
              <a:off x="8257857" y="450227"/>
              <a:ext cx="7547914" cy="7550772"/>
            </a:xfrm>
            <a:prstGeom prst="rect">
              <a:avLst/>
            </a:prstGeom>
          </p:spPr>
        </p:pic>
        <p:sp>
          <p:nvSpPr>
            <p:cNvPr id="22" name="object 22"/>
            <p:cNvSpPr/>
            <p:nvPr/>
          </p:nvSpPr>
          <p:spPr>
            <a:xfrm>
              <a:off x="1585353" y="7117727"/>
              <a:ext cx="1374775" cy="302895"/>
            </a:xfrm>
            <a:custGeom>
              <a:avLst/>
              <a:gdLst/>
              <a:ahLst/>
              <a:cxnLst/>
              <a:rect l="l" t="t" r="r" b="b"/>
              <a:pathLst>
                <a:path w="1374775" h="302895">
                  <a:moveTo>
                    <a:pt x="337527" y="0"/>
                  </a:moveTo>
                  <a:lnTo>
                    <a:pt x="270662" y="0"/>
                  </a:lnTo>
                  <a:lnTo>
                    <a:pt x="270662" y="202107"/>
                  </a:lnTo>
                  <a:lnTo>
                    <a:pt x="55245" y="0"/>
                  </a:lnTo>
                  <a:lnTo>
                    <a:pt x="0" y="0"/>
                  </a:lnTo>
                  <a:lnTo>
                    <a:pt x="0" y="302412"/>
                  </a:lnTo>
                  <a:lnTo>
                    <a:pt x="68808" y="302412"/>
                  </a:lnTo>
                  <a:lnTo>
                    <a:pt x="68808" y="100876"/>
                  </a:lnTo>
                  <a:lnTo>
                    <a:pt x="270662" y="302412"/>
                  </a:lnTo>
                  <a:lnTo>
                    <a:pt x="337527" y="302412"/>
                  </a:lnTo>
                  <a:lnTo>
                    <a:pt x="337527" y="0"/>
                  </a:lnTo>
                  <a:close/>
                </a:path>
                <a:path w="1374775" h="302895">
                  <a:moveTo>
                    <a:pt x="768299" y="101333"/>
                  </a:moveTo>
                  <a:lnTo>
                    <a:pt x="768007" y="27851"/>
                  </a:lnTo>
                  <a:lnTo>
                    <a:pt x="737108" y="1778"/>
                  </a:lnTo>
                  <a:lnTo>
                    <a:pt x="713079" y="38"/>
                  </a:lnTo>
                  <a:lnTo>
                    <a:pt x="525602" y="38"/>
                  </a:lnTo>
                  <a:lnTo>
                    <a:pt x="502246" y="1778"/>
                  </a:lnTo>
                  <a:lnTo>
                    <a:pt x="485559" y="6985"/>
                  </a:lnTo>
                  <a:lnTo>
                    <a:pt x="475551" y="15671"/>
                  </a:lnTo>
                  <a:lnTo>
                    <a:pt x="472211" y="27851"/>
                  </a:lnTo>
                  <a:lnTo>
                    <a:pt x="472211" y="274777"/>
                  </a:lnTo>
                  <a:lnTo>
                    <a:pt x="475551" y="286867"/>
                  </a:lnTo>
                  <a:lnTo>
                    <a:pt x="485559" y="295503"/>
                  </a:lnTo>
                  <a:lnTo>
                    <a:pt x="502246" y="300685"/>
                  </a:lnTo>
                  <a:lnTo>
                    <a:pt x="525602" y="302412"/>
                  </a:lnTo>
                  <a:lnTo>
                    <a:pt x="713079" y="302412"/>
                  </a:lnTo>
                  <a:lnTo>
                    <a:pt x="754278" y="295503"/>
                  </a:lnTo>
                  <a:lnTo>
                    <a:pt x="768007" y="202107"/>
                  </a:lnTo>
                  <a:lnTo>
                    <a:pt x="700443" y="202107"/>
                  </a:lnTo>
                  <a:lnTo>
                    <a:pt x="700443" y="245300"/>
                  </a:lnTo>
                  <a:lnTo>
                    <a:pt x="539381" y="245757"/>
                  </a:lnTo>
                  <a:lnTo>
                    <a:pt x="539381" y="58127"/>
                  </a:lnTo>
                  <a:lnTo>
                    <a:pt x="700874" y="58127"/>
                  </a:lnTo>
                  <a:lnTo>
                    <a:pt x="700443" y="101333"/>
                  </a:lnTo>
                  <a:lnTo>
                    <a:pt x="768299" y="101333"/>
                  </a:lnTo>
                  <a:close/>
                </a:path>
                <a:path w="1374775" h="302895">
                  <a:moveTo>
                    <a:pt x="970432" y="25"/>
                  </a:moveTo>
                  <a:lnTo>
                    <a:pt x="903147" y="25"/>
                  </a:lnTo>
                  <a:lnTo>
                    <a:pt x="903147" y="302412"/>
                  </a:lnTo>
                  <a:lnTo>
                    <a:pt x="970432" y="302412"/>
                  </a:lnTo>
                  <a:lnTo>
                    <a:pt x="970432" y="25"/>
                  </a:lnTo>
                  <a:close/>
                </a:path>
                <a:path w="1374775" h="302895">
                  <a:moveTo>
                    <a:pt x="1374355" y="245262"/>
                  </a:moveTo>
                  <a:lnTo>
                    <a:pt x="1172286" y="245262"/>
                  </a:lnTo>
                  <a:lnTo>
                    <a:pt x="1172286" y="152"/>
                  </a:lnTo>
                  <a:lnTo>
                    <a:pt x="1106309" y="152"/>
                  </a:lnTo>
                  <a:lnTo>
                    <a:pt x="1106309" y="245262"/>
                  </a:lnTo>
                  <a:lnTo>
                    <a:pt x="1106309" y="302412"/>
                  </a:lnTo>
                  <a:lnTo>
                    <a:pt x="1374355" y="302412"/>
                  </a:lnTo>
                  <a:lnTo>
                    <a:pt x="1374355" y="245262"/>
                  </a:lnTo>
                  <a:close/>
                </a:path>
              </a:pathLst>
            </a:custGeom>
            <a:solidFill>
              <a:srgbClr val="FFFFFF"/>
            </a:solidFill>
          </p:spPr>
          <p:txBody>
            <a:bodyPr wrap="square" lIns="0" tIns="0" rIns="0" bIns="0" rtlCol="0"/>
            <a:lstStyle/>
            <a:p>
              <a:endParaRPr/>
            </a:p>
          </p:txBody>
        </p:sp>
        <p:pic>
          <p:nvPicPr>
            <p:cNvPr id="23" name="object 23"/>
            <p:cNvPicPr/>
            <p:nvPr/>
          </p:nvPicPr>
          <p:blipFill>
            <a:blip r:embed="rId13" cstate="email">
              <a:extLst>
                <a:ext uri="{28A0092B-C50C-407E-A947-70E740481C1C}">
                  <a14:useLocalDpi xmlns:a14="http://schemas.microsoft.com/office/drawing/2010/main"/>
                </a:ext>
              </a:extLst>
            </a:blip>
            <a:stretch>
              <a:fillRect/>
            </a:stretch>
          </p:blipFill>
          <p:spPr>
            <a:xfrm>
              <a:off x="1711406" y="7694841"/>
              <a:ext cx="474022" cy="104754"/>
            </a:xfrm>
            <a:prstGeom prst="rect">
              <a:avLst/>
            </a:prstGeom>
          </p:spPr>
        </p:pic>
        <p:pic>
          <p:nvPicPr>
            <p:cNvPr id="24" name="object 24"/>
            <p:cNvPicPr/>
            <p:nvPr/>
          </p:nvPicPr>
          <p:blipFill>
            <a:blip r:embed="rId14" cstate="email">
              <a:extLst>
                <a:ext uri="{28A0092B-C50C-407E-A947-70E740481C1C}">
                  <a14:useLocalDpi xmlns:a14="http://schemas.microsoft.com/office/drawing/2010/main"/>
                </a:ext>
              </a:extLst>
            </a:blip>
            <a:stretch>
              <a:fillRect/>
            </a:stretch>
          </p:blipFill>
          <p:spPr>
            <a:xfrm>
              <a:off x="2238978" y="7693108"/>
              <a:ext cx="399046" cy="106565"/>
            </a:xfrm>
            <a:prstGeom prst="rect">
              <a:avLst/>
            </a:prstGeom>
          </p:spPr>
        </p:pic>
        <p:pic>
          <p:nvPicPr>
            <p:cNvPr id="25" name="object 25"/>
            <p:cNvPicPr/>
            <p:nvPr/>
          </p:nvPicPr>
          <p:blipFill>
            <a:blip r:embed="rId15" cstate="email">
              <a:extLst>
                <a:ext uri="{28A0092B-C50C-407E-A947-70E740481C1C}">
                  <a14:useLocalDpi xmlns:a14="http://schemas.microsoft.com/office/drawing/2010/main"/>
                </a:ext>
              </a:extLst>
            </a:blip>
            <a:stretch>
              <a:fillRect/>
            </a:stretch>
          </p:blipFill>
          <p:spPr>
            <a:xfrm>
              <a:off x="2674824" y="7693110"/>
              <a:ext cx="157632" cy="106485"/>
            </a:xfrm>
            <a:prstGeom prst="rect">
              <a:avLst/>
            </a:prstGeom>
          </p:spPr>
        </p:pic>
        <p:sp>
          <p:nvSpPr>
            <p:cNvPr id="26" name="object 26"/>
            <p:cNvSpPr/>
            <p:nvPr/>
          </p:nvSpPr>
          <p:spPr>
            <a:xfrm>
              <a:off x="1687461" y="7867612"/>
              <a:ext cx="603250" cy="104775"/>
            </a:xfrm>
            <a:custGeom>
              <a:avLst/>
              <a:gdLst/>
              <a:ahLst/>
              <a:cxnLst/>
              <a:rect l="l" t="t" r="r" b="b"/>
              <a:pathLst>
                <a:path w="603250" h="104775">
                  <a:moveTo>
                    <a:pt x="12750" y="0"/>
                  </a:moveTo>
                  <a:lnTo>
                    <a:pt x="0" y="0"/>
                  </a:lnTo>
                  <a:lnTo>
                    <a:pt x="0" y="103060"/>
                  </a:lnTo>
                  <a:lnTo>
                    <a:pt x="12750" y="103060"/>
                  </a:lnTo>
                  <a:lnTo>
                    <a:pt x="12750" y="0"/>
                  </a:lnTo>
                  <a:close/>
                </a:path>
                <a:path w="603250" h="104775">
                  <a:moveTo>
                    <a:pt x="90411" y="51308"/>
                  </a:moveTo>
                  <a:lnTo>
                    <a:pt x="70764" y="26720"/>
                  </a:lnTo>
                  <a:lnTo>
                    <a:pt x="56870" y="26720"/>
                  </a:lnTo>
                  <a:lnTo>
                    <a:pt x="49479" y="30835"/>
                  </a:lnTo>
                  <a:lnTo>
                    <a:pt x="44348" y="39039"/>
                  </a:lnTo>
                  <a:lnTo>
                    <a:pt x="44348" y="28409"/>
                  </a:lnTo>
                  <a:lnTo>
                    <a:pt x="33705" y="28409"/>
                  </a:lnTo>
                  <a:lnTo>
                    <a:pt x="33705" y="103073"/>
                  </a:lnTo>
                  <a:lnTo>
                    <a:pt x="45529" y="103073"/>
                  </a:lnTo>
                  <a:lnTo>
                    <a:pt x="45529" y="52743"/>
                  </a:lnTo>
                  <a:lnTo>
                    <a:pt x="47358" y="46240"/>
                  </a:lnTo>
                  <a:lnTo>
                    <a:pt x="54673" y="39408"/>
                  </a:lnTo>
                  <a:lnTo>
                    <a:pt x="59029" y="37693"/>
                  </a:lnTo>
                  <a:lnTo>
                    <a:pt x="67221" y="37693"/>
                  </a:lnTo>
                  <a:lnTo>
                    <a:pt x="78574" y="52514"/>
                  </a:lnTo>
                  <a:lnTo>
                    <a:pt x="78574" y="103073"/>
                  </a:lnTo>
                  <a:lnTo>
                    <a:pt x="90411" y="103073"/>
                  </a:lnTo>
                  <a:lnTo>
                    <a:pt x="90411" y="51308"/>
                  </a:lnTo>
                  <a:close/>
                </a:path>
                <a:path w="603250" h="104775">
                  <a:moveTo>
                    <a:pt x="136067" y="102933"/>
                  </a:moveTo>
                  <a:lnTo>
                    <a:pt x="134366" y="91770"/>
                  </a:lnTo>
                  <a:lnTo>
                    <a:pt x="130479" y="92252"/>
                  </a:lnTo>
                  <a:lnTo>
                    <a:pt x="127431" y="92252"/>
                  </a:lnTo>
                  <a:lnTo>
                    <a:pt x="122478" y="85534"/>
                  </a:lnTo>
                  <a:lnTo>
                    <a:pt x="122478" y="38252"/>
                  </a:lnTo>
                  <a:lnTo>
                    <a:pt x="134366" y="38252"/>
                  </a:lnTo>
                  <a:lnTo>
                    <a:pt x="134366" y="28422"/>
                  </a:lnTo>
                  <a:lnTo>
                    <a:pt x="122478" y="28422"/>
                  </a:lnTo>
                  <a:lnTo>
                    <a:pt x="122478" y="2349"/>
                  </a:lnTo>
                  <a:lnTo>
                    <a:pt x="110705" y="9944"/>
                  </a:lnTo>
                  <a:lnTo>
                    <a:pt x="110705" y="28422"/>
                  </a:lnTo>
                  <a:lnTo>
                    <a:pt x="102031" y="28422"/>
                  </a:lnTo>
                  <a:lnTo>
                    <a:pt x="102031" y="38252"/>
                  </a:lnTo>
                  <a:lnTo>
                    <a:pt x="110705" y="38252"/>
                  </a:lnTo>
                  <a:lnTo>
                    <a:pt x="110705" y="88823"/>
                  </a:lnTo>
                  <a:lnTo>
                    <a:pt x="111188" y="93802"/>
                  </a:lnTo>
                  <a:lnTo>
                    <a:pt x="113106" y="98526"/>
                  </a:lnTo>
                  <a:lnTo>
                    <a:pt x="114782" y="100431"/>
                  </a:lnTo>
                  <a:lnTo>
                    <a:pt x="119519" y="103327"/>
                  </a:lnTo>
                  <a:lnTo>
                    <a:pt x="122834" y="104063"/>
                  </a:lnTo>
                  <a:lnTo>
                    <a:pt x="129755" y="104063"/>
                  </a:lnTo>
                  <a:lnTo>
                    <a:pt x="132740" y="103695"/>
                  </a:lnTo>
                  <a:lnTo>
                    <a:pt x="136067" y="102933"/>
                  </a:lnTo>
                  <a:close/>
                </a:path>
                <a:path w="603250" h="104775">
                  <a:moveTo>
                    <a:pt x="206311" y="65620"/>
                  </a:moveTo>
                  <a:lnTo>
                    <a:pt x="205867" y="58585"/>
                  </a:lnTo>
                  <a:lnTo>
                    <a:pt x="205765" y="56883"/>
                  </a:lnTo>
                  <a:lnTo>
                    <a:pt x="204101" y="49187"/>
                  </a:lnTo>
                  <a:lnTo>
                    <a:pt x="201333" y="42545"/>
                  </a:lnTo>
                  <a:lnTo>
                    <a:pt x="197586" y="37134"/>
                  </a:lnTo>
                  <a:lnTo>
                    <a:pt x="197446" y="36944"/>
                  </a:lnTo>
                  <a:lnTo>
                    <a:pt x="193827" y="32791"/>
                  </a:lnTo>
                  <a:lnTo>
                    <a:pt x="193827" y="58585"/>
                  </a:lnTo>
                  <a:lnTo>
                    <a:pt x="154863" y="58585"/>
                  </a:lnTo>
                  <a:lnTo>
                    <a:pt x="155257" y="52070"/>
                  </a:lnTo>
                  <a:lnTo>
                    <a:pt x="157302" y="46863"/>
                  </a:lnTo>
                  <a:lnTo>
                    <a:pt x="164706" y="39077"/>
                  </a:lnTo>
                  <a:lnTo>
                    <a:pt x="169278" y="37134"/>
                  </a:lnTo>
                  <a:lnTo>
                    <a:pt x="180708" y="37134"/>
                  </a:lnTo>
                  <a:lnTo>
                    <a:pt x="185585" y="39585"/>
                  </a:lnTo>
                  <a:lnTo>
                    <a:pt x="191820" y="47599"/>
                  </a:lnTo>
                  <a:lnTo>
                    <a:pt x="193306" y="52285"/>
                  </a:lnTo>
                  <a:lnTo>
                    <a:pt x="193827" y="58585"/>
                  </a:lnTo>
                  <a:lnTo>
                    <a:pt x="193827" y="32791"/>
                  </a:lnTo>
                  <a:lnTo>
                    <a:pt x="191528" y="30137"/>
                  </a:lnTo>
                  <a:lnTo>
                    <a:pt x="183908" y="26733"/>
                  </a:lnTo>
                  <a:lnTo>
                    <a:pt x="174574" y="26733"/>
                  </a:lnTo>
                  <a:lnTo>
                    <a:pt x="142557" y="57480"/>
                  </a:lnTo>
                  <a:lnTo>
                    <a:pt x="141986" y="66382"/>
                  </a:lnTo>
                  <a:lnTo>
                    <a:pt x="142544" y="74980"/>
                  </a:lnTo>
                  <a:lnTo>
                    <a:pt x="167982" y="104127"/>
                  </a:lnTo>
                  <a:lnTo>
                    <a:pt x="175234" y="104762"/>
                  </a:lnTo>
                  <a:lnTo>
                    <a:pt x="183337" y="104762"/>
                  </a:lnTo>
                  <a:lnTo>
                    <a:pt x="205917" y="80670"/>
                  </a:lnTo>
                  <a:lnTo>
                    <a:pt x="193700" y="79032"/>
                  </a:lnTo>
                  <a:lnTo>
                    <a:pt x="191897" y="84378"/>
                  </a:lnTo>
                  <a:lnTo>
                    <a:pt x="189458" y="88252"/>
                  </a:lnTo>
                  <a:lnTo>
                    <a:pt x="183337" y="93154"/>
                  </a:lnTo>
                  <a:lnTo>
                    <a:pt x="179641" y="94361"/>
                  </a:lnTo>
                  <a:lnTo>
                    <a:pt x="169481" y="94361"/>
                  </a:lnTo>
                  <a:lnTo>
                    <a:pt x="164617" y="92202"/>
                  </a:lnTo>
                  <a:lnTo>
                    <a:pt x="156806" y="83477"/>
                  </a:lnTo>
                  <a:lnTo>
                    <a:pt x="154635" y="77177"/>
                  </a:lnTo>
                  <a:lnTo>
                    <a:pt x="154216" y="68999"/>
                  </a:lnTo>
                  <a:lnTo>
                    <a:pt x="206248" y="68999"/>
                  </a:lnTo>
                  <a:lnTo>
                    <a:pt x="206311" y="65620"/>
                  </a:lnTo>
                  <a:close/>
                </a:path>
                <a:path w="603250" h="104775">
                  <a:moveTo>
                    <a:pt x="258559" y="30810"/>
                  </a:moveTo>
                  <a:lnTo>
                    <a:pt x="254444" y="28079"/>
                  </a:lnTo>
                  <a:lnTo>
                    <a:pt x="250393" y="26720"/>
                  </a:lnTo>
                  <a:lnTo>
                    <a:pt x="243649" y="26720"/>
                  </a:lnTo>
                  <a:lnTo>
                    <a:pt x="241122" y="27571"/>
                  </a:lnTo>
                  <a:lnTo>
                    <a:pt x="236524" y="30949"/>
                  </a:lnTo>
                  <a:lnTo>
                    <a:pt x="234010" y="34429"/>
                  </a:lnTo>
                  <a:lnTo>
                    <a:pt x="231292" y="39751"/>
                  </a:lnTo>
                  <a:lnTo>
                    <a:pt x="231292" y="28409"/>
                  </a:lnTo>
                  <a:lnTo>
                    <a:pt x="220649" y="28409"/>
                  </a:lnTo>
                  <a:lnTo>
                    <a:pt x="220649" y="103073"/>
                  </a:lnTo>
                  <a:lnTo>
                    <a:pt x="232473" y="103073"/>
                  </a:lnTo>
                  <a:lnTo>
                    <a:pt x="232473" y="58648"/>
                  </a:lnTo>
                  <a:lnTo>
                    <a:pt x="233133" y="53721"/>
                  </a:lnTo>
                  <a:lnTo>
                    <a:pt x="235318" y="46266"/>
                  </a:lnTo>
                  <a:lnTo>
                    <a:pt x="236791" y="43967"/>
                  </a:lnTo>
                  <a:lnTo>
                    <a:pt x="240906" y="40652"/>
                  </a:lnTo>
                  <a:lnTo>
                    <a:pt x="243217" y="39801"/>
                  </a:lnTo>
                  <a:lnTo>
                    <a:pt x="248704" y="39801"/>
                  </a:lnTo>
                  <a:lnTo>
                    <a:pt x="251599" y="40728"/>
                  </a:lnTo>
                  <a:lnTo>
                    <a:pt x="254482" y="42557"/>
                  </a:lnTo>
                  <a:lnTo>
                    <a:pt x="258559" y="30810"/>
                  </a:lnTo>
                  <a:close/>
                </a:path>
                <a:path w="603250" h="104775">
                  <a:moveTo>
                    <a:pt x="325843" y="103073"/>
                  </a:moveTo>
                  <a:lnTo>
                    <a:pt x="324358" y="100228"/>
                  </a:lnTo>
                  <a:lnTo>
                    <a:pt x="323354" y="97218"/>
                  </a:lnTo>
                  <a:lnTo>
                    <a:pt x="322808" y="93878"/>
                  </a:lnTo>
                  <a:lnTo>
                    <a:pt x="322338" y="91008"/>
                  </a:lnTo>
                  <a:lnTo>
                    <a:pt x="322199" y="86423"/>
                  </a:lnTo>
                  <a:lnTo>
                    <a:pt x="322097" y="65608"/>
                  </a:lnTo>
                  <a:lnTo>
                    <a:pt x="321995" y="47218"/>
                  </a:lnTo>
                  <a:lnTo>
                    <a:pt x="301040" y="26720"/>
                  </a:lnTo>
                  <a:lnTo>
                    <a:pt x="289077" y="26720"/>
                  </a:lnTo>
                  <a:lnTo>
                    <a:pt x="263613" y="49720"/>
                  </a:lnTo>
                  <a:lnTo>
                    <a:pt x="275183" y="51409"/>
                  </a:lnTo>
                  <a:lnTo>
                    <a:pt x="276453" y="46101"/>
                  </a:lnTo>
                  <a:lnTo>
                    <a:pt x="278409" y="42418"/>
                  </a:lnTo>
                  <a:lnTo>
                    <a:pt x="283705" y="38252"/>
                  </a:lnTo>
                  <a:lnTo>
                    <a:pt x="287820" y="37211"/>
                  </a:lnTo>
                  <a:lnTo>
                    <a:pt x="299326" y="37211"/>
                  </a:lnTo>
                  <a:lnTo>
                    <a:pt x="303834" y="38620"/>
                  </a:lnTo>
                  <a:lnTo>
                    <a:pt x="309079" y="43599"/>
                  </a:lnTo>
                  <a:lnTo>
                    <a:pt x="310210" y="47218"/>
                  </a:lnTo>
                  <a:lnTo>
                    <a:pt x="310134" y="55689"/>
                  </a:lnTo>
                  <a:lnTo>
                    <a:pt x="310134" y="65608"/>
                  </a:lnTo>
                  <a:lnTo>
                    <a:pt x="292811" y="94856"/>
                  </a:lnTo>
                  <a:lnTo>
                    <a:pt x="283654" y="94856"/>
                  </a:lnTo>
                  <a:lnTo>
                    <a:pt x="280162" y="93726"/>
                  </a:lnTo>
                  <a:lnTo>
                    <a:pt x="275386" y="89230"/>
                  </a:lnTo>
                  <a:lnTo>
                    <a:pt x="274269" y="86588"/>
                  </a:lnTo>
                  <a:lnTo>
                    <a:pt x="274193" y="80822"/>
                  </a:lnTo>
                  <a:lnTo>
                    <a:pt x="274739" y="78828"/>
                  </a:lnTo>
                  <a:lnTo>
                    <a:pt x="299389" y="69075"/>
                  </a:lnTo>
                  <a:lnTo>
                    <a:pt x="305841" y="67462"/>
                  </a:lnTo>
                  <a:lnTo>
                    <a:pt x="310134" y="65608"/>
                  </a:lnTo>
                  <a:lnTo>
                    <a:pt x="310134" y="55689"/>
                  </a:lnTo>
                  <a:lnTo>
                    <a:pt x="305625" y="57365"/>
                  </a:lnTo>
                  <a:lnTo>
                    <a:pt x="298602" y="58839"/>
                  </a:lnTo>
                  <a:lnTo>
                    <a:pt x="262356" y="76390"/>
                  </a:lnTo>
                  <a:lnTo>
                    <a:pt x="261581" y="79730"/>
                  </a:lnTo>
                  <a:lnTo>
                    <a:pt x="261581" y="89636"/>
                  </a:lnTo>
                  <a:lnTo>
                    <a:pt x="263639" y="94754"/>
                  </a:lnTo>
                  <a:lnTo>
                    <a:pt x="271868" y="102768"/>
                  </a:lnTo>
                  <a:lnTo>
                    <a:pt x="277774" y="104762"/>
                  </a:lnTo>
                  <a:lnTo>
                    <a:pt x="290068" y="104762"/>
                  </a:lnTo>
                  <a:lnTo>
                    <a:pt x="311124" y="93878"/>
                  </a:lnTo>
                  <a:lnTo>
                    <a:pt x="311480" y="97383"/>
                  </a:lnTo>
                  <a:lnTo>
                    <a:pt x="312267" y="100457"/>
                  </a:lnTo>
                  <a:lnTo>
                    <a:pt x="313486" y="103073"/>
                  </a:lnTo>
                  <a:lnTo>
                    <a:pt x="325843" y="103073"/>
                  </a:lnTo>
                  <a:close/>
                </a:path>
                <a:path w="603250" h="104775">
                  <a:moveTo>
                    <a:pt x="397598" y="77355"/>
                  </a:moveTo>
                  <a:lnTo>
                    <a:pt x="385965" y="75742"/>
                  </a:lnTo>
                  <a:lnTo>
                    <a:pt x="385140" y="82067"/>
                  </a:lnTo>
                  <a:lnTo>
                    <a:pt x="383171" y="86741"/>
                  </a:lnTo>
                  <a:lnTo>
                    <a:pt x="376936" y="92837"/>
                  </a:lnTo>
                  <a:lnTo>
                    <a:pt x="373062" y="94361"/>
                  </a:lnTo>
                  <a:lnTo>
                    <a:pt x="362635" y="94361"/>
                  </a:lnTo>
                  <a:lnTo>
                    <a:pt x="357949" y="92087"/>
                  </a:lnTo>
                  <a:lnTo>
                    <a:pt x="350774" y="83007"/>
                  </a:lnTo>
                  <a:lnTo>
                    <a:pt x="348970" y="75717"/>
                  </a:lnTo>
                  <a:lnTo>
                    <a:pt x="348970" y="55778"/>
                  </a:lnTo>
                  <a:lnTo>
                    <a:pt x="350837" y="48552"/>
                  </a:lnTo>
                  <a:lnTo>
                    <a:pt x="358279" y="39408"/>
                  </a:lnTo>
                  <a:lnTo>
                    <a:pt x="363131" y="37134"/>
                  </a:lnTo>
                  <a:lnTo>
                    <a:pt x="373011" y="37134"/>
                  </a:lnTo>
                  <a:lnTo>
                    <a:pt x="376389" y="38404"/>
                  </a:lnTo>
                  <a:lnTo>
                    <a:pt x="381939" y="43459"/>
                  </a:lnTo>
                  <a:lnTo>
                    <a:pt x="383895" y="47231"/>
                  </a:lnTo>
                  <a:lnTo>
                    <a:pt x="384975" y="52260"/>
                  </a:lnTo>
                  <a:lnTo>
                    <a:pt x="396468" y="50355"/>
                  </a:lnTo>
                  <a:lnTo>
                    <a:pt x="395122" y="42811"/>
                  </a:lnTo>
                  <a:lnTo>
                    <a:pt x="392036" y="36995"/>
                  </a:lnTo>
                  <a:lnTo>
                    <a:pt x="382384" y="28778"/>
                  </a:lnTo>
                  <a:lnTo>
                    <a:pt x="376199" y="26733"/>
                  </a:lnTo>
                  <a:lnTo>
                    <a:pt x="362610" y="26733"/>
                  </a:lnTo>
                  <a:lnTo>
                    <a:pt x="336816" y="57975"/>
                  </a:lnTo>
                  <a:lnTo>
                    <a:pt x="336816" y="66052"/>
                  </a:lnTo>
                  <a:lnTo>
                    <a:pt x="351320" y="101447"/>
                  </a:lnTo>
                  <a:lnTo>
                    <a:pt x="358990" y="104762"/>
                  </a:lnTo>
                  <a:lnTo>
                    <a:pt x="376174" y="104762"/>
                  </a:lnTo>
                  <a:lnTo>
                    <a:pt x="382600" y="102349"/>
                  </a:lnTo>
                  <a:lnTo>
                    <a:pt x="393077" y="92646"/>
                  </a:lnTo>
                  <a:lnTo>
                    <a:pt x="396316" y="85928"/>
                  </a:lnTo>
                  <a:lnTo>
                    <a:pt x="397598" y="77355"/>
                  </a:lnTo>
                  <a:close/>
                </a:path>
                <a:path w="603250" h="104775">
                  <a:moveTo>
                    <a:pt x="435254" y="102933"/>
                  </a:moveTo>
                  <a:lnTo>
                    <a:pt x="433539" y="91770"/>
                  </a:lnTo>
                  <a:lnTo>
                    <a:pt x="429666" y="92252"/>
                  </a:lnTo>
                  <a:lnTo>
                    <a:pt x="426605" y="92252"/>
                  </a:lnTo>
                  <a:lnTo>
                    <a:pt x="421640" y="85534"/>
                  </a:lnTo>
                  <a:lnTo>
                    <a:pt x="421640" y="38252"/>
                  </a:lnTo>
                  <a:lnTo>
                    <a:pt x="433539" y="38252"/>
                  </a:lnTo>
                  <a:lnTo>
                    <a:pt x="433539" y="28422"/>
                  </a:lnTo>
                  <a:lnTo>
                    <a:pt x="421640" y="28422"/>
                  </a:lnTo>
                  <a:lnTo>
                    <a:pt x="421640" y="2349"/>
                  </a:lnTo>
                  <a:lnTo>
                    <a:pt x="409879" y="9944"/>
                  </a:lnTo>
                  <a:lnTo>
                    <a:pt x="409879" y="28422"/>
                  </a:lnTo>
                  <a:lnTo>
                    <a:pt x="401205" y="28422"/>
                  </a:lnTo>
                  <a:lnTo>
                    <a:pt x="401205" y="38252"/>
                  </a:lnTo>
                  <a:lnTo>
                    <a:pt x="409879" y="38252"/>
                  </a:lnTo>
                  <a:lnTo>
                    <a:pt x="409879" y="88823"/>
                  </a:lnTo>
                  <a:lnTo>
                    <a:pt x="410362" y="93802"/>
                  </a:lnTo>
                  <a:lnTo>
                    <a:pt x="412292" y="98526"/>
                  </a:lnTo>
                  <a:lnTo>
                    <a:pt x="413956" y="100431"/>
                  </a:lnTo>
                  <a:lnTo>
                    <a:pt x="418693" y="103327"/>
                  </a:lnTo>
                  <a:lnTo>
                    <a:pt x="422008" y="104063"/>
                  </a:lnTo>
                  <a:lnTo>
                    <a:pt x="428942" y="104063"/>
                  </a:lnTo>
                  <a:lnTo>
                    <a:pt x="431927" y="103695"/>
                  </a:lnTo>
                  <a:lnTo>
                    <a:pt x="435254" y="102933"/>
                  </a:lnTo>
                  <a:close/>
                </a:path>
                <a:path w="603250" h="104775">
                  <a:moveTo>
                    <a:pt x="457009" y="28409"/>
                  </a:moveTo>
                  <a:lnTo>
                    <a:pt x="445173" y="28409"/>
                  </a:lnTo>
                  <a:lnTo>
                    <a:pt x="445173" y="103060"/>
                  </a:lnTo>
                  <a:lnTo>
                    <a:pt x="457009" y="103060"/>
                  </a:lnTo>
                  <a:lnTo>
                    <a:pt x="457009" y="28409"/>
                  </a:lnTo>
                  <a:close/>
                </a:path>
                <a:path w="603250" h="104775">
                  <a:moveTo>
                    <a:pt x="457009" y="0"/>
                  </a:moveTo>
                  <a:lnTo>
                    <a:pt x="445173" y="0"/>
                  </a:lnTo>
                  <a:lnTo>
                    <a:pt x="445173" y="14579"/>
                  </a:lnTo>
                  <a:lnTo>
                    <a:pt x="457009" y="14579"/>
                  </a:lnTo>
                  <a:lnTo>
                    <a:pt x="457009" y="0"/>
                  </a:lnTo>
                  <a:close/>
                </a:path>
                <a:path w="603250" h="104775">
                  <a:moveTo>
                    <a:pt x="531837" y="28409"/>
                  </a:moveTo>
                  <a:lnTo>
                    <a:pt x="519684" y="28409"/>
                  </a:lnTo>
                  <a:lnTo>
                    <a:pt x="504177" y="73977"/>
                  </a:lnTo>
                  <a:lnTo>
                    <a:pt x="500824" y="84226"/>
                  </a:lnTo>
                  <a:lnTo>
                    <a:pt x="499783" y="88176"/>
                  </a:lnTo>
                  <a:lnTo>
                    <a:pt x="498424" y="82969"/>
                  </a:lnTo>
                  <a:lnTo>
                    <a:pt x="496925" y="77965"/>
                  </a:lnTo>
                  <a:lnTo>
                    <a:pt x="480326" y="28409"/>
                  </a:lnTo>
                  <a:lnTo>
                    <a:pt x="467842" y="28409"/>
                  </a:lnTo>
                  <a:lnTo>
                    <a:pt x="494385" y="103073"/>
                  </a:lnTo>
                  <a:lnTo>
                    <a:pt x="505421" y="103073"/>
                  </a:lnTo>
                  <a:lnTo>
                    <a:pt x="531837" y="28409"/>
                  </a:lnTo>
                  <a:close/>
                </a:path>
                <a:path w="603250" h="104775">
                  <a:moveTo>
                    <a:pt x="602665" y="65620"/>
                  </a:moveTo>
                  <a:lnTo>
                    <a:pt x="602221" y="58585"/>
                  </a:lnTo>
                  <a:lnTo>
                    <a:pt x="602119" y="56883"/>
                  </a:lnTo>
                  <a:lnTo>
                    <a:pt x="600456" y="49187"/>
                  </a:lnTo>
                  <a:lnTo>
                    <a:pt x="597687" y="42545"/>
                  </a:lnTo>
                  <a:lnTo>
                    <a:pt x="593928" y="37134"/>
                  </a:lnTo>
                  <a:lnTo>
                    <a:pt x="593801" y="36944"/>
                  </a:lnTo>
                  <a:lnTo>
                    <a:pt x="590181" y="32778"/>
                  </a:lnTo>
                  <a:lnTo>
                    <a:pt x="590181" y="58585"/>
                  </a:lnTo>
                  <a:lnTo>
                    <a:pt x="551218" y="58585"/>
                  </a:lnTo>
                  <a:lnTo>
                    <a:pt x="551611" y="52070"/>
                  </a:lnTo>
                  <a:lnTo>
                    <a:pt x="553669" y="46863"/>
                  </a:lnTo>
                  <a:lnTo>
                    <a:pt x="561060" y="39077"/>
                  </a:lnTo>
                  <a:lnTo>
                    <a:pt x="565632" y="37134"/>
                  </a:lnTo>
                  <a:lnTo>
                    <a:pt x="577075" y="37134"/>
                  </a:lnTo>
                  <a:lnTo>
                    <a:pt x="581939" y="39585"/>
                  </a:lnTo>
                  <a:lnTo>
                    <a:pt x="588175" y="47599"/>
                  </a:lnTo>
                  <a:lnTo>
                    <a:pt x="589661" y="52285"/>
                  </a:lnTo>
                  <a:lnTo>
                    <a:pt x="590181" y="58585"/>
                  </a:lnTo>
                  <a:lnTo>
                    <a:pt x="590181" y="32778"/>
                  </a:lnTo>
                  <a:lnTo>
                    <a:pt x="587895" y="30137"/>
                  </a:lnTo>
                  <a:lnTo>
                    <a:pt x="580275" y="26733"/>
                  </a:lnTo>
                  <a:lnTo>
                    <a:pt x="570928" y="26733"/>
                  </a:lnTo>
                  <a:lnTo>
                    <a:pt x="538924" y="57480"/>
                  </a:lnTo>
                  <a:lnTo>
                    <a:pt x="538353" y="66382"/>
                  </a:lnTo>
                  <a:lnTo>
                    <a:pt x="538911" y="74980"/>
                  </a:lnTo>
                  <a:lnTo>
                    <a:pt x="564324" y="104127"/>
                  </a:lnTo>
                  <a:lnTo>
                    <a:pt x="571588" y="104762"/>
                  </a:lnTo>
                  <a:lnTo>
                    <a:pt x="579704" y="104762"/>
                  </a:lnTo>
                  <a:lnTo>
                    <a:pt x="586359" y="102654"/>
                  </a:lnTo>
                  <a:lnTo>
                    <a:pt x="596607" y="94361"/>
                  </a:lnTo>
                  <a:lnTo>
                    <a:pt x="596785" y="94221"/>
                  </a:lnTo>
                  <a:lnTo>
                    <a:pt x="600354" y="88252"/>
                  </a:lnTo>
                  <a:lnTo>
                    <a:pt x="602284" y="80670"/>
                  </a:lnTo>
                  <a:lnTo>
                    <a:pt x="590054" y="79032"/>
                  </a:lnTo>
                  <a:lnTo>
                    <a:pt x="588251" y="84378"/>
                  </a:lnTo>
                  <a:lnTo>
                    <a:pt x="585825" y="88252"/>
                  </a:lnTo>
                  <a:lnTo>
                    <a:pt x="579704" y="93154"/>
                  </a:lnTo>
                  <a:lnTo>
                    <a:pt x="575995" y="94361"/>
                  </a:lnTo>
                  <a:lnTo>
                    <a:pt x="565835" y="94361"/>
                  </a:lnTo>
                  <a:lnTo>
                    <a:pt x="560971" y="92202"/>
                  </a:lnTo>
                  <a:lnTo>
                    <a:pt x="553161" y="83477"/>
                  </a:lnTo>
                  <a:lnTo>
                    <a:pt x="551002" y="77177"/>
                  </a:lnTo>
                  <a:lnTo>
                    <a:pt x="550570" y="68999"/>
                  </a:lnTo>
                  <a:lnTo>
                    <a:pt x="602602" y="68999"/>
                  </a:lnTo>
                  <a:lnTo>
                    <a:pt x="602665" y="65620"/>
                  </a:lnTo>
                  <a:close/>
                </a:path>
              </a:pathLst>
            </a:custGeom>
            <a:solidFill>
              <a:srgbClr val="FFFFFF"/>
            </a:solidFill>
          </p:spPr>
          <p:txBody>
            <a:bodyPr wrap="square" lIns="0" tIns="0" rIns="0" bIns="0" rtlCol="0"/>
            <a:lstStyle/>
            <a:p>
              <a:endParaRPr/>
            </a:p>
          </p:txBody>
        </p:sp>
        <p:pic>
          <p:nvPicPr>
            <p:cNvPr id="27" name="object 27"/>
            <p:cNvPicPr/>
            <p:nvPr/>
          </p:nvPicPr>
          <p:blipFill>
            <a:blip r:embed="rId16" cstate="email">
              <a:extLst>
                <a:ext uri="{28A0092B-C50C-407E-A947-70E740481C1C}">
                  <a14:useLocalDpi xmlns:a14="http://schemas.microsoft.com/office/drawing/2010/main"/>
                </a:ext>
              </a:extLst>
            </a:blip>
            <a:stretch>
              <a:fillRect/>
            </a:stretch>
          </p:blipFill>
          <p:spPr>
            <a:xfrm>
              <a:off x="2342968" y="7867612"/>
              <a:ext cx="504903" cy="133386"/>
            </a:xfrm>
            <a:prstGeom prst="rect">
              <a:avLst/>
            </a:prstGeom>
          </p:spPr>
        </p:pic>
        <p:sp>
          <p:nvSpPr>
            <p:cNvPr id="28" name="object 28"/>
            <p:cNvSpPr/>
            <p:nvPr/>
          </p:nvSpPr>
          <p:spPr>
            <a:xfrm>
              <a:off x="1510283" y="7559108"/>
              <a:ext cx="1528445" cy="0"/>
            </a:xfrm>
            <a:custGeom>
              <a:avLst/>
              <a:gdLst/>
              <a:ahLst/>
              <a:cxnLst/>
              <a:rect l="l" t="t" r="r" b="b"/>
              <a:pathLst>
                <a:path w="1528445">
                  <a:moveTo>
                    <a:pt x="0" y="0"/>
                  </a:moveTo>
                  <a:lnTo>
                    <a:pt x="1528267" y="0"/>
                  </a:lnTo>
                </a:path>
              </a:pathLst>
            </a:custGeom>
            <a:ln w="13347">
              <a:solidFill>
                <a:srgbClr val="FFFFFF"/>
              </a:solidFill>
            </a:ln>
          </p:spPr>
          <p:txBody>
            <a:bodyPr wrap="square" lIns="0" tIns="0" rIns="0" bIns="0" rtlCol="0"/>
            <a:lstStyle/>
            <a:p>
              <a:endParaRPr/>
            </a:p>
          </p:txBody>
        </p:sp>
        <p:pic>
          <p:nvPicPr>
            <p:cNvPr id="29" name="object 29"/>
            <p:cNvPicPr/>
            <p:nvPr/>
          </p:nvPicPr>
          <p:blipFill>
            <a:blip r:embed="rId17" cstate="email">
              <a:extLst>
                <a:ext uri="{28A0092B-C50C-407E-A947-70E740481C1C}">
                  <a14:useLocalDpi xmlns:a14="http://schemas.microsoft.com/office/drawing/2010/main"/>
                </a:ext>
              </a:extLst>
            </a:blip>
            <a:stretch>
              <a:fillRect/>
            </a:stretch>
          </p:blipFill>
          <p:spPr>
            <a:xfrm>
              <a:off x="4926215" y="7117727"/>
              <a:ext cx="2499753" cy="883272"/>
            </a:xfrm>
            <a:prstGeom prst="rect">
              <a:avLst/>
            </a:prstGeom>
          </p:spPr>
        </p:pic>
      </p:grpSp>
      <p:sp>
        <p:nvSpPr>
          <p:cNvPr id="30" name="object 30"/>
          <p:cNvSpPr txBox="1"/>
          <p:nvPr/>
        </p:nvSpPr>
        <p:spPr>
          <a:xfrm>
            <a:off x="412162" y="4445000"/>
            <a:ext cx="7336790" cy="2287934"/>
          </a:xfrm>
          <a:prstGeom prst="rect">
            <a:avLst/>
          </a:prstGeom>
        </p:spPr>
        <p:txBody>
          <a:bodyPr vert="horz" wrap="square" lIns="0" tIns="12700" rIns="0" bIns="0" rtlCol="0" anchor="t">
            <a:spAutoFit/>
          </a:bodyPr>
          <a:lstStyle/>
          <a:p>
            <a:pPr marL="329565" marR="30480" indent="-292100">
              <a:lnSpc>
                <a:spcPts val="3000"/>
              </a:lnSpc>
              <a:spcBef>
                <a:spcPts val="100"/>
              </a:spcBef>
              <a:buClr>
                <a:srgbClr val="FAA61A"/>
              </a:buClr>
              <a:buFont typeface="Wingdings"/>
              <a:buChar char=""/>
              <a:tabLst>
                <a:tab pos="330200" algn="l"/>
              </a:tabLst>
            </a:pPr>
            <a:r>
              <a:rPr sz="2400" b="1">
                <a:solidFill>
                  <a:srgbClr val="FFFFFF"/>
                </a:solidFill>
                <a:latin typeface="OpenSans-SemiBold"/>
                <a:cs typeface="OpenSans-SemiBold"/>
              </a:rPr>
              <a:t>Enable</a:t>
            </a:r>
            <a:r>
              <a:rPr sz="2400" b="1" spc="-15">
                <a:solidFill>
                  <a:srgbClr val="FFFFFF"/>
                </a:solidFill>
                <a:latin typeface="OpenSans-SemiBold"/>
                <a:cs typeface="OpenSans-SemiBold"/>
              </a:rPr>
              <a:t> </a:t>
            </a:r>
            <a:r>
              <a:rPr sz="2400" b="1">
                <a:solidFill>
                  <a:srgbClr val="FFFFFF"/>
                </a:solidFill>
                <a:latin typeface="OpenSans-SemiBold"/>
                <a:cs typeface="OpenSans-SemiBold"/>
              </a:rPr>
              <a:t>scientists</a:t>
            </a:r>
            <a:r>
              <a:rPr sz="2400" b="1" spc="-10">
                <a:solidFill>
                  <a:srgbClr val="FFFFFF"/>
                </a:solidFill>
                <a:latin typeface="OpenSans-SemiBold"/>
                <a:cs typeface="OpenSans-SemiBold"/>
              </a:rPr>
              <a:t> </a:t>
            </a:r>
            <a:r>
              <a:rPr sz="2400" b="1">
                <a:solidFill>
                  <a:srgbClr val="FFFFFF"/>
                </a:solidFill>
                <a:latin typeface="OpenSans-SemiBold"/>
                <a:cs typeface="OpenSans-SemiBold"/>
              </a:rPr>
              <a:t>to</a:t>
            </a:r>
            <a:r>
              <a:rPr sz="2400" b="1" spc="-15">
                <a:solidFill>
                  <a:srgbClr val="FFFFFF"/>
                </a:solidFill>
                <a:latin typeface="OpenSans-SemiBold"/>
                <a:cs typeface="OpenSans-SemiBold"/>
              </a:rPr>
              <a:t> </a:t>
            </a:r>
            <a:r>
              <a:rPr sz="2400" b="1">
                <a:solidFill>
                  <a:srgbClr val="FFFFFF"/>
                </a:solidFill>
                <a:latin typeface="OpenSans-SemiBold"/>
                <a:cs typeface="OpenSans-SemiBold"/>
              </a:rPr>
              <a:t>advance</a:t>
            </a:r>
            <a:r>
              <a:rPr sz="2400" b="1" spc="-10">
                <a:solidFill>
                  <a:srgbClr val="FFFFFF"/>
                </a:solidFill>
                <a:latin typeface="OpenSans-SemiBold"/>
                <a:cs typeface="OpenSans-SemiBold"/>
              </a:rPr>
              <a:t> </a:t>
            </a:r>
            <a:r>
              <a:rPr sz="2400" b="1">
                <a:solidFill>
                  <a:srgbClr val="FFFFFF"/>
                </a:solidFill>
                <a:latin typeface="OpenSans-SemiBold"/>
                <a:cs typeface="OpenSans-SemiBold"/>
              </a:rPr>
              <a:t>our</a:t>
            </a:r>
            <a:r>
              <a:rPr sz="2400" b="1" spc="-10">
                <a:solidFill>
                  <a:srgbClr val="FFFFFF"/>
                </a:solidFill>
                <a:latin typeface="OpenSans-SemiBold"/>
                <a:cs typeface="OpenSans-SemiBold"/>
              </a:rPr>
              <a:t> understanding </a:t>
            </a:r>
            <a:r>
              <a:rPr sz="2400" b="1">
                <a:solidFill>
                  <a:srgbClr val="FFFFFF"/>
                </a:solidFill>
                <a:latin typeface="OpenSans-SemiBold"/>
                <a:cs typeface="OpenSans-SemiBold"/>
              </a:rPr>
              <a:t>of</a:t>
            </a:r>
            <a:r>
              <a:rPr sz="2400" b="1" spc="-20">
                <a:solidFill>
                  <a:srgbClr val="FFFFFF"/>
                </a:solidFill>
                <a:latin typeface="OpenSans-SemiBold"/>
                <a:cs typeface="OpenSans-SemiBold"/>
              </a:rPr>
              <a:t> </a:t>
            </a:r>
            <a:r>
              <a:rPr sz="2400" b="1">
                <a:solidFill>
                  <a:srgbClr val="FFFFFF"/>
                </a:solidFill>
                <a:latin typeface="OpenSans-SemiBold"/>
                <a:cs typeface="OpenSans-SemiBold"/>
              </a:rPr>
              <a:t>Earth</a:t>
            </a:r>
            <a:r>
              <a:rPr sz="2400" b="1" spc="-10">
                <a:solidFill>
                  <a:srgbClr val="FFFFFF"/>
                </a:solidFill>
                <a:latin typeface="OpenSans-SemiBold"/>
                <a:cs typeface="OpenSans-SemiBold"/>
              </a:rPr>
              <a:t> </a:t>
            </a:r>
            <a:r>
              <a:rPr sz="2400" b="1">
                <a:solidFill>
                  <a:srgbClr val="FFFFFF"/>
                </a:solidFill>
                <a:latin typeface="OpenSans-SemiBold"/>
                <a:cs typeface="OpenSans-SemiBold"/>
              </a:rPr>
              <a:t>and</a:t>
            </a:r>
            <a:r>
              <a:rPr sz="2400" b="1" spc="-10">
                <a:solidFill>
                  <a:srgbClr val="FFFFFF"/>
                </a:solidFill>
                <a:latin typeface="OpenSans-SemiBold"/>
                <a:cs typeface="OpenSans-SemiBold"/>
              </a:rPr>
              <a:t> </a:t>
            </a:r>
            <a:r>
              <a:rPr sz="2400" b="1">
                <a:solidFill>
                  <a:srgbClr val="FFFFFF"/>
                </a:solidFill>
                <a:latin typeface="OpenSans-SemiBold"/>
                <a:cs typeface="OpenSans-SemiBold"/>
              </a:rPr>
              <a:t>the</a:t>
            </a:r>
            <a:r>
              <a:rPr sz="2400" b="1" spc="-10">
                <a:solidFill>
                  <a:srgbClr val="FFFFFF"/>
                </a:solidFill>
                <a:latin typeface="OpenSans-SemiBold"/>
                <a:cs typeface="OpenSans-SemiBold"/>
              </a:rPr>
              <a:t> Universe</a:t>
            </a:r>
            <a:endParaRPr sz="2400">
              <a:latin typeface="OpenSans-SemiBold"/>
              <a:cs typeface="OpenSans-SemiBold"/>
            </a:endParaRPr>
          </a:p>
          <a:p>
            <a:pPr marL="329565" indent="-292100">
              <a:spcBef>
                <a:spcPts val="1500"/>
              </a:spcBef>
              <a:buClr>
                <a:srgbClr val="FAA61A"/>
              </a:buClr>
              <a:buFont typeface="Wingdings"/>
              <a:buChar char=""/>
              <a:tabLst>
                <a:tab pos="330200" algn="l"/>
              </a:tabLst>
            </a:pPr>
            <a:r>
              <a:rPr sz="2400" b="1">
                <a:solidFill>
                  <a:srgbClr val="FFFFFF"/>
                </a:solidFill>
                <a:latin typeface="OpenSans-SemiBold"/>
                <a:cs typeface="OpenSans-SemiBold"/>
              </a:rPr>
              <a:t>Increase</a:t>
            </a:r>
            <a:r>
              <a:rPr sz="2400" b="1" spc="-25">
                <a:solidFill>
                  <a:srgbClr val="FFFFFF"/>
                </a:solidFill>
                <a:latin typeface="OpenSans-SemiBold"/>
                <a:cs typeface="OpenSans-SemiBold"/>
              </a:rPr>
              <a:t> </a:t>
            </a:r>
            <a:r>
              <a:rPr sz="2400" b="1">
                <a:solidFill>
                  <a:srgbClr val="FFFFFF"/>
                </a:solidFill>
                <a:latin typeface="OpenSans-SemiBold"/>
                <a:cs typeface="OpenSans-SemiBold"/>
              </a:rPr>
              <a:t>science</a:t>
            </a:r>
            <a:r>
              <a:rPr sz="2400" b="1" spc="-10">
                <a:solidFill>
                  <a:srgbClr val="FFFFFF"/>
                </a:solidFill>
                <a:latin typeface="OpenSans-SemiBold"/>
                <a:cs typeface="OpenSans-SemiBold"/>
              </a:rPr>
              <a:t> </a:t>
            </a:r>
            <a:r>
              <a:rPr lang="en-US" sz="2400" b="1">
                <a:solidFill>
                  <a:srgbClr val="FFFFFF"/>
                </a:solidFill>
                <a:latin typeface="OpenSans-SemiBold"/>
                <a:cs typeface="OpenSans-SemiBold"/>
              </a:rPr>
              <a:t>and</a:t>
            </a:r>
            <a:r>
              <a:rPr lang="en-US" sz="2400" b="1" spc="-10">
                <a:solidFill>
                  <a:srgbClr val="FFFFFF"/>
                </a:solidFill>
                <a:latin typeface="OpenSans-SemiBold"/>
                <a:cs typeface="OpenSans-SemiBold"/>
              </a:rPr>
              <a:t> </a:t>
            </a:r>
            <a:r>
              <a:rPr lang="en-US" sz="2400" b="1" spc="-10">
                <a:solidFill>
                  <a:srgbClr val="FFFFFF"/>
                </a:solidFill>
                <a:latin typeface="OpenSans-SemiBold"/>
                <a:ea typeface="OpenSans-SemiBold"/>
                <a:cs typeface="OpenSans-SemiBold"/>
              </a:rPr>
              <a:t>tech literacy for</a:t>
            </a:r>
            <a:r>
              <a:rPr lang="en-US" sz="2400" b="1" spc="-5">
                <a:solidFill>
                  <a:srgbClr val="FFFFFF"/>
                </a:solidFill>
                <a:latin typeface="OpenSans-SemiBold"/>
                <a:cs typeface="OpenSans-SemiBold"/>
              </a:rPr>
              <a:t> </a:t>
            </a:r>
            <a:r>
              <a:rPr lang="en-US" sz="2400" b="1" spc="-25">
                <a:solidFill>
                  <a:srgbClr val="FFFFFF"/>
                </a:solidFill>
                <a:latin typeface="OpenSans-SemiBold"/>
                <a:cs typeface="OpenSans-SemiBold"/>
              </a:rPr>
              <a:t>all</a:t>
            </a:r>
            <a:endParaRPr lang="en-US" sz="2400">
              <a:solidFill>
                <a:srgbClr val="000000"/>
              </a:solidFill>
              <a:latin typeface="OpenSans-SemiBold"/>
              <a:cs typeface="OpenSans-SemiBold"/>
            </a:endParaRPr>
          </a:p>
          <a:p>
            <a:pPr marL="329565" marR="1129665" indent="-292100">
              <a:lnSpc>
                <a:spcPct val="104200"/>
              </a:lnSpc>
              <a:spcBef>
                <a:spcPts val="1500"/>
              </a:spcBef>
              <a:buClr>
                <a:srgbClr val="FAA61A"/>
              </a:buClr>
              <a:buFont typeface="Wingdings"/>
              <a:buChar char=""/>
              <a:tabLst>
                <a:tab pos="330200" algn="l"/>
              </a:tabLst>
            </a:pPr>
            <a:r>
              <a:rPr lang="en-US" sz="2400" b="1">
                <a:solidFill>
                  <a:srgbClr val="FFFFFF"/>
                </a:solidFill>
                <a:latin typeface="OpenSans-SemiBold"/>
                <a:cs typeface="OpenSans-SemiBold"/>
              </a:rPr>
              <a:t>Inspire</a:t>
            </a:r>
            <a:r>
              <a:rPr sz="2400" b="1" spc="-35">
                <a:solidFill>
                  <a:srgbClr val="FFFFFF"/>
                </a:solidFill>
                <a:latin typeface="OpenSans-SemiBold"/>
                <a:cs typeface="OpenSans-SemiBold"/>
              </a:rPr>
              <a:t> </a:t>
            </a:r>
            <a:r>
              <a:rPr sz="2400" b="1">
                <a:solidFill>
                  <a:srgbClr val="FFFFFF"/>
                </a:solidFill>
                <a:latin typeface="OpenSans-SemiBold"/>
                <a:cs typeface="OpenSans-SemiBold"/>
              </a:rPr>
              <a:t>youth</a:t>
            </a:r>
            <a:r>
              <a:rPr sz="2400" b="1" spc="-20">
                <a:solidFill>
                  <a:srgbClr val="FFFFFF"/>
                </a:solidFill>
                <a:latin typeface="OpenSans-SemiBold"/>
                <a:cs typeface="OpenSans-SemiBold"/>
              </a:rPr>
              <a:t> </a:t>
            </a:r>
            <a:r>
              <a:rPr sz="2400" b="1">
                <a:solidFill>
                  <a:srgbClr val="FFFFFF"/>
                </a:solidFill>
                <a:latin typeface="OpenSans-SemiBold"/>
                <a:cs typeface="OpenSans-SemiBold"/>
              </a:rPr>
              <a:t>to</a:t>
            </a:r>
            <a:r>
              <a:rPr sz="2400" b="1" spc="-15">
                <a:solidFill>
                  <a:srgbClr val="FFFFFF"/>
                </a:solidFill>
                <a:latin typeface="OpenSans-SemiBold"/>
                <a:cs typeface="OpenSans-SemiBold"/>
              </a:rPr>
              <a:t> </a:t>
            </a:r>
            <a:r>
              <a:rPr sz="2400" b="1">
                <a:solidFill>
                  <a:srgbClr val="FFFFFF"/>
                </a:solidFill>
                <a:latin typeface="OpenSans-SemiBold"/>
                <a:cs typeface="OpenSans-SemiBold"/>
              </a:rPr>
              <a:t>pursue</a:t>
            </a:r>
            <a:r>
              <a:rPr sz="2400" b="1" spc="-15">
                <a:solidFill>
                  <a:srgbClr val="FFFFFF"/>
                </a:solidFill>
                <a:latin typeface="OpenSans-SemiBold"/>
                <a:cs typeface="OpenSans-SemiBold"/>
              </a:rPr>
              <a:t> </a:t>
            </a:r>
            <a:r>
              <a:rPr sz="2400" b="1">
                <a:solidFill>
                  <a:srgbClr val="FFFFFF"/>
                </a:solidFill>
                <a:latin typeface="OpenSans-SemiBold"/>
                <a:cs typeface="OpenSans-SemiBold"/>
              </a:rPr>
              <a:t>STEM</a:t>
            </a:r>
            <a:r>
              <a:rPr sz="2400" b="1" spc="-15">
                <a:solidFill>
                  <a:srgbClr val="FFFFFF"/>
                </a:solidFill>
                <a:latin typeface="OpenSans-SemiBold"/>
                <a:cs typeface="OpenSans-SemiBold"/>
              </a:rPr>
              <a:t> </a:t>
            </a:r>
            <a:r>
              <a:rPr sz="2400" b="1" spc="-10">
                <a:solidFill>
                  <a:srgbClr val="FFFFFF"/>
                </a:solidFill>
                <a:latin typeface="OpenSans-SemiBold"/>
                <a:cs typeface="OpenSans-SemiBold"/>
              </a:rPr>
              <a:t>education </a:t>
            </a:r>
            <a:r>
              <a:rPr sz="2400" b="1">
                <a:solidFill>
                  <a:srgbClr val="FFFFFF"/>
                </a:solidFill>
                <a:latin typeface="OpenSans-SemiBold"/>
                <a:cs typeface="OpenSans-SemiBold"/>
              </a:rPr>
              <a:t>and</a:t>
            </a:r>
            <a:r>
              <a:rPr sz="2400" b="1" spc="-10">
                <a:solidFill>
                  <a:srgbClr val="FFFFFF"/>
                </a:solidFill>
                <a:latin typeface="OpenSans-SemiBold"/>
                <a:cs typeface="OpenSans-SemiBold"/>
              </a:rPr>
              <a:t> careers</a:t>
            </a:r>
            <a:endParaRPr sz="2400">
              <a:latin typeface="OpenSans-SemiBold"/>
              <a:cs typeface="OpenSans-SemiBold"/>
            </a:endParaRPr>
          </a:p>
        </p:txBody>
      </p:sp>
    </p:spTree>
    <p:extLst>
      <p:ext uri="{BB962C8B-B14F-4D97-AF65-F5344CB8AC3E}">
        <p14:creationId xmlns:p14="http://schemas.microsoft.com/office/powerpoint/2010/main" val="1984439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6256000" cy="6667500"/>
            <a:chOff x="0" y="0"/>
            <a:chExt cx="16256000" cy="6667500"/>
          </a:xfrm>
        </p:grpSpPr>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0" y="0"/>
              <a:ext cx="16256000" cy="6667500"/>
            </a:xfrm>
            <a:prstGeom prst="rect">
              <a:avLst/>
            </a:prstGeom>
          </p:spPr>
        </p:pic>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3104172" y="1558620"/>
              <a:ext cx="10047668" cy="3550272"/>
            </a:xfrm>
            <a:prstGeom prst="rect">
              <a:avLst/>
            </a:prstGeom>
          </p:spPr>
        </p:pic>
      </p:grpSp>
      <p:sp>
        <p:nvSpPr>
          <p:cNvPr id="5" name="object 5"/>
          <p:cNvSpPr txBox="1"/>
          <p:nvPr/>
        </p:nvSpPr>
        <p:spPr>
          <a:xfrm>
            <a:off x="437527" y="7022445"/>
            <a:ext cx="7690473" cy="1015663"/>
          </a:xfrm>
          <a:prstGeom prst="rect">
            <a:avLst/>
          </a:prstGeom>
        </p:spPr>
        <p:txBody>
          <a:bodyPr vert="horz" wrap="square" lIns="0" tIns="12700" rIns="0" bIns="0" rtlCol="0">
            <a:spAutoFit/>
          </a:bodyPr>
          <a:lstStyle/>
          <a:p>
            <a:pPr marL="12700">
              <a:lnSpc>
                <a:spcPct val="100000"/>
              </a:lnSpc>
              <a:spcBef>
                <a:spcPts val="100"/>
              </a:spcBef>
            </a:pPr>
            <a:r>
              <a:rPr sz="2550" b="1" spc="-35" dirty="0">
                <a:latin typeface="Decoy" panose="02080003040304020404" pitchFamily="18" charset="77"/>
                <a:cs typeface="Decoy-Medium"/>
              </a:rPr>
              <a:t>STAR</a:t>
            </a:r>
            <a:r>
              <a:rPr sz="2550" b="1" spc="-95" dirty="0">
                <a:latin typeface="Decoy" panose="02080003040304020404" pitchFamily="18" charset="77"/>
                <a:cs typeface="Decoy-Medium"/>
              </a:rPr>
              <a:t> </a:t>
            </a:r>
            <a:r>
              <a:rPr sz="2550" b="1" spc="-20" dirty="0">
                <a:latin typeface="Decoy" panose="02080003040304020404" pitchFamily="18" charset="77"/>
                <a:cs typeface="Decoy-Medium"/>
              </a:rPr>
              <a:t>Library</a:t>
            </a:r>
            <a:r>
              <a:rPr sz="2550" b="1" spc="-95" dirty="0">
                <a:latin typeface="Decoy" panose="02080003040304020404" pitchFamily="18" charset="77"/>
                <a:cs typeface="Decoy-Medium"/>
              </a:rPr>
              <a:t> </a:t>
            </a:r>
            <a:r>
              <a:rPr sz="2550" b="1" spc="-25" dirty="0">
                <a:latin typeface="Decoy" panose="02080003040304020404" pitchFamily="18" charset="77"/>
                <a:cs typeface="Decoy-Medium"/>
              </a:rPr>
              <a:t>Education</a:t>
            </a:r>
            <a:r>
              <a:rPr sz="2550" b="1" spc="-95" dirty="0">
                <a:latin typeface="Decoy" panose="02080003040304020404" pitchFamily="18" charset="77"/>
                <a:cs typeface="Decoy-Medium"/>
              </a:rPr>
              <a:t> </a:t>
            </a:r>
            <a:r>
              <a:rPr sz="2550" b="1" spc="-10" dirty="0">
                <a:latin typeface="Decoy" panose="02080003040304020404" pitchFamily="18" charset="77"/>
                <a:cs typeface="Decoy-Medium"/>
              </a:rPr>
              <a:t>Network</a:t>
            </a:r>
            <a:endParaRPr sz="2550" b="1" dirty="0">
              <a:latin typeface="Decoy" panose="02080003040304020404" pitchFamily="18" charset="77"/>
              <a:cs typeface="Decoy-Medium"/>
            </a:endParaRPr>
          </a:p>
          <a:p>
            <a:pPr marL="12700">
              <a:lnSpc>
                <a:spcPct val="100000"/>
              </a:lnSpc>
              <a:spcBef>
                <a:spcPts val="190"/>
              </a:spcBef>
            </a:pPr>
            <a:r>
              <a:rPr sz="3800" b="1" dirty="0">
                <a:latin typeface="Decoy" panose="02080003040304020404" pitchFamily="18" charset="77"/>
                <a:cs typeface="Decoy-Medium"/>
              </a:rPr>
              <a:t>Who</a:t>
            </a:r>
            <a:r>
              <a:rPr sz="3800" b="1" spc="-140" dirty="0">
                <a:latin typeface="Decoy" panose="02080003040304020404" pitchFamily="18" charset="77"/>
                <a:cs typeface="Decoy-Medium"/>
              </a:rPr>
              <a:t> </a:t>
            </a:r>
            <a:r>
              <a:rPr sz="3800" b="1" dirty="0">
                <a:latin typeface="Decoy" panose="02080003040304020404" pitchFamily="18" charset="77"/>
                <a:cs typeface="Decoy-Medium"/>
              </a:rPr>
              <a:t>we</a:t>
            </a:r>
            <a:r>
              <a:rPr sz="3800" b="1" spc="-140" dirty="0">
                <a:latin typeface="Decoy" panose="02080003040304020404" pitchFamily="18" charset="77"/>
                <a:cs typeface="Decoy-Medium"/>
              </a:rPr>
              <a:t> </a:t>
            </a:r>
            <a:r>
              <a:rPr sz="3800" b="1" dirty="0">
                <a:latin typeface="Decoy" panose="02080003040304020404" pitchFamily="18" charset="77"/>
                <a:cs typeface="Decoy-Medium"/>
              </a:rPr>
              <a:t>are</a:t>
            </a:r>
            <a:r>
              <a:rPr sz="3800" b="1" spc="-140" dirty="0">
                <a:latin typeface="Decoy" panose="02080003040304020404" pitchFamily="18" charset="77"/>
                <a:cs typeface="Decoy-Medium"/>
              </a:rPr>
              <a:t> </a:t>
            </a:r>
            <a:r>
              <a:rPr sz="3800" b="1" dirty="0">
                <a:latin typeface="Decoy" panose="02080003040304020404" pitchFamily="18" charset="77"/>
                <a:cs typeface="Decoy-Medium"/>
              </a:rPr>
              <a:t>and</a:t>
            </a:r>
            <a:r>
              <a:rPr sz="3800" b="1" spc="-140" dirty="0">
                <a:latin typeface="Decoy" panose="02080003040304020404" pitchFamily="18" charset="77"/>
                <a:cs typeface="Decoy-Medium"/>
              </a:rPr>
              <a:t> </a:t>
            </a:r>
            <a:r>
              <a:rPr sz="3800" b="1" spc="-25" dirty="0">
                <a:latin typeface="Decoy" panose="02080003040304020404" pitchFamily="18" charset="77"/>
                <a:cs typeface="Decoy-Medium"/>
              </a:rPr>
              <a:t>what</a:t>
            </a:r>
            <a:r>
              <a:rPr sz="3800" b="1" spc="-140" dirty="0">
                <a:latin typeface="Decoy" panose="02080003040304020404" pitchFamily="18" charset="77"/>
                <a:cs typeface="Decoy-Medium"/>
              </a:rPr>
              <a:t> </a:t>
            </a:r>
            <a:r>
              <a:rPr sz="3800" b="1" dirty="0">
                <a:latin typeface="Decoy" panose="02080003040304020404" pitchFamily="18" charset="77"/>
                <a:cs typeface="Decoy-Medium"/>
              </a:rPr>
              <a:t>we</a:t>
            </a:r>
            <a:r>
              <a:rPr sz="3800" b="1" spc="-135" dirty="0">
                <a:latin typeface="Decoy" panose="02080003040304020404" pitchFamily="18" charset="77"/>
                <a:cs typeface="Decoy-Medium"/>
              </a:rPr>
              <a:t> </a:t>
            </a:r>
            <a:r>
              <a:rPr sz="3800" b="1" spc="-25" dirty="0">
                <a:latin typeface="Decoy" panose="02080003040304020404" pitchFamily="18" charset="77"/>
                <a:cs typeface="Decoy-Medium"/>
              </a:rPr>
              <a:t>do!</a:t>
            </a:r>
            <a:endParaRPr sz="3800" b="1" dirty="0">
              <a:latin typeface="Decoy" panose="02080003040304020404" pitchFamily="18" charset="77"/>
              <a:cs typeface="Decoy-Medium"/>
            </a:endParaRPr>
          </a:p>
        </p:txBody>
      </p:sp>
    </p:spTree>
    <p:extLst>
      <p:ext uri="{BB962C8B-B14F-4D97-AF65-F5344CB8AC3E}">
        <p14:creationId xmlns:p14="http://schemas.microsoft.com/office/powerpoint/2010/main" val="3197614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6256000" cy="9144000"/>
            <a:chOff x="0" y="0"/>
            <a:chExt cx="16256000" cy="9144000"/>
          </a:xfrm>
        </p:grpSpPr>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8217086" y="2641600"/>
              <a:ext cx="8038900" cy="6502400"/>
            </a:xfrm>
            <a:prstGeom prst="rect">
              <a:avLst/>
            </a:prstGeom>
          </p:spPr>
        </p:pic>
        <p:pic>
          <p:nvPicPr>
            <p:cNvPr id="4" name="object 4"/>
            <p:cNvPicPr/>
            <p:nvPr/>
          </p:nvPicPr>
          <p:blipFill>
            <a:blip r:embed="rId3" cstate="print"/>
            <a:stretch>
              <a:fillRect/>
            </a:stretch>
          </p:blipFill>
          <p:spPr>
            <a:xfrm>
              <a:off x="0" y="0"/>
              <a:ext cx="7998129" cy="2667000"/>
            </a:xfrm>
            <a:prstGeom prst="rect">
              <a:avLst/>
            </a:prstGeom>
          </p:spPr>
        </p:pic>
      </p:grpSp>
      <p:sp>
        <p:nvSpPr>
          <p:cNvPr id="5" name="object 5"/>
          <p:cNvSpPr txBox="1">
            <a:spLocks noGrp="1"/>
          </p:cNvSpPr>
          <p:nvPr>
            <p:ph type="title"/>
          </p:nvPr>
        </p:nvSpPr>
        <p:spPr>
          <a:xfrm>
            <a:off x="437527" y="1206719"/>
            <a:ext cx="10124440" cy="600805"/>
          </a:xfrm>
          <a:prstGeom prst="rect">
            <a:avLst/>
          </a:prstGeom>
        </p:spPr>
        <p:txBody>
          <a:bodyPr vert="horz" wrap="square" lIns="0" tIns="15875" rIns="0" bIns="0" rtlCol="0">
            <a:spAutoFit/>
          </a:bodyPr>
          <a:lstStyle/>
          <a:p>
            <a:pPr marL="12700">
              <a:lnSpc>
                <a:spcPct val="100000"/>
              </a:lnSpc>
              <a:spcBef>
                <a:spcPts val="125"/>
              </a:spcBef>
            </a:pPr>
            <a:r>
              <a:rPr dirty="0"/>
              <a:t>What</a:t>
            </a:r>
            <a:r>
              <a:rPr spc="-130" dirty="0"/>
              <a:t> </a:t>
            </a:r>
            <a:r>
              <a:rPr dirty="0"/>
              <a:t>does</a:t>
            </a:r>
            <a:r>
              <a:rPr spc="-120" dirty="0"/>
              <a:t> </a:t>
            </a:r>
            <a:r>
              <a:rPr spc="-45" dirty="0">
                <a:cs typeface="Decoy-MediumItalic"/>
              </a:rPr>
              <a:t>STAR</a:t>
            </a:r>
            <a:r>
              <a:rPr spc="-120" dirty="0">
                <a:cs typeface="Decoy-MediumItalic"/>
              </a:rPr>
              <a:t> </a:t>
            </a:r>
            <a:r>
              <a:rPr dirty="0">
                <a:cs typeface="Decoy-MediumItalic"/>
              </a:rPr>
              <a:t>Net</a:t>
            </a:r>
            <a:r>
              <a:rPr spc="-120" dirty="0">
                <a:cs typeface="Decoy-MediumItalic"/>
              </a:rPr>
              <a:t> </a:t>
            </a:r>
            <a:r>
              <a:rPr spc="-25" dirty="0"/>
              <a:t>do?</a:t>
            </a:r>
          </a:p>
        </p:txBody>
      </p:sp>
      <p:sp>
        <p:nvSpPr>
          <p:cNvPr id="6" name="object 6"/>
          <p:cNvSpPr txBox="1"/>
          <p:nvPr/>
        </p:nvSpPr>
        <p:spPr>
          <a:xfrm>
            <a:off x="15502610" y="8496300"/>
            <a:ext cx="316230" cy="330200"/>
          </a:xfrm>
          <a:prstGeom prst="rect">
            <a:avLst/>
          </a:prstGeom>
        </p:spPr>
        <p:txBody>
          <a:bodyPr vert="horz" wrap="square" lIns="0" tIns="12700" rIns="0" bIns="0" rtlCol="0">
            <a:spAutoFit/>
          </a:bodyPr>
          <a:lstStyle/>
          <a:p>
            <a:pPr marL="12700">
              <a:lnSpc>
                <a:spcPct val="100000"/>
              </a:lnSpc>
              <a:spcBef>
                <a:spcPts val="100"/>
              </a:spcBef>
            </a:pPr>
            <a:r>
              <a:rPr sz="2000" spc="-25" dirty="0">
                <a:latin typeface="Open Sans" panose="020B0606030504020204" pitchFamily="34" charset="0"/>
                <a:cs typeface="Open Sans" panose="020B0606030504020204" pitchFamily="34" charset="0"/>
              </a:rPr>
              <a:t>18</a:t>
            </a:r>
            <a:endParaRPr sz="2000" dirty="0">
              <a:latin typeface="Open Sans" panose="020B0606030504020204" pitchFamily="34" charset="0"/>
              <a:cs typeface="Open Sans" panose="020B0606030504020204" pitchFamily="34" charset="0"/>
            </a:endParaRPr>
          </a:p>
        </p:txBody>
      </p:sp>
      <p:sp>
        <p:nvSpPr>
          <p:cNvPr id="7" name="object 7"/>
          <p:cNvSpPr txBox="1"/>
          <p:nvPr/>
        </p:nvSpPr>
        <p:spPr>
          <a:xfrm>
            <a:off x="437562" y="3162300"/>
            <a:ext cx="3544570" cy="4912360"/>
          </a:xfrm>
          <a:prstGeom prst="rect">
            <a:avLst/>
          </a:prstGeom>
        </p:spPr>
        <p:txBody>
          <a:bodyPr vert="horz" wrap="square" lIns="0" tIns="0" rIns="0" bIns="0" rtlCol="0">
            <a:spAutoFit/>
          </a:bodyPr>
          <a:lstStyle/>
          <a:p>
            <a:pPr marL="304165" indent="-292100">
              <a:lnSpc>
                <a:spcPts val="2580"/>
              </a:lnSpc>
              <a:buClr>
                <a:srgbClr val="FAA61A"/>
              </a:buClr>
              <a:buSzPct val="120000"/>
              <a:buFont typeface="Wingdings"/>
              <a:buChar char=""/>
              <a:tabLst>
                <a:tab pos="304800" algn="l"/>
              </a:tabLst>
            </a:pPr>
            <a:r>
              <a:rPr sz="2000" b="1" spc="-10">
                <a:solidFill>
                  <a:srgbClr val="FFFFFF"/>
                </a:solidFill>
                <a:latin typeface="OpenSans-SemiBold"/>
                <a:cs typeface="OpenSans-SemiBold"/>
              </a:rPr>
              <a:t>Exhibits</a:t>
            </a:r>
            <a:endParaRPr sz="2000">
              <a:latin typeface="OpenSans-SemiBold"/>
              <a:cs typeface="OpenSans-SemiBold"/>
            </a:endParaRPr>
          </a:p>
          <a:p>
            <a:pPr marL="304165" indent="-292100">
              <a:lnSpc>
                <a:spcPct val="100000"/>
              </a:lnSpc>
              <a:spcBef>
                <a:spcPts val="1620"/>
              </a:spcBef>
              <a:buClr>
                <a:srgbClr val="FAA61A"/>
              </a:buClr>
              <a:buSzPct val="120000"/>
              <a:buFont typeface="Wingdings"/>
              <a:buChar char=""/>
              <a:tabLst>
                <a:tab pos="304800" algn="l"/>
              </a:tabLst>
            </a:pPr>
            <a:r>
              <a:rPr sz="2000" b="1" spc="-20">
                <a:solidFill>
                  <a:srgbClr val="FFFFFF"/>
                </a:solidFill>
                <a:latin typeface="OpenSans-SemiBold"/>
                <a:cs typeface="OpenSans-SemiBold"/>
              </a:rPr>
              <a:t>Kits</a:t>
            </a:r>
            <a:endParaRPr sz="2000">
              <a:latin typeface="OpenSans-SemiBold"/>
              <a:cs typeface="OpenSans-SemiBold"/>
            </a:endParaRPr>
          </a:p>
          <a:p>
            <a:pPr marL="304165" indent="-292100">
              <a:lnSpc>
                <a:spcPct val="100000"/>
              </a:lnSpc>
              <a:spcBef>
                <a:spcPts val="1620"/>
              </a:spcBef>
              <a:buClr>
                <a:srgbClr val="FAA61A"/>
              </a:buClr>
              <a:buSzPct val="120000"/>
              <a:buFont typeface="Wingdings"/>
              <a:buChar char=""/>
              <a:tabLst>
                <a:tab pos="304800" algn="l"/>
              </a:tabLst>
            </a:pPr>
            <a:r>
              <a:rPr sz="2000" b="1">
                <a:solidFill>
                  <a:srgbClr val="FFFFFF"/>
                </a:solidFill>
                <a:latin typeface="OpenSans-SemiBold"/>
                <a:cs typeface="OpenSans-SemiBold"/>
              </a:rPr>
              <a:t>Professional</a:t>
            </a:r>
            <a:r>
              <a:rPr sz="2000" b="1" spc="-60">
                <a:solidFill>
                  <a:srgbClr val="FFFFFF"/>
                </a:solidFill>
                <a:latin typeface="OpenSans-SemiBold"/>
                <a:cs typeface="OpenSans-SemiBold"/>
              </a:rPr>
              <a:t> </a:t>
            </a:r>
            <a:r>
              <a:rPr sz="2000" b="1" spc="-10">
                <a:solidFill>
                  <a:srgbClr val="FFFFFF"/>
                </a:solidFill>
                <a:latin typeface="OpenSans-SemiBold"/>
                <a:cs typeface="OpenSans-SemiBold"/>
              </a:rPr>
              <a:t>Development</a:t>
            </a:r>
            <a:endParaRPr sz="2000">
              <a:latin typeface="OpenSans-SemiBold"/>
              <a:cs typeface="OpenSans-SemiBold"/>
            </a:endParaRPr>
          </a:p>
          <a:p>
            <a:pPr marL="304165" indent="-292100">
              <a:lnSpc>
                <a:spcPct val="100000"/>
              </a:lnSpc>
              <a:spcBef>
                <a:spcPts val="1620"/>
              </a:spcBef>
              <a:buClr>
                <a:srgbClr val="FAA61A"/>
              </a:buClr>
              <a:buSzPct val="120000"/>
              <a:buFont typeface="Wingdings"/>
              <a:buChar char=""/>
              <a:tabLst>
                <a:tab pos="304800" algn="l"/>
              </a:tabLst>
            </a:pPr>
            <a:r>
              <a:rPr sz="2000" b="1">
                <a:solidFill>
                  <a:srgbClr val="FFFFFF"/>
                </a:solidFill>
                <a:latin typeface="OpenSans-SemiBold"/>
                <a:cs typeface="OpenSans-SemiBold"/>
              </a:rPr>
              <a:t>Community </a:t>
            </a:r>
            <a:r>
              <a:rPr sz="2000" b="1" spc="-10">
                <a:solidFill>
                  <a:srgbClr val="FFFFFF"/>
                </a:solidFill>
                <a:latin typeface="OpenSans-SemiBold"/>
                <a:cs typeface="OpenSans-SemiBold"/>
              </a:rPr>
              <a:t>Dialogues</a:t>
            </a:r>
            <a:endParaRPr sz="2000">
              <a:latin typeface="OpenSans-SemiBold"/>
              <a:cs typeface="OpenSans-SemiBold"/>
            </a:endParaRPr>
          </a:p>
          <a:p>
            <a:pPr marL="304165" indent="-292100">
              <a:lnSpc>
                <a:spcPct val="100000"/>
              </a:lnSpc>
              <a:spcBef>
                <a:spcPts val="1620"/>
              </a:spcBef>
              <a:buClr>
                <a:srgbClr val="FAA61A"/>
              </a:buClr>
              <a:buSzPct val="120000"/>
              <a:buFont typeface="Wingdings"/>
              <a:buChar char=""/>
              <a:tabLst>
                <a:tab pos="304800" algn="l"/>
              </a:tabLst>
            </a:pPr>
            <a:r>
              <a:rPr sz="2000" b="1">
                <a:solidFill>
                  <a:srgbClr val="FFFFFF"/>
                </a:solidFill>
                <a:latin typeface="OpenSans-SemiBold"/>
                <a:cs typeface="OpenSans-SemiBold"/>
              </a:rPr>
              <a:t>Partnership</a:t>
            </a:r>
            <a:r>
              <a:rPr sz="2000" b="1" spc="-55">
                <a:solidFill>
                  <a:srgbClr val="FFFFFF"/>
                </a:solidFill>
                <a:latin typeface="OpenSans-SemiBold"/>
                <a:cs typeface="OpenSans-SemiBold"/>
              </a:rPr>
              <a:t> </a:t>
            </a:r>
            <a:r>
              <a:rPr sz="2000" b="1" spc="-10">
                <a:solidFill>
                  <a:srgbClr val="FFFFFF"/>
                </a:solidFill>
                <a:latin typeface="OpenSans-SemiBold"/>
                <a:cs typeface="OpenSans-SemiBold"/>
              </a:rPr>
              <a:t>Guidance</a:t>
            </a:r>
            <a:endParaRPr sz="2000">
              <a:latin typeface="OpenSans-SemiBold"/>
              <a:cs typeface="OpenSans-SemiBold"/>
            </a:endParaRPr>
          </a:p>
          <a:p>
            <a:pPr marL="304165" indent="-292100">
              <a:lnSpc>
                <a:spcPct val="100000"/>
              </a:lnSpc>
              <a:spcBef>
                <a:spcPts val="1620"/>
              </a:spcBef>
              <a:buClr>
                <a:srgbClr val="FAA61A"/>
              </a:buClr>
              <a:buSzPct val="120000"/>
              <a:buFont typeface="Wingdings"/>
              <a:buChar char=""/>
              <a:tabLst>
                <a:tab pos="304800" algn="l"/>
              </a:tabLst>
            </a:pPr>
            <a:r>
              <a:rPr sz="2000" b="1">
                <a:solidFill>
                  <a:srgbClr val="FFFFFF"/>
                </a:solidFill>
                <a:latin typeface="OpenSans-SemiBold"/>
                <a:cs typeface="OpenSans-SemiBold"/>
              </a:rPr>
              <a:t>SME </a:t>
            </a:r>
            <a:r>
              <a:rPr sz="2000" b="1" spc="-10">
                <a:solidFill>
                  <a:srgbClr val="FFFFFF"/>
                </a:solidFill>
                <a:latin typeface="OpenSans-SemiBold"/>
                <a:cs typeface="OpenSans-SemiBold"/>
              </a:rPr>
              <a:t>Matchmaking</a:t>
            </a:r>
            <a:endParaRPr sz="2000">
              <a:latin typeface="OpenSans-SemiBold"/>
              <a:cs typeface="OpenSans-SemiBold"/>
            </a:endParaRPr>
          </a:p>
          <a:p>
            <a:pPr marL="304165" indent="-292100">
              <a:lnSpc>
                <a:spcPct val="100000"/>
              </a:lnSpc>
              <a:spcBef>
                <a:spcPts val="1620"/>
              </a:spcBef>
              <a:buClr>
                <a:srgbClr val="FAA61A"/>
              </a:buClr>
              <a:buSzPct val="120000"/>
              <a:buFont typeface="Wingdings"/>
              <a:buChar char=""/>
              <a:tabLst>
                <a:tab pos="304800" algn="l"/>
              </a:tabLst>
            </a:pPr>
            <a:r>
              <a:rPr sz="2000" b="1" spc="-10">
                <a:solidFill>
                  <a:srgbClr val="FFFFFF"/>
                </a:solidFill>
                <a:latin typeface="OpenSans-SemiBold"/>
                <a:cs typeface="OpenSans-SemiBold"/>
              </a:rPr>
              <a:t>Events</a:t>
            </a:r>
            <a:endParaRPr sz="2000">
              <a:latin typeface="OpenSans-SemiBold"/>
              <a:cs typeface="OpenSans-SemiBold"/>
            </a:endParaRPr>
          </a:p>
          <a:p>
            <a:pPr marL="304165" indent="-292100">
              <a:lnSpc>
                <a:spcPct val="100000"/>
              </a:lnSpc>
              <a:spcBef>
                <a:spcPts val="1620"/>
              </a:spcBef>
              <a:buClr>
                <a:srgbClr val="FAA61A"/>
              </a:buClr>
              <a:buSzPct val="120000"/>
              <a:buFont typeface="Wingdings"/>
              <a:buChar char=""/>
              <a:tabLst>
                <a:tab pos="304800" algn="l"/>
              </a:tabLst>
            </a:pPr>
            <a:r>
              <a:rPr sz="2000" b="1">
                <a:solidFill>
                  <a:srgbClr val="FFFFFF"/>
                </a:solidFill>
                <a:latin typeface="OpenSans-SemiBold"/>
                <a:cs typeface="OpenSans-SemiBold"/>
              </a:rPr>
              <a:t>Interactive</a:t>
            </a:r>
            <a:r>
              <a:rPr sz="2000" b="1" spc="-55">
                <a:solidFill>
                  <a:srgbClr val="FFFFFF"/>
                </a:solidFill>
                <a:latin typeface="OpenSans-SemiBold"/>
                <a:cs typeface="OpenSans-SemiBold"/>
              </a:rPr>
              <a:t> </a:t>
            </a:r>
            <a:r>
              <a:rPr sz="2000" b="1" spc="-10">
                <a:solidFill>
                  <a:srgbClr val="FFFFFF"/>
                </a:solidFill>
                <a:latin typeface="OpenSans-SemiBold"/>
                <a:cs typeface="OpenSans-SemiBold"/>
              </a:rPr>
              <a:t>Activities</a:t>
            </a:r>
            <a:endParaRPr sz="2000">
              <a:latin typeface="OpenSans-SemiBold"/>
              <a:cs typeface="OpenSans-SemiBold"/>
            </a:endParaRPr>
          </a:p>
          <a:p>
            <a:pPr marL="304165" indent="-292100">
              <a:lnSpc>
                <a:spcPct val="100000"/>
              </a:lnSpc>
              <a:spcBef>
                <a:spcPts val="1620"/>
              </a:spcBef>
              <a:buClr>
                <a:srgbClr val="FAA61A"/>
              </a:buClr>
              <a:buSzPct val="120000"/>
              <a:buFont typeface="Wingdings"/>
              <a:buChar char=""/>
              <a:tabLst>
                <a:tab pos="304800" algn="l"/>
              </a:tabLst>
            </a:pPr>
            <a:r>
              <a:rPr sz="2000" b="1">
                <a:solidFill>
                  <a:srgbClr val="FFFFFF"/>
                </a:solidFill>
                <a:latin typeface="OpenSans-SemiBold"/>
                <a:cs typeface="OpenSans-SemiBold"/>
              </a:rPr>
              <a:t>Facilitation</a:t>
            </a:r>
            <a:r>
              <a:rPr sz="2000" b="1" spc="-60">
                <a:solidFill>
                  <a:srgbClr val="FFFFFF"/>
                </a:solidFill>
                <a:latin typeface="OpenSans-SemiBold"/>
                <a:cs typeface="OpenSans-SemiBold"/>
              </a:rPr>
              <a:t> </a:t>
            </a:r>
            <a:r>
              <a:rPr sz="2000" b="1" spc="-10">
                <a:solidFill>
                  <a:srgbClr val="FFFFFF"/>
                </a:solidFill>
                <a:latin typeface="OpenSans-SemiBold"/>
                <a:cs typeface="OpenSans-SemiBold"/>
              </a:rPr>
              <a:t>Strategies</a:t>
            </a:r>
            <a:endParaRPr sz="2000">
              <a:latin typeface="OpenSans-SemiBold"/>
              <a:cs typeface="OpenSans-SemiBold"/>
            </a:endParaRPr>
          </a:p>
        </p:txBody>
      </p:sp>
      <p:grpSp>
        <p:nvGrpSpPr>
          <p:cNvPr id="8" name="object 8"/>
          <p:cNvGrpSpPr/>
          <p:nvPr/>
        </p:nvGrpSpPr>
        <p:grpSpPr>
          <a:xfrm>
            <a:off x="8257857" y="450227"/>
            <a:ext cx="7548245" cy="7550784"/>
            <a:chOff x="8257857" y="450227"/>
            <a:chExt cx="7548245" cy="7550784"/>
          </a:xfrm>
        </p:grpSpPr>
        <p:pic>
          <p:nvPicPr>
            <p:cNvPr id="9" name="object 9"/>
            <p:cNvPicPr/>
            <p:nvPr/>
          </p:nvPicPr>
          <p:blipFill>
            <a:blip r:embed="rId4" cstate="email">
              <a:extLst>
                <a:ext uri="{28A0092B-C50C-407E-A947-70E740481C1C}">
                  <a14:useLocalDpi xmlns:a14="http://schemas.microsoft.com/office/drawing/2010/main"/>
                </a:ext>
              </a:extLst>
            </a:blip>
            <a:stretch>
              <a:fillRect/>
            </a:stretch>
          </p:blipFill>
          <p:spPr>
            <a:xfrm>
              <a:off x="8257857" y="3082607"/>
              <a:ext cx="3644095" cy="2216772"/>
            </a:xfrm>
            <a:prstGeom prst="rect">
              <a:avLst/>
            </a:prstGeom>
          </p:spPr>
        </p:pic>
        <p:pic>
          <p:nvPicPr>
            <p:cNvPr id="10" name="object 10"/>
            <p:cNvPicPr/>
            <p:nvPr/>
          </p:nvPicPr>
          <p:blipFill>
            <a:blip r:embed="rId5" cstate="email">
              <a:extLst>
                <a:ext uri="{28A0092B-C50C-407E-A947-70E740481C1C}">
                  <a14:useLocalDpi xmlns:a14="http://schemas.microsoft.com/office/drawing/2010/main"/>
                </a:ext>
              </a:extLst>
            </a:blip>
            <a:stretch>
              <a:fillRect/>
            </a:stretch>
          </p:blipFill>
          <p:spPr>
            <a:xfrm>
              <a:off x="8257857" y="5784227"/>
              <a:ext cx="3644095" cy="2216772"/>
            </a:xfrm>
            <a:prstGeom prst="rect">
              <a:avLst/>
            </a:prstGeom>
          </p:spPr>
        </p:pic>
        <p:pic>
          <p:nvPicPr>
            <p:cNvPr id="11" name="object 11"/>
            <p:cNvPicPr/>
            <p:nvPr/>
          </p:nvPicPr>
          <p:blipFill>
            <a:blip r:embed="rId6" cstate="email">
              <a:extLst>
                <a:ext uri="{28A0092B-C50C-407E-A947-70E740481C1C}">
                  <a14:useLocalDpi xmlns:a14="http://schemas.microsoft.com/office/drawing/2010/main"/>
                </a:ext>
              </a:extLst>
            </a:blip>
            <a:stretch>
              <a:fillRect/>
            </a:stretch>
          </p:blipFill>
          <p:spPr>
            <a:xfrm>
              <a:off x="12161684" y="3082607"/>
              <a:ext cx="3644087" cy="2216772"/>
            </a:xfrm>
            <a:prstGeom prst="rect">
              <a:avLst/>
            </a:prstGeom>
          </p:spPr>
        </p:pic>
        <p:pic>
          <p:nvPicPr>
            <p:cNvPr id="12" name="object 12"/>
            <p:cNvPicPr/>
            <p:nvPr/>
          </p:nvPicPr>
          <p:blipFill>
            <a:blip r:embed="rId7" cstate="email">
              <a:extLst>
                <a:ext uri="{28A0092B-C50C-407E-A947-70E740481C1C}">
                  <a14:useLocalDpi xmlns:a14="http://schemas.microsoft.com/office/drawing/2010/main"/>
                </a:ext>
              </a:extLst>
            </a:blip>
            <a:stretch>
              <a:fillRect/>
            </a:stretch>
          </p:blipFill>
          <p:spPr>
            <a:xfrm>
              <a:off x="12161684" y="5784227"/>
              <a:ext cx="3644087" cy="2216772"/>
            </a:xfrm>
            <a:prstGeom prst="rect">
              <a:avLst/>
            </a:prstGeom>
          </p:spPr>
        </p:pic>
        <p:pic>
          <p:nvPicPr>
            <p:cNvPr id="13" name="object 13"/>
            <p:cNvPicPr/>
            <p:nvPr/>
          </p:nvPicPr>
          <p:blipFill>
            <a:blip r:embed="rId8" cstate="email">
              <a:extLst>
                <a:ext uri="{28A0092B-C50C-407E-A947-70E740481C1C}">
                  <a14:useLocalDpi xmlns:a14="http://schemas.microsoft.com/office/drawing/2010/main"/>
                </a:ext>
              </a:extLst>
            </a:blip>
            <a:stretch>
              <a:fillRect/>
            </a:stretch>
          </p:blipFill>
          <p:spPr>
            <a:xfrm>
              <a:off x="8257869" y="450227"/>
              <a:ext cx="7547901" cy="2216772"/>
            </a:xfrm>
            <a:prstGeom prst="rect">
              <a:avLst/>
            </a:prstGeom>
          </p:spPr>
        </p:pic>
      </p:grpSp>
      <p:sp>
        <p:nvSpPr>
          <p:cNvPr id="14" name="object 14"/>
          <p:cNvSpPr txBox="1"/>
          <p:nvPr/>
        </p:nvSpPr>
        <p:spPr>
          <a:xfrm>
            <a:off x="4341380" y="3162300"/>
            <a:ext cx="3274060" cy="1282700"/>
          </a:xfrm>
          <a:prstGeom prst="rect">
            <a:avLst/>
          </a:prstGeom>
        </p:spPr>
        <p:txBody>
          <a:bodyPr vert="horz" wrap="square" lIns="0" tIns="0" rIns="0" bIns="0" rtlCol="0">
            <a:spAutoFit/>
          </a:bodyPr>
          <a:lstStyle/>
          <a:p>
            <a:pPr marL="304165" indent="-292100">
              <a:lnSpc>
                <a:spcPts val="2580"/>
              </a:lnSpc>
              <a:buClr>
                <a:srgbClr val="FAA61A"/>
              </a:buClr>
              <a:buSzPct val="120000"/>
              <a:buFont typeface="Wingdings"/>
              <a:buChar char=""/>
              <a:tabLst>
                <a:tab pos="304800" algn="l"/>
              </a:tabLst>
            </a:pPr>
            <a:r>
              <a:rPr sz="2000" b="1">
                <a:solidFill>
                  <a:srgbClr val="FFFFFF"/>
                </a:solidFill>
                <a:latin typeface="OpenSans-SemiBold"/>
                <a:cs typeface="OpenSans-SemiBold"/>
              </a:rPr>
              <a:t>Resource</a:t>
            </a:r>
            <a:r>
              <a:rPr sz="2000" b="1" spc="-40">
                <a:solidFill>
                  <a:srgbClr val="FFFFFF"/>
                </a:solidFill>
                <a:latin typeface="OpenSans-SemiBold"/>
                <a:cs typeface="OpenSans-SemiBold"/>
              </a:rPr>
              <a:t> </a:t>
            </a:r>
            <a:r>
              <a:rPr sz="2000" b="1" spc="-10">
                <a:solidFill>
                  <a:srgbClr val="FFFFFF"/>
                </a:solidFill>
                <a:latin typeface="OpenSans-SemiBold"/>
                <a:cs typeface="OpenSans-SemiBold"/>
              </a:rPr>
              <a:t>Dissemination</a:t>
            </a:r>
            <a:endParaRPr sz="2000">
              <a:latin typeface="OpenSans-SemiBold"/>
              <a:cs typeface="OpenSans-SemiBold"/>
            </a:endParaRPr>
          </a:p>
          <a:p>
            <a:pPr marL="304165" marR="605790" indent="-292100">
              <a:lnSpc>
                <a:spcPct val="118100"/>
              </a:lnSpc>
              <a:spcBef>
                <a:spcPts val="1095"/>
              </a:spcBef>
              <a:buClr>
                <a:srgbClr val="FAA61A"/>
              </a:buClr>
              <a:buSzPct val="120000"/>
              <a:buFont typeface="Wingdings"/>
              <a:buChar char=""/>
              <a:tabLst>
                <a:tab pos="304800" algn="l"/>
              </a:tabLst>
            </a:pPr>
            <a:r>
              <a:rPr sz="2000" b="1">
                <a:solidFill>
                  <a:srgbClr val="FFFFFF"/>
                </a:solidFill>
                <a:latin typeface="OpenSans-SemiBold"/>
                <a:cs typeface="OpenSans-SemiBold"/>
              </a:rPr>
              <a:t>Eclipse</a:t>
            </a:r>
            <a:r>
              <a:rPr sz="2000" b="1" spc="-30">
                <a:solidFill>
                  <a:srgbClr val="FFFFFF"/>
                </a:solidFill>
                <a:latin typeface="OpenSans-SemiBold"/>
                <a:cs typeface="OpenSans-SemiBold"/>
              </a:rPr>
              <a:t> </a:t>
            </a:r>
            <a:r>
              <a:rPr sz="2000" b="1">
                <a:solidFill>
                  <a:srgbClr val="FFFFFF"/>
                </a:solidFill>
                <a:latin typeface="OpenSans-SemiBold"/>
                <a:cs typeface="OpenSans-SemiBold"/>
              </a:rPr>
              <a:t>Glasses</a:t>
            </a:r>
            <a:r>
              <a:rPr sz="2000" b="1" spc="-30">
                <a:solidFill>
                  <a:srgbClr val="FFFFFF"/>
                </a:solidFill>
                <a:latin typeface="OpenSans-SemiBold"/>
                <a:cs typeface="OpenSans-SemiBold"/>
              </a:rPr>
              <a:t> </a:t>
            </a:r>
            <a:r>
              <a:rPr sz="2000" b="1" spc="-25">
                <a:solidFill>
                  <a:srgbClr val="FFFFFF"/>
                </a:solidFill>
                <a:latin typeface="OpenSans-SemiBold"/>
                <a:cs typeface="OpenSans-SemiBold"/>
              </a:rPr>
              <a:t>and </a:t>
            </a:r>
            <a:r>
              <a:rPr sz="2000" b="1" spc="-10">
                <a:solidFill>
                  <a:srgbClr val="FFFFFF"/>
                </a:solidFill>
                <a:latin typeface="OpenSans-SemiBold"/>
                <a:cs typeface="OpenSans-SemiBold"/>
              </a:rPr>
              <a:t>Training!</a:t>
            </a:r>
            <a:endParaRPr sz="2000">
              <a:latin typeface="OpenSans-SemiBold"/>
              <a:cs typeface="OpenSans-SemiBold"/>
            </a:endParaRPr>
          </a:p>
        </p:txBody>
      </p:sp>
    </p:spTree>
    <p:extLst>
      <p:ext uri="{BB962C8B-B14F-4D97-AF65-F5344CB8AC3E}">
        <p14:creationId xmlns:p14="http://schemas.microsoft.com/office/powerpoint/2010/main" val="3815372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object 2">
            <a:extLst>
              <a:ext uri="{FF2B5EF4-FFF2-40B4-BE49-F238E27FC236}">
                <a16:creationId xmlns:a16="http://schemas.microsoft.com/office/drawing/2014/main" id="{9535D26A-8823-6292-B7D6-D34506719EBE}"/>
              </a:ext>
            </a:extLst>
          </p:cNvPr>
          <p:cNvPicPr/>
          <p:nvPr/>
        </p:nvPicPr>
        <p:blipFill>
          <a:blip r:embed="rId3" cstate="email">
            <a:extLst>
              <a:ext uri="{28A0092B-C50C-407E-A947-70E740481C1C}">
                <a14:useLocalDpi xmlns:a14="http://schemas.microsoft.com/office/drawing/2010/main"/>
              </a:ext>
            </a:extLst>
          </a:blip>
          <a:srcRect/>
          <a:stretch/>
        </p:blipFill>
        <p:spPr>
          <a:xfrm>
            <a:off x="7242722" y="1883168"/>
            <a:ext cx="9013264" cy="7236927"/>
          </a:xfrm>
          <a:prstGeom prst="rect">
            <a:avLst/>
          </a:prstGeom>
        </p:spPr>
      </p:pic>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0" y="5727"/>
            <a:ext cx="16256000" cy="3111500"/>
          </a:xfrm>
          <a:prstGeom prst="rect">
            <a:avLst/>
          </a:prstGeom>
        </p:spPr>
      </p:pic>
      <p:sp>
        <p:nvSpPr>
          <p:cNvPr id="5" name="object 5"/>
          <p:cNvSpPr txBox="1">
            <a:spLocks noGrp="1"/>
          </p:cNvSpPr>
          <p:nvPr>
            <p:ph type="title"/>
          </p:nvPr>
        </p:nvSpPr>
        <p:spPr>
          <a:xfrm>
            <a:off x="387695" y="396964"/>
            <a:ext cx="13149264" cy="1200696"/>
          </a:xfrm>
          <a:prstGeom prst="rect">
            <a:avLst/>
          </a:prstGeom>
        </p:spPr>
        <p:txBody>
          <a:bodyPr vert="horz" wrap="square" lIns="0" tIns="411844" rIns="0" bIns="0" rtlCol="0" anchor="t">
            <a:spAutoFit/>
          </a:bodyPr>
          <a:lstStyle/>
          <a:p>
            <a:pPr marL="12700">
              <a:spcBef>
                <a:spcPts val="100"/>
              </a:spcBef>
              <a:tabLst>
                <a:tab pos="2562225" algn="l"/>
                <a:tab pos="6334125" algn="l"/>
                <a:tab pos="7703820" algn="l"/>
              </a:tabLst>
            </a:pPr>
            <a:r>
              <a:rPr lang="en-US" sz="5100" spc="-10" dirty="0"/>
              <a:t>Date and Location</a:t>
            </a:r>
          </a:p>
        </p:txBody>
      </p:sp>
      <p:sp>
        <p:nvSpPr>
          <p:cNvPr id="6" name="object 6"/>
          <p:cNvSpPr txBox="1"/>
          <p:nvPr/>
        </p:nvSpPr>
        <p:spPr>
          <a:xfrm>
            <a:off x="5698794" y="3112311"/>
            <a:ext cx="3083236" cy="1120820"/>
          </a:xfrm>
          <a:prstGeom prst="rect">
            <a:avLst/>
          </a:prstGeom>
        </p:spPr>
        <p:txBody>
          <a:bodyPr vert="horz" wrap="square" lIns="0" tIns="12700" rIns="0" bIns="0" rtlCol="0">
            <a:spAutoFit/>
          </a:bodyPr>
          <a:lstStyle/>
          <a:p>
            <a:pPr marL="12700" algn="ctr">
              <a:lnSpc>
                <a:spcPct val="100000"/>
              </a:lnSpc>
              <a:spcBef>
                <a:spcPts val="100"/>
              </a:spcBef>
            </a:pPr>
            <a:r>
              <a:rPr sz="3600" b="1" spc="-25" dirty="0">
                <a:latin typeface="Decoy" panose="02080003040304020404" pitchFamily="18" charset="77"/>
                <a:cs typeface="Decoy-Medium"/>
              </a:rPr>
              <a:t>Today's</a:t>
            </a:r>
            <a:r>
              <a:rPr sz="3600" b="1" spc="-125" dirty="0">
                <a:latin typeface="Decoy" panose="02080003040304020404" pitchFamily="18" charset="77"/>
                <a:cs typeface="Decoy-Medium"/>
              </a:rPr>
              <a:t> </a:t>
            </a:r>
            <a:r>
              <a:rPr sz="3600" b="1" spc="-25" dirty="0">
                <a:latin typeface="Decoy" panose="02080003040304020404" pitchFamily="18" charset="77"/>
                <a:cs typeface="Decoy-Medium"/>
              </a:rPr>
              <a:t>Agenda</a:t>
            </a:r>
            <a:endParaRPr sz="3600" b="1" dirty="0">
              <a:latin typeface="Decoy" panose="02080003040304020404" pitchFamily="18" charset="77"/>
              <a:cs typeface="Decoy-Medium"/>
            </a:endParaRPr>
          </a:p>
        </p:txBody>
      </p:sp>
      <p:sp>
        <p:nvSpPr>
          <p:cNvPr id="8" name="object 8"/>
          <p:cNvSpPr txBox="1"/>
          <p:nvPr/>
        </p:nvSpPr>
        <p:spPr>
          <a:xfrm>
            <a:off x="5655069" y="4382542"/>
            <a:ext cx="4497651" cy="3028521"/>
          </a:xfrm>
          <a:prstGeom prst="rect">
            <a:avLst/>
          </a:prstGeom>
        </p:spPr>
        <p:txBody>
          <a:bodyPr vert="horz" wrap="square" lIns="0" tIns="12700" rIns="0" bIns="0" rtlCol="0" anchor="t">
            <a:spAutoFit/>
          </a:bodyPr>
          <a:lstStyle/>
          <a:p>
            <a:pPr marL="304800" indent="-292100">
              <a:lnSpc>
                <a:spcPct val="150000"/>
              </a:lnSpc>
              <a:spcBef>
                <a:spcPts val="100"/>
              </a:spcBef>
              <a:buClr>
                <a:srgbClr val="EF4123"/>
              </a:buClr>
              <a:buFont typeface="Wingdings"/>
              <a:buChar char=""/>
              <a:tabLst>
                <a:tab pos="304800" algn="l"/>
              </a:tabLst>
            </a:pPr>
            <a:r>
              <a:rPr lang="en-US" sz="2500" dirty="0">
                <a:latin typeface="Open Sans" panose="020B0606030504020204" pitchFamily="34" charset="0"/>
                <a:ea typeface="Open Sans" panose="020B0606030504020204" pitchFamily="34" charset="0"/>
                <a:cs typeface="Open Sans" panose="020B0606030504020204" pitchFamily="34" charset="0"/>
              </a:rPr>
              <a:t>Agenda here</a:t>
            </a:r>
          </a:p>
          <a:p>
            <a:pPr marL="304800" indent="-292100">
              <a:lnSpc>
                <a:spcPct val="150000"/>
              </a:lnSpc>
              <a:spcBef>
                <a:spcPts val="100"/>
              </a:spcBef>
              <a:buClr>
                <a:srgbClr val="EF4123"/>
              </a:buClr>
              <a:buFont typeface="Wingdings"/>
              <a:buChar char=""/>
              <a:tabLst>
                <a:tab pos="304800" algn="l"/>
              </a:tabLst>
            </a:pPr>
            <a:endParaRPr lang="en-US" sz="2500" dirty="0">
              <a:latin typeface="Open Sans" panose="020B0606030504020204" pitchFamily="34" charset="0"/>
              <a:ea typeface="Open Sans" panose="020B0606030504020204" pitchFamily="34" charset="0"/>
              <a:cs typeface="Open Sans" panose="020B0606030504020204" pitchFamily="34" charset="0"/>
            </a:endParaRPr>
          </a:p>
          <a:p>
            <a:pPr marL="12700">
              <a:lnSpc>
                <a:spcPct val="150000"/>
              </a:lnSpc>
              <a:spcBef>
                <a:spcPts val="100"/>
              </a:spcBef>
              <a:buClr>
                <a:srgbClr val="EF4123"/>
              </a:buClr>
              <a:tabLst>
                <a:tab pos="304800" algn="l"/>
              </a:tabLst>
            </a:pPr>
            <a:endParaRPr lang="en-US" sz="2000" dirty="0">
              <a:latin typeface="Open Sans" panose="020B0606030504020204" pitchFamily="34" charset="0"/>
              <a:ea typeface="Open Sans" panose="020B0606030504020204" pitchFamily="34" charset="0"/>
              <a:cs typeface="Open Sans Light" panose="020B0306030504020204" pitchFamily="34" charset="0"/>
            </a:endParaRPr>
          </a:p>
          <a:p>
            <a:pPr marL="12700">
              <a:lnSpc>
                <a:spcPct val="150000"/>
              </a:lnSpc>
              <a:spcBef>
                <a:spcPts val="100"/>
              </a:spcBef>
              <a:buClr>
                <a:srgbClr val="EF4123"/>
              </a:buClr>
              <a:tabLst>
                <a:tab pos="304800" algn="l"/>
              </a:tabLst>
            </a:pPr>
            <a:endParaRPr lang="en-US" sz="2000" dirty="0">
              <a:latin typeface="Open Sans" panose="020B0606030504020204" pitchFamily="34" charset="0"/>
              <a:cs typeface="Open Sans" panose="020B0606030504020204" pitchFamily="34" charset="0"/>
            </a:endParaRPr>
          </a:p>
          <a:p>
            <a:pPr marL="12700">
              <a:lnSpc>
                <a:spcPct val="150000"/>
              </a:lnSpc>
              <a:spcBef>
                <a:spcPts val="100"/>
              </a:spcBef>
              <a:buClr>
                <a:srgbClr val="EF4123"/>
              </a:buClr>
              <a:tabLst>
                <a:tab pos="304800" algn="l"/>
              </a:tabLst>
            </a:pPr>
            <a:endParaRPr lang="en-US" sz="2000" dirty="0">
              <a:latin typeface="Open Sans" panose="020B0606030504020204" pitchFamily="34" charset="0"/>
              <a:cs typeface="Open Sans" panose="020B0606030504020204" pitchFamily="34" charset="0"/>
            </a:endParaRPr>
          </a:p>
          <a:p>
            <a:pPr marL="304800" indent="-292100">
              <a:lnSpc>
                <a:spcPct val="150000"/>
              </a:lnSpc>
              <a:spcBef>
                <a:spcPts val="100"/>
              </a:spcBef>
              <a:buClr>
                <a:srgbClr val="EF4123"/>
              </a:buClr>
              <a:buFont typeface="Wingdings"/>
              <a:buChar char=""/>
              <a:tabLst>
                <a:tab pos="304800" algn="l"/>
              </a:tabLst>
            </a:pPr>
            <a:endParaRPr lang="en-US" sz="2000" dirty="0">
              <a:latin typeface="Open Sans" panose="020B0606030504020204" pitchFamily="34" charset="0"/>
              <a:cs typeface="Open Sans" panose="020B0606030504020204" pitchFamily="34" charset="0"/>
            </a:endParaRPr>
          </a:p>
        </p:txBody>
      </p:sp>
      <p:sp>
        <p:nvSpPr>
          <p:cNvPr id="9" name="object 9"/>
          <p:cNvSpPr txBox="1"/>
          <p:nvPr/>
        </p:nvSpPr>
        <p:spPr>
          <a:xfrm>
            <a:off x="10489470" y="4382585"/>
            <a:ext cx="5475138" cy="528350"/>
          </a:xfrm>
          <a:prstGeom prst="rect">
            <a:avLst/>
          </a:prstGeom>
        </p:spPr>
        <p:txBody>
          <a:bodyPr vert="horz" wrap="square" lIns="0" tIns="12700" rIns="0" bIns="0" rtlCol="0" anchor="t">
            <a:spAutoFit/>
          </a:bodyPr>
          <a:lstStyle/>
          <a:p>
            <a:pPr marL="304800" indent="-292100">
              <a:lnSpc>
                <a:spcPct val="150000"/>
              </a:lnSpc>
              <a:spcBef>
                <a:spcPts val="100"/>
              </a:spcBef>
              <a:buClr>
                <a:srgbClr val="EF4123"/>
              </a:buClr>
              <a:buFont typeface="Wingdings"/>
              <a:buChar char=""/>
              <a:tabLst>
                <a:tab pos="304800" algn="l"/>
              </a:tabLst>
            </a:pPr>
            <a:r>
              <a:rPr lang="en-US" sz="2500" dirty="0">
                <a:latin typeface="Open Sans" panose="020B0606030504020204" pitchFamily="34" charset="0"/>
                <a:ea typeface="Open Sans SemiBold"/>
                <a:cs typeface="Open Sans SemiBold"/>
              </a:rPr>
              <a:t>Agenda here</a:t>
            </a:r>
            <a:endParaRPr sz="2500" dirty="0">
              <a:latin typeface="Open Sans" panose="020B0606030504020204" pitchFamily="34" charset="0"/>
              <a:cs typeface="Open Sans" panose="020B0606030504020204" pitchFamily="34" charset="0"/>
            </a:endParaRPr>
          </a:p>
        </p:txBody>
      </p:sp>
      <p:sp>
        <p:nvSpPr>
          <p:cNvPr id="10" name="object 10"/>
          <p:cNvSpPr txBox="1"/>
          <p:nvPr/>
        </p:nvSpPr>
        <p:spPr>
          <a:xfrm>
            <a:off x="437527" y="3502025"/>
            <a:ext cx="5328273" cy="1677319"/>
          </a:xfrm>
          <a:prstGeom prst="rect">
            <a:avLst/>
          </a:prstGeom>
        </p:spPr>
        <p:txBody>
          <a:bodyPr vert="horz" wrap="square" lIns="0" tIns="15875" rIns="0" bIns="0" rtlCol="0" anchor="t">
            <a:spAutoFit/>
          </a:bodyPr>
          <a:lstStyle/>
          <a:p>
            <a:pPr marL="12700">
              <a:spcBef>
                <a:spcPts val="125"/>
              </a:spcBef>
            </a:pPr>
            <a:r>
              <a:rPr lang="en-US" sz="3800" b="1" spc="-45" dirty="0">
                <a:latin typeface="Decoy" panose="02080003040304020404" pitchFamily="18" charset="77"/>
              </a:rPr>
              <a:t>Facilitators</a:t>
            </a:r>
            <a:endParaRPr lang="en-US" dirty="0"/>
          </a:p>
          <a:p>
            <a:pPr marL="12700">
              <a:spcBef>
                <a:spcPts val="125"/>
              </a:spcBef>
            </a:pPr>
            <a:endParaRPr lang="en-US" sz="2550" b="1" spc="-10" dirty="0">
              <a:latin typeface="Decoy" panose="02080003040304020404" pitchFamily="18" charset="77"/>
            </a:endParaRPr>
          </a:p>
          <a:p>
            <a:pPr marL="12700">
              <a:lnSpc>
                <a:spcPct val="200000"/>
              </a:lnSpc>
              <a:spcBef>
                <a:spcPts val="125"/>
              </a:spcBef>
            </a:pPr>
            <a:r>
              <a:rPr lang="en-US" sz="2550" b="1" spc="-10" dirty="0">
                <a:latin typeface="Decoy" panose="02080003040304020404" pitchFamily="18" charset="77"/>
              </a:rPr>
              <a:t>Names here</a:t>
            </a:r>
            <a:endParaRPr lang="en-US" sz="2550" b="1" spc="-30" dirty="0">
              <a:latin typeface="Decoy" panose="02080003040304020404" pitchFamily="18" charset="77"/>
            </a:endParaRPr>
          </a:p>
        </p:txBody>
      </p:sp>
      <p:sp>
        <p:nvSpPr>
          <p:cNvPr id="2" name="object 7">
            <a:extLst>
              <a:ext uri="{FF2B5EF4-FFF2-40B4-BE49-F238E27FC236}">
                <a16:creationId xmlns:a16="http://schemas.microsoft.com/office/drawing/2014/main" id="{E808319A-A702-AEDF-D47C-4BCE3C11A312}"/>
              </a:ext>
            </a:extLst>
          </p:cNvPr>
          <p:cNvSpPr txBox="1"/>
          <p:nvPr/>
        </p:nvSpPr>
        <p:spPr>
          <a:xfrm>
            <a:off x="10489470" y="3189474"/>
            <a:ext cx="3446620" cy="1120820"/>
          </a:xfrm>
          <a:prstGeom prst="rect">
            <a:avLst/>
          </a:prstGeom>
        </p:spPr>
        <p:txBody>
          <a:bodyPr vert="horz" wrap="square" lIns="0" tIns="12700" rIns="0" bIns="0" rtlCol="0">
            <a:spAutoFit/>
          </a:bodyPr>
          <a:lstStyle>
            <a:defPPr>
              <a:defRPr kern="0"/>
            </a:defPPr>
          </a:lstStyle>
          <a:p>
            <a:pPr marL="12700">
              <a:lnSpc>
                <a:spcPct val="100000"/>
              </a:lnSpc>
              <a:spcBef>
                <a:spcPts val="100"/>
              </a:spcBef>
            </a:pPr>
            <a:r>
              <a:rPr sz="3600" b="1" dirty="0">
                <a:latin typeface="Decoy" panose="02080003040304020404" pitchFamily="18" charset="77"/>
                <a:cs typeface="Decoy-Medium"/>
              </a:rPr>
              <a:t>After</a:t>
            </a:r>
            <a:r>
              <a:rPr sz="3600" b="1" spc="-114" dirty="0">
                <a:latin typeface="Decoy" panose="02080003040304020404" pitchFamily="18" charset="77"/>
                <a:cs typeface="Decoy-Medium"/>
              </a:rPr>
              <a:t> </a:t>
            </a:r>
            <a:r>
              <a:rPr sz="3600" b="1" spc="-10" dirty="0">
                <a:latin typeface="Decoy" panose="02080003040304020404" pitchFamily="18" charset="77"/>
                <a:cs typeface="Decoy-Medium"/>
              </a:rPr>
              <a:t>Lunch</a:t>
            </a:r>
            <a:r>
              <a:rPr sz="3600" b="1" spc="-100" dirty="0">
                <a:latin typeface="Decoy" panose="02080003040304020404" pitchFamily="18" charset="77"/>
                <a:cs typeface="Decoy-Medium"/>
              </a:rPr>
              <a:t> </a:t>
            </a:r>
            <a:r>
              <a:rPr sz="3600" b="1" spc="-20" dirty="0">
                <a:latin typeface="Decoy" panose="02080003040304020404" pitchFamily="18" charset="77"/>
                <a:cs typeface="Decoy-Medium"/>
              </a:rPr>
              <a:t>Break</a:t>
            </a:r>
            <a:endParaRPr sz="3600" b="1" dirty="0">
              <a:latin typeface="Decoy" panose="02080003040304020404" pitchFamily="18" charset="77"/>
              <a:cs typeface="Decoy-Medium"/>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6256000" cy="9144000"/>
            <a:chOff x="0" y="0"/>
            <a:chExt cx="16256000" cy="9144000"/>
          </a:xfrm>
        </p:grpSpPr>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9207737" y="451887"/>
              <a:ext cx="5648149" cy="2215016"/>
            </a:xfrm>
            <a:prstGeom prst="rect">
              <a:avLst/>
            </a:prstGeom>
          </p:spPr>
        </p:pic>
        <p:pic>
          <p:nvPicPr>
            <p:cNvPr id="4" name="object 4"/>
            <p:cNvPicPr/>
            <p:nvPr/>
          </p:nvPicPr>
          <p:blipFill>
            <a:blip r:embed="rId3" cstate="email">
              <a:extLst>
                <a:ext uri="{28A0092B-C50C-407E-A947-70E740481C1C}">
                  <a14:useLocalDpi xmlns:a14="http://schemas.microsoft.com/office/drawing/2010/main"/>
                </a:ext>
              </a:extLst>
            </a:blip>
            <a:stretch>
              <a:fillRect/>
            </a:stretch>
          </p:blipFill>
          <p:spPr>
            <a:xfrm>
              <a:off x="0" y="0"/>
              <a:ext cx="7998129" cy="2667000"/>
            </a:xfrm>
            <a:prstGeom prst="rect">
              <a:avLst/>
            </a:prstGeom>
          </p:spPr>
        </p:pic>
      </p:grpSp>
      <p:pic>
        <p:nvPicPr>
          <p:cNvPr id="8" name="object 2">
            <a:extLst>
              <a:ext uri="{FF2B5EF4-FFF2-40B4-BE49-F238E27FC236}">
                <a16:creationId xmlns:a16="http://schemas.microsoft.com/office/drawing/2014/main" id="{DB46CE14-BDC0-E58F-FBE2-8CB0C81AB4C4}"/>
              </a:ext>
            </a:extLst>
          </p:cNvPr>
          <p:cNvPicPr/>
          <p:nvPr/>
        </p:nvPicPr>
        <p:blipFill>
          <a:blip r:embed="rId4" cstate="email">
            <a:extLst>
              <a:ext uri="{28A0092B-C50C-407E-A947-70E740481C1C}">
                <a14:useLocalDpi xmlns:a14="http://schemas.microsoft.com/office/drawing/2010/main"/>
              </a:ext>
            </a:extLst>
          </a:blip>
          <a:srcRect/>
          <a:stretch/>
        </p:blipFill>
        <p:spPr>
          <a:xfrm>
            <a:off x="7242722" y="1883168"/>
            <a:ext cx="9013264" cy="7236927"/>
          </a:xfrm>
          <a:prstGeom prst="rect">
            <a:avLst/>
          </a:prstGeom>
        </p:spPr>
      </p:pic>
      <p:sp>
        <p:nvSpPr>
          <p:cNvPr id="5" name="object 5"/>
          <p:cNvSpPr txBox="1">
            <a:spLocks noGrp="1"/>
          </p:cNvSpPr>
          <p:nvPr>
            <p:ph type="title"/>
          </p:nvPr>
        </p:nvSpPr>
        <p:spPr>
          <a:xfrm>
            <a:off x="437527" y="1206719"/>
            <a:ext cx="10124440" cy="600805"/>
          </a:xfrm>
          <a:prstGeom prst="rect">
            <a:avLst/>
          </a:prstGeom>
        </p:spPr>
        <p:txBody>
          <a:bodyPr vert="horz" wrap="square" lIns="0" tIns="15875" rIns="0" bIns="0" rtlCol="0">
            <a:spAutoFit/>
          </a:bodyPr>
          <a:lstStyle/>
          <a:p>
            <a:pPr marL="12700">
              <a:lnSpc>
                <a:spcPct val="100000"/>
              </a:lnSpc>
              <a:spcBef>
                <a:spcPts val="125"/>
              </a:spcBef>
            </a:pPr>
            <a:r>
              <a:rPr dirty="0"/>
              <a:t>Why</a:t>
            </a:r>
            <a:r>
              <a:rPr spc="-180" dirty="0"/>
              <a:t> </a:t>
            </a:r>
            <a:r>
              <a:rPr spc="-50" dirty="0"/>
              <a:t>Libraries?</a:t>
            </a:r>
          </a:p>
        </p:txBody>
      </p:sp>
      <p:sp>
        <p:nvSpPr>
          <p:cNvPr id="6" name="object 6"/>
          <p:cNvSpPr txBox="1">
            <a:spLocks noGrp="1"/>
          </p:cNvSpPr>
          <p:nvPr>
            <p:ph type="body" idx="1"/>
          </p:nvPr>
        </p:nvSpPr>
        <p:spPr>
          <a:prstGeom prst="rect">
            <a:avLst/>
          </a:prstGeom>
        </p:spPr>
        <p:txBody>
          <a:bodyPr vert="horz" wrap="square" lIns="0" tIns="218440" rIns="0" bIns="0" rtlCol="0">
            <a:spAutoFit/>
          </a:bodyPr>
          <a:lstStyle/>
          <a:p>
            <a:pPr marL="329565" indent="-292100">
              <a:lnSpc>
                <a:spcPct val="100000"/>
              </a:lnSpc>
              <a:spcBef>
                <a:spcPts val="1720"/>
              </a:spcBef>
              <a:buClr>
                <a:srgbClr val="FAA61A"/>
              </a:buClr>
              <a:buFont typeface="Wingdings"/>
              <a:buChar char=""/>
              <a:tabLst>
                <a:tab pos="330200" algn="l"/>
              </a:tabLst>
            </a:pPr>
            <a:r>
              <a:rPr dirty="0"/>
              <a:t>70%</a:t>
            </a:r>
            <a:r>
              <a:rPr spc="-10" dirty="0"/>
              <a:t> </a:t>
            </a:r>
            <a:r>
              <a:rPr dirty="0"/>
              <a:t>of</a:t>
            </a:r>
            <a:r>
              <a:rPr spc="-10" dirty="0"/>
              <a:t> </a:t>
            </a:r>
            <a:r>
              <a:rPr dirty="0"/>
              <a:t>the</a:t>
            </a:r>
            <a:r>
              <a:rPr spc="-10" dirty="0"/>
              <a:t> </a:t>
            </a:r>
            <a:r>
              <a:rPr dirty="0"/>
              <a:t>US</a:t>
            </a:r>
            <a:r>
              <a:rPr spc="-15" dirty="0"/>
              <a:t> </a:t>
            </a:r>
            <a:r>
              <a:rPr dirty="0"/>
              <a:t>population</a:t>
            </a:r>
            <a:r>
              <a:rPr spc="-10" dirty="0"/>
              <a:t> </a:t>
            </a:r>
            <a:r>
              <a:rPr dirty="0"/>
              <a:t>visits</a:t>
            </a:r>
            <a:r>
              <a:rPr spc="-15" dirty="0"/>
              <a:t> </a:t>
            </a:r>
            <a:r>
              <a:rPr dirty="0"/>
              <a:t>their</a:t>
            </a:r>
            <a:r>
              <a:rPr spc="-10" dirty="0"/>
              <a:t> </a:t>
            </a:r>
            <a:r>
              <a:rPr dirty="0"/>
              <a:t>local</a:t>
            </a:r>
            <a:r>
              <a:rPr spc="-10" dirty="0"/>
              <a:t> </a:t>
            </a:r>
            <a:r>
              <a:rPr dirty="0"/>
              <a:t>public</a:t>
            </a:r>
            <a:r>
              <a:rPr spc="-10" dirty="0"/>
              <a:t> </a:t>
            </a:r>
            <a:r>
              <a:rPr dirty="0"/>
              <a:t>library</a:t>
            </a:r>
            <a:r>
              <a:rPr spc="-10" dirty="0"/>
              <a:t> </a:t>
            </a:r>
            <a:r>
              <a:rPr dirty="0"/>
              <a:t>at</a:t>
            </a:r>
            <a:r>
              <a:rPr spc="-10" dirty="0"/>
              <a:t> </a:t>
            </a:r>
            <a:r>
              <a:rPr dirty="0"/>
              <a:t>least</a:t>
            </a:r>
            <a:r>
              <a:rPr spc="-10" dirty="0"/>
              <a:t> </a:t>
            </a:r>
            <a:r>
              <a:rPr dirty="0"/>
              <a:t>once</a:t>
            </a:r>
            <a:r>
              <a:rPr spc="-10" dirty="0"/>
              <a:t> </a:t>
            </a:r>
            <a:r>
              <a:rPr dirty="0"/>
              <a:t>a</a:t>
            </a:r>
            <a:r>
              <a:rPr spc="-5" dirty="0"/>
              <a:t> </a:t>
            </a:r>
            <a:r>
              <a:rPr spc="-20" dirty="0"/>
              <a:t>year</a:t>
            </a:r>
          </a:p>
          <a:p>
            <a:pPr marL="329565" indent="-292100">
              <a:lnSpc>
                <a:spcPct val="100000"/>
              </a:lnSpc>
              <a:spcBef>
                <a:spcPts val="1620"/>
              </a:spcBef>
              <a:buClr>
                <a:srgbClr val="FAA61A"/>
              </a:buClr>
              <a:buFont typeface="Wingdings"/>
              <a:buChar char=""/>
              <a:tabLst>
                <a:tab pos="330200" algn="l"/>
              </a:tabLst>
            </a:pPr>
            <a:r>
              <a:rPr dirty="0"/>
              <a:t>Demographics</a:t>
            </a:r>
            <a:r>
              <a:rPr spc="-15" dirty="0"/>
              <a:t> </a:t>
            </a:r>
            <a:r>
              <a:rPr dirty="0"/>
              <a:t>at</a:t>
            </a:r>
            <a:r>
              <a:rPr spc="-10" dirty="0"/>
              <a:t> </a:t>
            </a:r>
            <a:r>
              <a:rPr dirty="0"/>
              <a:t>library</a:t>
            </a:r>
            <a:r>
              <a:rPr spc="-15" dirty="0"/>
              <a:t> </a:t>
            </a:r>
            <a:r>
              <a:rPr dirty="0"/>
              <a:t>programs</a:t>
            </a:r>
            <a:r>
              <a:rPr spc="-10" dirty="0"/>
              <a:t> </a:t>
            </a:r>
            <a:r>
              <a:rPr dirty="0"/>
              <a:t>on</a:t>
            </a:r>
            <a:r>
              <a:rPr spc="-10" dirty="0"/>
              <a:t> </a:t>
            </a:r>
            <a:r>
              <a:rPr dirty="0"/>
              <a:t>average</a:t>
            </a:r>
            <a:r>
              <a:rPr spc="-15" dirty="0"/>
              <a:t> </a:t>
            </a:r>
            <a:r>
              <a:rPr dirty="0"/>
              <a:t>are</a:t>
            </a:r>
            <a:r>
              <a:rPr spc="-10" dirty="0"/>
              <a:t> </a:t>
            </a:r>
            <a:r>
              <a:rPr dirty="0"/>
              <a:t>a</a:t>
            </a:r>
            <a:r>
              <a:rPr spc="-10" dirty="0"/>
              <a:t> </a:t>
            </a:r>
            <a:r>
              <a:rPr dirty="0"/>
              <a:t>1:1</a:t>
            </a:r>
            <a:r>
              <a:rPr spc="-15" dirty="0"/>
              <a:t> </a:t>
            </a:r>
            <a:r>
              <a:rPr dirty="0"/>
              <a:t>match</a:t>
            </a:r>
            <a:r>
              <a:rPr spc="-10" dirty="0"/>
              <a:t> </a:t>
            </a:r>
            <a:r>
              <a:rPr dirty="0"/>
              <a:t>with</a:t>
            </a:r>
            <a:r>
              <a:rPr spc="-10" dirty="0"/>
              <a:t> </a:t>
            </a:r>
            <a:r>
              <a:rPr dirty="0"/>
              <a:t>demographics</a:t>
            </a:r>
            <a:r>
              <a:rPr spc="-15" dirty="0"/>
              <a:t> </a:t>
            </a:r>
            <a:r>
              <a:rPr dirty="0"/>
              <a:t>outside</a:t>
            </a:r>
            <a:r>
              <a:rPr spc="-10" dirty="0"/>
              <a:t> </a:t>
            </a:r>
            <a:r>
              <a:rPr dirty="0"/>
              <a:t>the</a:t>
            </a:r>
            <a:r>
              <a:rPr spc="-10" dirty="0"/>
              <a:t> </a:t>
            </a:r>
            <a:r>
              <a:rPr spc="-20" dirty="0"/>
              <a:t>door</a:t>
            </a:r>
          </a:p>
          <a:p>
            <a:pPr marL="329565" marR="336550" indent="-292100">
              <a:lnSpc>
                <a:spcPct val="104200"/>
              </a:lnSpc>
              <a:spcBef>
                <a:spcPts val="1500"/>
              </a:spcBef>
              <a:buClr>
                <a:srgbClr val="FAA61A"/>
              </a:buClr>
              <a:buFont typeface="Wingdings"/>
              <a:buChar char=""/>
              <a:tabLst>
                <a:tab pos="330200" algn="l"/>
              </a:tabLst>
            </a:pPr>
            <a:r>
              <a:rPr dirty="0"/>
              <a:t>Library</a:t>
            </a:r>
            <a:r>
              <a:rPr spc="-20" dirty="0"/>
              <a:t> </a:t>
            </a:r>
            <a:r>
              <a:rPr dirty="0"/>
              <a:t>staff</a:t>
            </a:r>
            <a:r>
              <a:rPr spc="-20" dirty="0"/>
              <a:t> </a:t>
            </a:r>
            <a:r>
              <a:rPr dirty="0"/>
              <a:t>are</a:t>
            </a:r>
            <a:r>
              <a:rPr spc="-15" dirty="0"/>
              <a:t> </a:t>
            </a:r>
            <a:r>
              <a:rPr dirty="0"/>
              <a:t>well</a:t>
            </a:r>
            <a:r>
              <a:rPr spc="-20" dirty="0"/>
              <a:t> </a:t>
            </a:r>
            <a:r>
              <a:rPr dirty="0"/>
              <a:t>educated</a:t>
            </a:r>
            <a:r>
              <a:rPr spc="-25" dirty="0"/>
              <a:t> </a:t>
            </a:r>
            <a:r>
              <a:rPr dirty="0"/>
              <a:t>and</a:t>
            </a:r>
            <a:r>
              <a:rPr spc="-15" dirty="0"/>
              <a:t> </a:t>
            </a:r>
            <a:r>
              <a:rPr dirty="0"/>
              <a:t>trained</a:t>
            </a:r>
            <a:r>
              <a:rPr spc="-20" dirty="0"/>
              <a:t> </a:t>
            </a:r>
            <a:r>
              <a:rPr dirty="0"/>
              <a:t>professionals</a:t>
            </a:r>
            <a:r>
              <a:rPr spc="-20" dirty="0"/>
              <a:t> </a:t>
            </a:r>
            <a:r>
              <a:rPr dirty="0"/>
              <a:t>who</a:t>
            </a:r>
            <a:r>
              <a:rPr spc="-15" dirty="0"/>
              <a:t> </a:t>
            </a:r>
            <a:r>
              <a:rPr dirty="0"/>
              <a:t>are</a:t>
            </a:r>
            <a:r>
              <a:rPr spc="-20" dirty="0"/>
              <a:t> </a:t>
            </a:r>
            <a:r>
              <a:rPr dirty="0"/>
              <a:t>comfortable</a:t>
            </a:r>
            <a:r>
              <a:rPr spc="-20" dirty="0"/>
              <a:t> </a:t>
            </a:r>
            <a:r>
              <a:rPr dirty="0"/>
              <a:t>trying</a:t>
            </a:r>
            <a:r>
              <a:rPr spc="-15" dirty="0"/>
              <a:t> </a:t>
            </a:r>
            <a:r>
              <a:rPr dirty="0"/>
              <a:t>new</a:t>
            </a:r>
            <a:r>
              <a:rPr spc="-20" dirty="0"/>
              <a:t> </a:t>
            </a:r>
            <a:r>
              <a:rPr dirty="0"/>
              <a:t>things</a:t>
            </a:r>
            <a:r>
              <a:rPr spc="-15" dirty="0"/>
              <a:t> </a:t>
            </a:r>
            <a:r>
              <a:rPr spc="-25" dirty="0"/>
              <a:t>and </a:t>
            </a:r>
            <a:r>
              <a:rPr dirty="0"/>
              <a:t>sharing </a:t>
            </a:r>
            <a:r>
              <a:rPr spc="-10" dirty="0"/>
              <a:t>results</a:t>
            </a:r>
          </a:p>
          <a:p>
            <a:pPr marL="25400">
              <a:lnSpc>
                <a:spcPct val="100000"/>
              </a:lnSpc>
              <a:buClr>
                <a:srgbClr val="FAA61A"/>
              </a:buClr>
              <a:buFont typeface="Wingdings"/>
              <a:buChar char=""/>
            </a:pPr>
            <a:endParaRPr sz="2200" dirty="0"/>
          </a:p>
          <a:p>
            <a:pPr marL="329565" marR="10529570" indent="-292100">
              <a:lnSpc>
                <a:spcPct val="104200"/>
              </a:lnSpc>
              <a:buClr>
                <a:srgbClr val="FAA61A"/>
              </a:buClr>
              <a:buFont typeface="Wingdings"/>
              <a:buChar char=""/>
              <a:tabLst>
                <a:tab pos="330200" algn="l"/>
              </a:tabLst>
            </a:pPr>
            <a:r>
              <a:rPr dirty="0"/>
              <a:t>Libraries</a:t>
            </a:r>
            <a:r>
              <a:rPr spc="-5" dirty="0"/>
              <a:t> </a:t>
            </a:r>
            <a:r>
              <a:rPr dirty="0"/>
              <a:t>are safe</a:t>
            </a:r>
            <a:r>
              <a:rPr spc="-5" dirty="0"/>
              <a:t> </a:t>
            </a:r>
            <a:r>
              <a:rPr dirty="0"/>
              <a:t>spaces in </a:t>
            </a:r>
            <a:r>
              <a:rPr spc="-25" dirty="0"/>
              <a:t>the </a:t>
            </a:r>
            <a:r>
              <a:rPr dirty="0"/>
              <a:t>community</a:t>
            </a:r>
            <a:r>
              <a:rPr spc="-40" dirty="0"/>
              <a:t> </a:t>
            </a:r>
            <a:r>
              <a:rPr spc="-10" dirty="0"/>
              <a:t>providing:</a:t>
            </a:r>
          </a:p>
          <a:p>
            <a:pPr marL="774700" lvl="1" indent="-267970">
              <a:lnSpc>
                <a:spcPct val="100000"/>
              </a:lnSpc>
              <a:spcBef>
                <a:spcPts val="2020"/>
              </a:spcBef>
              <a:buClr>
                <a:srgbClr val="FAA61A"/>
              </a:buClr>
              <a:buSzPct val="120000"/>
              <a:buChar char="•"/>
              <a:tabLst>
                <a:tab pos="774700" algn="l"/>
                <a:tab pos="775335" algn="l"/>
              </a:tabLst>
            </a:pPr>
            <a:r>
              <a:rPr sz="2000" b="1" dirty="0">
                <a:solidFill>
                  <a:srgbClr val="FFFFFF"/>
                </a:solidFill>
                <a:latin typeface="OpenSans-SemiBold"/>
                <a:cs typeface="OpenSans-SemiBold"/>
              </a:rPr>
              <a:t>Support</a:t>
            </a:r>
            <a:r>
              <a:rPr sz="2000" b="1" spc="-25" dirty="0">
                <a:solidFill>
                  <a:srgbClr val="FFFFFF"/>
                </a:solidFill>
                <a:latin typeface="OpenSans-SemiBold"/>
                <a:cs typeface="OpenSans-SemiBold"/>
              </a:rPr>
              <a:t> </a:t>
            </a:r>
            <a:r>
              <a:rPr sz="2000" b="1" dirty="0">
                <a:solidFill>
                  <a:srgbClr val="FFFFFF"/>
                </a:solidFill>
                <a:latin typeface="OpenSans-SemiBold"/>
                <a:cs typeface="OpenSans-SemiBold"/>
              </a:rPr>
              <a:t>in</a:t>
            </a:r>
            <a:r>
              <a:rPr sz="2000" b="1" spc="-20" dirty="0">
                <a:solidFill>
                  <a:srgbClr val="FFFFFF"/>
                </a:solidFill>
                <a:latin typeface="OpenSans-SemiBold"/>
                <a:cs typeface="OpenSans-SemiBold"/>
              </a:rPr>
              <a:t> </a:t>
            </a:r>
            <a:r>
              <a:rPr sz="2000" b="1" dirty="0">
                <a:solidFill>
                  <a:srgbClr val="FFFFFF"/>
                </a:solidFill>
                <a:latin typeface="OpenSans-SemiBold"/>
                <a:cs typeface="OpenSans-SemiBold"/>
              </a:rPr>
              <a:t>accessing</a:t>
            </a:r>
            <a:r>
              <a:rPr sz="2000" b="1" spc="-20" dirty="0">
                <a:solidFill>
                  <a:srgbClr val="FFFFFF"/>
                </a:solidFill>
                <a:latin typeface="OpenSans-SemiBold"/>
                <a:cs typeface="OpenSans-SemiBold"/>
              </a:rPr>
              <a:t> </a:t>
            </a:r>
            <a:r>
              <a:rPr sz="2000" b="1" dirty="0">
                <a:solidFill>
                  <a:srgbClr val="FFFFFF"/>
                </a:solidFill>
                <a:latin typeface="OpenSans-SemiBold"/>
                <a:cs typeface="OpenSans-SemiBold"/>
              </a:rPr>
              <a:t>government</a:t>
            </a:r>
            <a:r>
              <a:rPr sz="2000" b="1" spc="-25" dirty="0">
                <a:solidFill>
                  <a:srgbClr val="FFFFFF"/>
                </a:solidFill>
                <a:latin typeface="OpenSans-SemiBold"/>
                <a:cs typeface="OpenSans-SemiBold"/>
              </a:rPr>
              <a:t> </a:t>
            </a:r>
            <a:r>
              <a:rPr sz="2000" b="1" spc="-10" dirty="0">
                <a:solidFill>
                  <a:srgbClr val="FFFFFF"/>
                </a:solidFill>
                <a:latin typeface="OpenSans-SemiBold"/>
                <a:cs typeface="OpenSans-SemiBold"/>
              </a:rPr>
              <a:t>services</a:t>
            </a:r>
            <a:endParaRPr sz="2000" dirty="0">
              <a:latin typeface="OpenSans-SemiBold"/>
              <a:cs typeface="OpenSans-SemiBold"/>
            </a:endParaRPr>
          </a:p>
          <a:p>
            <a:pPr marL="774700" lvl="1" indent="-267970">
              <a:lnSpc>
                <a:spcPct val="100000"/>
              </a:lnSpc>
              <a:spcBef>
                <a:spcPts val="600"/>
              </a:spcBef>
              <a:buClr>
                <a:srgbClr val="FAA61A"/>
              </a:buClr>
              <a:buSzPct val="120000"/>
              <a:buChar char="•"/>
              <a:tabLst>
                <a:tab pos="774700" algn="l"/>
                <a:tab pos="775335" algn="l"/>
              </a:tabLst>
            </a:pPr>
            <a:r>
              <a:rPr sz="2000" b="1" dirty="0">
                <a:solidFill>
                  <a:srgbClr val="FFFFFF"/>
                </a:solidFill>
                <a:latin typeface="OpenSans-SemiBold"/>
                <a:cs typeface="OpenSans-SemiBold"/>
              </a:rPr>
              <a:t>Free</a:t>
            </a:r>
            <a:r>
              <a:rPr sz="2000" b="1" spc="-20" dirty="0">
                <a:solidFill>
                  <a:srgbClr val="FFFFFF"/>
                </a:solidFill>
                <a:latin typeface="OpenSans-SemiBold"/>
                <a:cs typeface="OpenSans-SemiBold"/>
              </a:rPr>
              <a:t> </a:t>
            </a:r>
            <a:r>
              <a:rPr sz="2000" b="1" dirty="0">
                <a:solidFill>
                  <a:srgbClr val="FFFFFF"/>
                </a:solidFill>
                <a:latin typeface="OpenSans-SemiBold"/>
                <a:cs typeface="OpenSans-SemiBold"/>
              </a:rPr>
              <a:t>safety</a:t>
            </a:r>
            <a:r>
              <a:rPr sz="2000" b="1" spc="-15" dirty="0">
                <a:solidFill>
                  <a:srgbClr val="FFFFFF"/>
                </a:solidFill>
                <a:latin typeface="OpenSans-SemiBold"/>
                <a:cs typeface="OpenSans-SemiBold"/>
              </a:rPr>
              <a:t> </a:t>
            </a:r>
            <a:r>
              <a:rPr sz="2000" b="1" dirty="0">
                <a:solidFill>
                  <a:srgbClr val="FFFFFF"/>
                </a:solidFill>
                <a:latin typeface="OpenSans-SemiBold"/>
                <a:cs typeface="OpenSans-SemiBold"/>
              </a:rPr>
              <a:t>resources</a:t>
            </a:r>
            <a:r>
              <a:rPr sz="2000" b="1" spc="-20" dirty="0">
                <a:solidFill>
                  <a:srgbClr val="FFFFFF"/>
                </a:solidFill>
                <a:latin typeface="OpenSans-SemiBold"/>
                <a:cs typeface="OpenSans-SemiBold"/>
              </a:rPr>
              <a:t> </a:t>
            </a:r>
            <a:r>
              <a:rPr sz="2000" b="1" dirty="0">
                <a:solidFill>
                  <a:srgbClr val="FFFFFF"/>
                </a:solidFill>
                <a:latin typeface="OpenSans-SemiBold"/>
                <a:cs typeface="OpenSans-SemiBold"/>
              </a:rPr>
              <a:t>(classes,</a:t>
            </a:r>
            <a:r>
              <a:rPr sz="2000" b="1" spc="-15" dirty="0">
                <a:solidFill>
                  <a:srgbClr val="FFFFFF"/>
                </a:solidFill>
                <a:latin typeface="OpenSans-SemiBold"/>
                <a:cs typeface="OpenSans-SemiBold"/>
              </a:rPr>
              <a:t> </a:t>
            </a:r>
            <a:r>
              <a:rPr sz="2000" b="1" dirty="0">
                <a:solidFill>
                  <a:srgbClr val="FFFFFF"/>
                </a:solidFill>
                <a:latin typeface="OpenSans-SemiBold"/>
                <a:cs typeface="OpenSans-SemiBold"/>
              </a:rPr>
              <a:t>books,</a:t>
            </a:r>
            <a:r>
              <a:rPr sz="2000" b="1" spc="-15" dirty="0">
                <a:solidFill>
                  <a:srgbClr val="FFFFFF"/>
                </a:solidFill>
                <a:latin typeface="OpenSans-SemiBold"/>
                <a:cs typeface="OpenSans-SemiBold"/>
              </a:rPr>
              <a:t> </a:t>
            </a:r>
            <a:r>
              <a:rPr sz="2000" b="1" dirty="0">
                <a:solidFill>
                  <a:srgbClr val="FFFFFF"/>
                </a:solidFill>
                <a:latin typeface="OpenSans-SemiBold"/>
                <a:cs typeface="OpenSans-SemiBold"/>
              </a:rPr>
              <a:t>etc.)</a:t>
            </a:r>
            <a:r>
              <a:rPr sz="2000" b="1" spc="-20" dirty="0">
                <a:solidFill>
                  <a:srgbClr val="FFFFFF"/>
                </a:solidFill>
                <a:latin typeface="OpenSans-SemiBold"/>
                <a:cs typeface="OpenSans-SemiBold"/>
              </a:rPr>
              <a:t> </a:t>
            </a:r>
            <a:r>
              <a:rPr sz="2000" b="1" dirty="0">
                <a:solidFill>
                  <a:srgbClr val="FFFFFF"/>
                </a:solidFill>
                <a:latin typeface="OpenSans-SemiBold"/>
                <a:cs typeface="OpenSans-SemiBold"/>
              </a:rPr>
              <a:t>for</a:t>
            </a:r>
            <a:r>
              <a:rPr sz="2000" b="1" spc="-10" dirty="0">
                <a:solidFill>
                  <a:srgbClr val="FFFFFF"/>
                </a:solidFill>
                <a:latin typeface="OpenSans-SemiBold"/>
                <a:cs typeface="OpenSans-SemiBold"/>
              </a:rPr>
              <a:t> parents</a:t>
            </a:r>
            <a:endParaRPr sz="2000" dirty="0">
              <a:latin typeface="OpenSans-SemiBold"/>
              <a:cs typeface="OpenSans-SemiBold"/>
            </a:endParaRPr>
          </a:p>
          <a:p>
            <a:pPr marL="774700" lvl="1" indent="-267970">
              <a:lnSpc>
                <a:spcPct val="100000"/>
              </a:lnSpc>
              <a:spcBef>
                <a:spcPts val="600"/>
              </a:spcBef>
              <a:buClr>
                <a:srgbClr val="FAA61A"/>
              </a:buClr>
              <a:buSzPct val="120000"/>
              <a:buChar char="•"/>
              <a:tabLst>
                <a:tab pos="774700" algn="l"/>
                <a:tab pos="775335" algn="l"/>
              </a:tabLst>
            </a:pPr>
            <a:r>
              <a:rPr sz="2000" b="1" dirty="0">
                <a:solidFill>
                  <a:srgbClr val="FFFFFF"/>
                </a:solidFill>
                <a:latin typeface="OpenSans-SemiBold"/>
                <a:cs typeface="OpenSans-SemiBold"/>
              </a:rPr>
              <a:t>A</a:t>
            </a:r>
            <a:r>
              <a:rPr sz="2000" b="1" spc="-15" dirty="0">
                <a:solidFill>
                  <a:srgbClr val="FFFFFF"/>
                </a:solidFill>
                <a:latin typeface="OpenSans-SemiBold"/>
                <a:cs typeface="OpenSans-SemiBold"/>
              </a:rPr>
              <a:t> </a:t>
            </a:r>
            <a:r>
              <a:rPr sz="2000" b="1" dirty="0">
                <a:solidFill>
                  <a:srgbClr val="FFFFFF"/>
                </a:solidFill>
                <a:latin typeface="OpenSans-SemiBold"/>
                <a:cs typeface="OpenSans-SemiBold"/>
              </a:rPr>
              <a:t>place</a:t>
            </a:r>
            <a:r>
              <a:rPr sz="2000" b="1" spc="-10" dirty="0">
                <a:solidFill>
                  <a:srgbClr val="FFFFFF"/>
                </a:solidFill>
                <a:latin typeface="OpenSans-SemiBold"/>
                <a:cs typeface="OpenSans-SemiBold"/>
              </a:rPr>
              <a:t> </a:t>
            </a:r>
            <a:r>
              <a:rPr sz="2000" b="1" dirty="0">
                <a:solidFill>
                  <a:srgbClr val="FFFFFF"/>
                </a:solidFill>
                <a:latin typeface="OpenSans-SemiBold"/>
                <a:cs typeface="OpenSans-SemiBold"/>
              </a:rPr>
              <a:t>for</a:t>
            </a:r>
            <a:r>
              <a:rPr sz="2000" b="1" spc="-10" dirty="0">
                <a:solidFill>
                  <a:srgbClr val="FFFFFF"/>
                </a:solidFill>
                <a:latin typeface="OpenSans-SemiBold"/>
                <a:cs typeface="OpenSans-SemiBold"/>
              </a:rPr>
              <a:t> </a:t>
            </a:r>
            <a:r>
              <a:rPr sz="2000" b="1" dirty="0">
                <a:solidFill>
                  <a:srgbClr val="FFFFFF"/>
                </a:solidFill>
                <a:latin typeface="OpenSans-SemiBold"/>
                <a:cs typeface="OpenSans-SemiBold"/>
              </a:rPr>
              <a:t>homeless</a:t>
            </a:r>
            <a:r>
              <a:rPr sz="2000" b="1" spc="-10" dirty="0">
                <a:solidFill>
                  <a:srgbClr val="FFFFFF"/>
                </a:solidFill>
                <a:latin typeface="OpenSans-SemiBold"/>
                <a:cs typeface="OpenSans-SemiBold"/>
              </a:rPr>
              <a:t> </a:t>
            </a:r>
            <a:r>
              <a:rPr sz="2000" b="1" dirty="0">
                <a:solidFill>
                  <a:srgbClr val="FFFFFF"/>
                </a:solidFill>
                <a:latin typeface="OpenSans-SemiBold"/>
                <a:cs typeface="OpenSans-SemiBold"/>
              </a:rPr>
              <a:t>patrons</a:t>
            </a:r>
            <a:r>
              <a:rPr sz="2000" b="1" spc="-10" dirty="0">
                <a:solidFill>
                  <a:srgbClr val="FFFFFF"/>
                </a:solidFill>
                <a:latin typeface="OpenSans-SemiBold"/>
                <a:cs typeface="OpenSans-SemiBold"/>
              </a:rPr>
              <a:t> </a:t>
            </a:r>
            <a:r>
              <a:rPr sz="2000" b="1" dirty="0">
                <a:solidFill>
                  <a:srgbClr val="FFFFFF"/>
                </a:solidFill>
                <a:latin typeface="OpenSans-SemiBold"/>
                <a:cs typeface="OpenSans-SemiBold"/>
              </a:rPr>
              <a:t>to</a:t>
            </a:r>
            <a:r>
              <a:rPr sz="2000" b="1" spc="-15" dirty="0">
                <a:solidFill>
                  <a:srgbClr val="FFFFFF"/>
                </a:solidFill>
                <a:latin typeface="OpenSans-SemiBold"/>
                <a:cs typeface="OpenSans-SemiBold"/>
              </a:rPr>
              <a:t> </a:t>
            </a:r>
            <a:r>
              <a:rPr sz="2000" b="1" dirty="0">
                <a:solidFill>
                  <a:srgbClr val="FFFFFF"/>
                </a:solidFill>
                <a:latin typeface="OpenSans-SemiBold"/>
                <a:cs typeface="OpenSans-SemiBold"/>
              </a:rPr>
              <a:t>rest</a:t>
            </a:r>
            <a:r>
              <a:rPr sz="2000" b="1" spc="-10" dirty="0">
                <a:solidFill>
                  <a:srgbClr val="FFFFFF"/>
                </a:solidFill>
                <a:latin typeface="OpenSans-SemiBold"/>
                <a:cs typeface="OpenSans-SemiBold"/>
              </a:rPr>
              <a:t> safely</a:t>
            </a:r>
            <a:endParaRPr sz="2000" dirty="0">
              <a:latin typeface="OpenSans-SemiBold"/>
              <a:cs typeface="OpenSans-SemiBold"/>
            </a:endParaRPr>
          </a:p>
          <a:p>
            <a:pPr marL="774700" lvl="1" indent="-267970">
              <a:lnSpc>
                <a:spcPct val="100000"/>
              </a:lnSpc>
              <a:spcBef>
                <a:spcPts val="600"/>
              </a:spcBef>
              <a:buClr>
                <a:srgbClr val="FAA61A"/>
              </a:buClr>
              <a:buSzPct val="120000"/>
              <a:buChar char="•"/>
              <a:tabLst>
                <a:tab pos="774700" algn="l"/>
                <a:tab pos="775335" algn="l"/>
              </a:tabLst>
            </a:pPr>
            <a:r>
              <a:rPr sz="2000" b="1" dirty="0">
                <a:solidFill>
                  <a:srgbClr val="FFFFFF"/>
                </a:solidFill>
                <a:latin typeface="OpenSans-SemiBold"/>
                <a:cs typeface="OpenSans-SemiBold"/>
              </a:rPr>
              <a:t>Translation </a:t>
            </a:r>
            <a:r>
              <a:rPr sz="2000" b="1" spc="-10" dirty="0">
                <a:solidFill>
                  <a:srgbClr val="FFFFFF"/>
                </a:solidFill>
                <a:latin typeface="OpenSans-SemiBold"/>
                <a:cs typeface="OpenSans-SemiBold"/>
              </a:rPr>
              <a:t>services</a:t>
            </a:r>
            <a:endParaRPr sz="2000" dirty="0">
              <a:latin typeface="OpenSans-SemiBold"/>
              <a:cs typeface="OpenSans-SemiBold"/>
            </a:endParaRPr>
          </a:p>
          <a:p>
            <a:pPr marL="774700" lvl="1" indent="-267970">
              <a:lnSpc>
                <a:spcPct val="100000"/>
              </a:lnSpc>
              <a:spcBef>
                <a:spcPts val="600"/>
              </a:spcBef>
              <a:buClr>
                <a:srgbClr val="FAA61A"/>
              </a:buClr>
              <a:buSzPct val="120000"/>
              <a:buChar char="•"/>
              <a:tabLst>
                <a:tab pos="774700" algn="l"/>
                <a:tab pos="775335" algn="l"/>
              </a:tabLst>
            </a:pPr>
            <a:r>
              <a:rPr sz="2000" b="1" dirty="0">
                <a:solidFill>
                  <a:srgbClr val="FFFFFF"/>
                </a:solidFill>
                <a:latin typeface="OpenSans-SemiBold"/>
                <a:cs typeface="OpenSans-SemiBold"/>
              </a:rPr>
              <a:t>Gathering</a:t>
            </a:r>
            <a:r>
              <a:rPr sz="2000" b="1" spc="-25" dirty="0">
                <a:solidFill>
                  <a:srgbClr val="FFFFFF"/>
                </a:solidFill>
                <a:latin typeface="OpenSans-SemiBold"/>
                <a:cs typeface="OpenSans-SemiBold"/>
              </a:rPr>
              <a:t> </a:t>
            </a:r>
            <a:r>
              <a:rPr sz="2000" b="1" dirty="0">
                <a:solidFill>
                  <a:srgbClr val="FFFFFF"/>
                </a:solidFill>
                <a:latin typeface="OpenSans-SemiBold"/>
                <a:cs typeface="OpenSans-SemiBold"/>
              </a:rPr>
              <a:t>places</a:t>
            </a:r>
            <a:r>
              <a:rPr sz="2000" b="1" spc="-25" dirty="0">
                <a:solidFill>
                  <a:srgbClr val="FFFFFF"/>
                </a:solidFill>
                <a:latin typeface="OpenSans-SemiBold"/>
                <a:cs typeface="OpenSans-SemiBold"/>
              </a:rPr>
              <a:t> </a:t>
            </a:r>
            <a:r>
              <a:rPr sz="2000" b="1" dirty="0">
                <a:solidFill>
                  <a:srgbClr val="FFFFFF"/>
                </a:solidFill>
                <a:latin typeface="OpenSans-SemiBold"/>
                <a:cs typeface="OpenSans-SemiBold"/>
              </a:rPr>
              <a:t>for</a:t>
            </a:r>
            <a:r>
              <a:rPr sz="2000" b="1" spc="-25" dirty="0">
                <a:solidFill>
                  <a:srgbClr val="FFFFFF"/>
                </a:solidFill>
                <a:latin typeface="OpenSans-SemiBold"/>
                <a:cs typeface="OpenSans-SemiBold"/>
              </a:rPr>
              <a:t> </a:t>
            </a:r>
            <a:r>
              <a:rPr sz="2000" b="1" dirty="0">
                <a:solidFill>
                  <a:srgbClr val="FFFFFF"/>
                </a:solidFill>
                <a:latin typeface="OpenSans-SemiBold"/>
                <a:cs typeface="OpenSans-SemiBold"/>
              </a:rPr>
              <a:t>cultural</a:t>
            </a:r>
            <a:r>
              <a:rPr sz="2000" b="1" spc="-25" dirty="0">
                <a:solidFill>
                  <a:srgbClr val="FFFFFF"/>
                </a:solidFill>
                <a:latin typeface="OpenSans-SemiBold"/>
                <a:cs typeface="OpenSans-SemiBold"/>
              </a:rPr>
              <a:t> </a:t>
            </a:r>
            <a:r>
              <a:rPr sz="2000" b="1" spc="-10" dirty="0">
                <a:solidFill>
                  <a:srgbClr val="FFFFFF"/>
                </a:solidFill>
                <a:latin typeface="OpenSans-SemiBold"/>
                <a:cs typeface="OpenSans-SemiBold"/>
              </a:rPr>
              <a:t>groups</a:t>
            </a:r>
            <a:endParaRPr sz="2000" dirty="0">
              <a:latin typeface="OpenSans-SemiBold"/>
              <a:cs typeface="OpenSans-SemiBold"/>
            </a:endParaRPr>
          </a:p>
          <a:p>
            <a:pPr marL="25400" marR="5080" algn="r">
              <a:lnSpc>
                <a:spcPct val="100000"/>
              </a:lnSpc>
              <a:spcBef>
                <a:spcPts val="2100"/>
              </a:spcBef>
            </a:pPr>
            <a:r>
              <a:rPr sz="2000" b="0" spc="-25" dirty="0">
                <a:solidFill>
                  <a:srgbClr val="000000"/>
                </a:solidFill>
                <a:latin typeface="Open Sans" panose="020B0606030504020204" pitchFamily="34" charset="0"/>
                <a:cs typeface="Open Sans" panose="020B0606030504020204" pitchFamily="34" charset="0"/>
              </a:rPr>
              <a:t>19</a:t>
            </a:r>
            <a:endParaRPr sz="2000" b="0" dirty="0">
              <a:latin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99631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9144000"/>
          </a:xfrm>
          <a:custGeom>
            <a:avLst/>
            <a:gdLst/>
            <a:ahLst/>
            <a:cxnLst/>
            <a:rect l="l" t="t" r="r" b="b"/>
            <a:pathLst>
              <a:path w="16256000" h="9144000">
                <a:moveTo>
                  <a:pt x="16256000" y="0"/>
                </a:moveTo>
                <a:lnTo>
                  <a:pt x="0" y="0"/>
                </a:lnTo>
                <a:lnTo>
                  <a:pt x="0" y="9144000"/>
                </a:lnTo>
                <a:lnTo>
                  <a:pt x="16256000" y="9144000"/>
                </a:lnTo>
                <a:lnTo>
                  <a:pt x="16256000" y="0"/>
                </a:lnTo>
                <a:close/>
              </a:path>
            </a:pathLst>
          </a:custGeom>
          <a:solidFill>
            <a:srgbClr val="F1F0BB"/>
          </a:solidFill>
        </p:spPr>
        <p:txBody>
          <a:bodyPr wrap="square" lIns="0" tIns="0" rIns="0" bIns="0" rtlCol="0"/>
          <a:lstStyle/>
          <a:p>
            <a:endParaRPr/>
          </a:p>
        </p:txBody>
      </p:sp>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1271905" y="0"/>
            <a:ext cx="13712190" cy="9144000"/>
          </a:xfrm>
          <a:prstGeom prst="rect">
            <a:avLst/>
          </a:prstGeom>
        </p:spPr>
      </p:pic>
    </p:spTree>
    <p:extLst>
      <p:ext uri="{BB962C8B-B14F-4D97-AF65-F5344CB8AC3E}">
        <p14:creationId xmlns:p14="http://schemas.microsoft.com/office/powerpoint/2010/main" val="12795979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9144000"/>
          </a:xfrm>
          <a:custGeom>
            <a:avLst/>
            <a:gdLst/>
            <a:ahLst/>
            <a:cxnLst/>
            <a:rect l="l" t="t" r="r" b="b"/>
            <a:pathLst>
              <a:path w="16256000" h="9144000">
                <a:moveTo>
                  <a:pt x="16256000" y="0"/>
                </a:moveTo>
                <a:lnTo>
                  <a:pt x="0" y="0"/>
                </a:lnTo>
                <a:lnTo>
                  <a:pt x="0" y="9144000"/>
                </a:lnTo>
                <a:lnTo>
                  <a:pt x="16256000" y="9144000"/>
                </a:lnTo>
                <a:lnTo>
                  <a:pt x="16256000" y="0"/>
                </a:lnTo>
                <a:close/>
              </a:path>
            </a:pathLst>
          </a:custGeom>
          <a:solidFill>
            <a:srgbClr val="F1F0BB"/>
          </a:solidFill>
        </p:spPr>
        <p:txBody>
          <a:bodyPr wrap="square" lIns="0" tIns="0" rIns="0" bIns="0" rtlCol="0"/>
          <a:lstStyle/>
          <a:p>
            <a:endParaRPr/>
          </a:p>
        </p:txBody>
      </p:sp>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1271903" y="0"/>
            <a:ext cx="13712193" cy="9144000"/>
          </a:xfrm>
          <a:prstGeom prst="rect">
            <a:avLst/>
          </a:prstGeom>
        </p:spPr>
      </p:pic>
    </p:spTree>
    <p:extLst>
      <p:ext uri="{BB962C8B-B14F-4D97-AF65-F5344CB8AC3E}">
        <p14:creationId xmlns:p14="http://schemas.microsoft.com/office/powerpoint/2010/main" val="3132057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9144000"/>
          </a:xfrm>
          <a:custGeom>
            <a:avLst/>
            <a:gdLst/>
            <a:ahLst/>
            <a:cxnLst/>
            <a:rect l="l" t="t" r="r" b="b"/>
            <a:pathLst>
              <a:path w="16256000" h="9144000">
                <a:moveTo>
                  <a:pt x="16256000" y="0"/>
                </a:moveTo>
                <a:lnTo>
                  <a:pt x="0" y="0"/>
                </a:lnTo>
                <a:lnTo>
                  <a:pt x="0" y="9144000"/>
                </a:lnTo>
                <a:lnTo>
                  <a:pt x="16256000" y="9144000"/>
                </a:lnTo>
                <a:lnTo>
                  <a:pt x="16256000" y="0"/>
                </a:lnTo>
                <a:close/>
              </a:path>
            </a:pathLst>
          </a:custGeom>
          <a:solidFill>
            <a:srgbClr val="F1F0BB"/>
          </a:solidFill>
        </p:spPr>
        <p:txBody>
          <a:bodyPr wrap="square" lIns="0" tIns="0" rIns="0" bIns="0" rtlCol="0"/>
          <a:lstStyle/>
          <a:p>
            <a:endParaRPr/>
          </a:p>
        </p:txBody>
      </p:sp>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1271903" y="0"/>
            <a:ext cx="13712193" cy="9144000"/>
          </a:xfrm>
          <a:prstGeom prst="rect">
            <a:avLst/>
          </a:prstGeom>
        </p:spPr>
      </p:pic>
    </p:spTree>
    <p:extLst>
      <p:ext uri="{BB962C8B-B14F-4D97-AF65-F5344CB8AC3E}">
        <p14:creationId xmlns:p14="http://schemas.microsoft.com/office/powerpoint/2010/main" val="2371275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973A7C7E-C448-42BB-B732-541A6CC83C88}"/>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l="21" r="21"/>
          <a:stretch/>
        </p:blipFill>
        <p:spPr/>
      </p:pic>
      <p:sp>
        <p:nvSpPr>
          <p:cNvPr id="30" name="Title 29">
            <a:extLst>
              <a:ext uri="{FF2B5EF4-FFF2-40B4-BE49-F238E27FC236}">
                <a16:creationId xmlns:a16="http://schemas.microsoft.com/office/drawing/2014/main" id="{9DAE0213-8971-4F41-9E3D-5FCCD40DC2BF}"/>
              </a:ext>
            </a:extLst>
          </p:cNvPr>
          <p:cNvSpPr>
            <a:spLocks noGrp="1"/>
          </p:cNvSpPr>
          <p:nvPr>
            <p:ph type="ctrTitle"/>
          </p:nvPr>
        </p:nvSpPr>
        <p:spPr>
          <a:solidFill>
            <a:schemeClr val="accent2">
              <a:alpha val="80000"/>
            </a:schemeClr>
          </a:solidFill>
        </p:spPr>
        <p:txBody>
          <a:bodyPr/>
          <a:lstStyle/>
          <a:p>
            <a:r>
              <a:rPr lang="en-US" sz="6000" b="0" dirty="0">
                <a:solidFill>
                  <a:schemeClr val="tx1"/>
                </a:solidFill>
              </a:rPr>
              <a:t>Eclipse 101</a:t>
            </a:r>
          </a:p>
        </p:txBody>
      </p:sp>
      <p:sp>
        <p:nvSpPr>
          <p:cNvPr id="10" name="Subtitle 9">
            <a:extLst>
              <a:ext uri="{FF2B5EF4-FFF2-40B4-BE49-F238E27FC236}">
                <a16:creationId xmlns:a16="http://schemas.microsoft.com/office/drawing/2014/main" id="{623FB30D-4353-4FDD-9FA6-2C7A5AF30338}"/>
              </a:ext>
            </a:extLst>
          </p:cNvPr>
          <p:cNvSpPr>
            <a:spLocks noGrp="1"/>
          </p:cNvSpPr>
          <p:nvPr>
            <p:ph type="body" sz="quarter" idx="14"/>
          </p:nvPr>
        </p:nvSpPr>
        <p:spPr>
          <a:xfrm>
            <a:off x="2479040" y="7885850"/>
            <a:ext cx="7302016" cy="965200"/>
          </a:xfrm>
        </p:spPr>
        <p:txBody>
          <a:bodyPr vert="horz" wrap="square" lIns="121920" tIns="60960" rIns="121920" bIns="60960" rtlCol="0" anchor="t">
            <a:normAutofit/>
          </a:bodyPr>
          <a:lstStyle/>
          <a:p>
            <a:r>
              <a:rPr lang="en-US" dirty="0">
                <a:solidFill>
                  <a:schemeClr val="tx1"/>
                </a:solidFill>
              </a:rPr>
              <a:t>Slide deck created by Dr. James Harold, NCIL’s resident space plasma physicist </a:t>
            </a:r>
          </a:p>
        </p:txBody>
      </p:sp>
    </p:spTree>
    <p:extLst>
      <p:ext uri="{BB962C8B-B14F-4D97-AF65-F5344CB8AC3E}">
        <p14:creationId xmlns:p14="http://schemas.microsoft.com/office/powerpoint/2010/main" val="17587449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un In Blue Sky With Clouds by Tomch">
            <a:extLst>
              <a:ext uri="{FF2B5EF4-FFF2-40B4-BE49-F238E27FC236}">
                <a16:creationId xmlns:a16="http://schemas.microsoft.com/office/drawing/2014/main" id="{7CCEAEA4-6744-4058-BF0D-52A52F463204}"/>
              </a:ext>
            </a:extLst>
          </p:cNvPr>
          <p:cNvPicPr>
            <a:picLocks noGrp="1" noChangeAspect="1" noChangeArrowheads="1"/>
          </p:cNvPicPr>
          <p:nvPr>
            <p:ph type="pic" idx="1"/>
          </p:nvPr>
        </p:nvPicPr>
        <p:blipFill rotWithShape="1">
          <a:blip r:embed="rId3" cstate="screen">
            <a:extLst>
              <a:ext uri="{28A0092B-C50C-407E-A947-70E740481C1C}">
                <a14:useLocalDpi xmlns:a14="http://schemas.microsoft.com/office/drawing/2010/main"/>
              </a:ext>
            </a:extLst>
          </a:blip>
          <a:srcRect/>
          <a:stretch/>
        </p:blipFill>
        <p:spPr bwMode="auto">
          <a:xfrm>
            <a:off x="27" y="14"/>
            <a:ext cx="16255972" cy="91439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53ED7A9-B999-4A50-8A9B-4B96D99E6F02}"/>
              </a:ext>
            </a:extLst>
          </p:cNvPr>
          <p:cNvSpPr txBox="1"/>
          <p:nvPr/>
        </p:nvSpPr>
        <p:spPr>
          <a:xfrm>
            <a:off x="1356685" y="5132403"/>
            <a:ext cx="14106426" cy="1077218"/>
          </a:xfrm>
          <a:prstGeom prst="rect">
            <a:avLst/>
          </a:prstGeom>
          <a:noFill/>
        </p:spPr>
        <p:txBody>
          <a:bodyPr wrap="none" rtlCol="0">
            <a:spAutoFit/>
          </a:bodyPr>
          <a:lstStyle/>
          <a:p>
            <a:pPr algn="l" defTabSz="1219170" rtl="0">
              <a:defRPr/>
            </a:pPr>
            <a:r>
              <a:rPr lang="en-US" sz="6400" b="1" kern="1200" spc="67" dirty="0">
                <a:ln w="9525" cmpd="sng">
                  <a:solidFill>
                    <a:srgbClr val="0F6FC6"/>
                  </a:solidFill>
                  <a:prstDash val="solid"/>
                </a:ln>
                <a:solidFill>
                  <a:srgbClr val="FFFF00"/>
                </a:solidFill>
                <a:effectLst>
                  <a:glow rad="38100">
                    <a:srgbClr val="0F6FC6">
                      <a:alpha val="40000"/>
                    </a:srgbClr>
                  </a:glow>
                </a:effectLst>
                <a:latin typeface="Open Sans" panose="020B0606030504020204" pitchFamily="34" charset="0"/>
              </a:rPr>
              <a:t>What do we know about the Sun?</a:t>
            </a:r>
          </a:p>
        </p:txBody>
      </p:sp>
    </p:spTree>
    <p:extLst>
      <p:ext uri="{BB962C8B-B14F-4D97-AF65-F5344CB8AC3E}">
        <p14:creationId xmlns:p14="http://schemas.microsoft.com/office/powerpoint/2010/main" val="2007310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unset Sun Sky - Free photo on Pixabay">
            <a:extLst>
              <a:ext uri="{FF2B5EF4-FFF2-40B4-BE49-F238E27FC236}">
                <a16:creationId xmlns:a16="http://schemas.microsoft.com/office/drawing/2014/main" id="{EDC4840A-0C1B-4BAF-BFC5-220F73AF6A4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7" y="14"/>
            <a:ext cx="16255972" cy="91439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343705B-7D85-4895-80F8-0119DF3D44F2}"/>
              </a:ext>
            </a:extLst>
          </p:cNvPr>
          <p:cNvSpPr txBox="1"/>
          <p:nvPr/>
        </p:nvSpPr>
        <p:spPr>
          <a:xfrm>
            <a:off x="6011063" y="7684618"/>
            <a:ext cx="9979014" cy="830997"/>
          </a:xfrm>
          <a:prstGeom prst="rect">
            <a:avLst/>
          </a:prstGeom>
          <a:noFill/>
        </p:spPr>
        <p:txBody>
          <a:bodyPr wrap="none" rtlCol="0">
            <a:spAutoFit/>
          </a:bodyPr>
          <a:lstStyle/>
          <a:p>
            <a:pPr algn="l" defTabSz="1219170" rtl="0">
              <a:defRPr/>
            </a:pPr>
            <a:r>
              <a:rPr lang="en-US" sz="4800" b="1" kern="1200" dirty="0">
                <a:solidFill>
                  <a:prstClr val="white"/>
                </a:solidFill>
                <a:latin typeface="Open Sans" panose="020B0606030504020204" pitchFamily="34" charset="0"/>
              </a:rPr>
              <a:t>Very constant, very predictable.</a:t>
            </a:r>
          </a:p>
        </p:txBody>
      </p:sp>
    </p:spTree>
    <p:extLst>
      <p:ext uri="{BB962C8B-B14F-4D97-AF65-F5344CB8AC3E}">
        <p14:creationId xmlns:p14="http://schemas.microsoft.com/office/powerpoint/2010/main" val="22922135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FFDB71-48FB-47CE-A238-037483C500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 y="14"/>
            <a:ext cx="16255972" cy="9143985"/>
          </a:xfrm>
          <a:prstGeom prst="rect">
            <a:avLst/>
          </a:prstGeom>
        </p:spPr>
      </p:pic>
      <p:sp>
        <p:nvSpPr>
          <p:cNvPr id="2" name="TextBox 1">
            <a:extLst>
              <a:ext uri="{FF2B5EF4-FFF2-40B4-BE49-F238E27FC236}">
                <a16:creationId xmlns:a16="http://schemas.microsoft.com/office/drawing/2014/main" id="{C532D838-A3B2-49BD-B95E-A356F3D47078}"/>
              </a:ext>
            </a:extLst>
          </p:cNvPr>
          <p:cNvSpPr txBox="1"/>
          <p:nvPr/>
        </p:nvSpPr>
        <p:spPr>
          <a:xfrm>
            <a:off x="7266432" y="7205474"/>
            <a:ext cx="8692897" cy="1569660"/>
          </a:xfrm>
          <a:prstGeom prst="rect">
            <a:avLst/>
          </a:prstGeom>
          <a:noFill/>
        </p:spPr>
        <p:txBody>
          <a:bodyPr wrap="square" rtlCol="0">
            <a:spAutoFit/>
          </a:bodyPr>
          <a:lstStyle/>
          <a:p>
            <a:pPr algn="l" defTabSz="1219170" rtl="0">
              <a:defRPr/>
            </a:pPr>
            <a:r>
              <a:rPr lang="en-US" sz="4800" b="1" kern="1200" dirty="0">
                <a:solidFill>
                  <a:prstClr val="white">
                    <a:lumMod val="75000"/>
                  </a:prstClr>
                </a:solidFill>
                <a:latin typeface="Open Sans" panose="020B0606030504020204" pitchFamily="34" charset="0"/>
              </a:rPr>
              <a:t>And then every now and then, this happens…</a:t>
            </a:r>
          </a:p>
        </p:txBody>
      </p:sp>
    </p:spTree>
    <p:extLst>
      <p:ext uri="{BB962C8B-B14F-4D97-AF65-F5344CB8AC3E}">
        <p14:creationId xmlns:p14="http://schemas.microsoft.com/office/powerpoint/2010/main" val="40224261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57BD876D-D2AB-4E16-8DF4-007B14D2AB8C}"/>
              </a:ext>
            </a:extLst>
          </p:cNvPr>
          <p:cNvPicPr>
            <a:picLocks noGrp="1" noChangeAspect="1" noChangeArrowheads="1"/>
          </p:cNvPicPr>
          <p:nvPr>
            <p:ph type="pic" idx="1"/>
          </p:nvPr>
        </p:nvPicPr>
        <p:blipFill rotWithShape="1">
          <a:blip r:embed="rId3" cstate="email">
            <a:extLst>
              <a:ext uri="{28A0092B-C50C-407E-A947-70E740481C1C}">
                <a14:useLocalDpi xmlns:a14="http://schemas.microsoft.com/office/drawing/2010/main"/>
              </a:ext>
            </a:extLst>
          </a:blip>
          <a:srcRect/>
          <a:stretch/>
        </p:blipFill>
        <p:spPr bwMode="auto">
          <a:xfrm>
            <a:off x="27" y="13"/>
            <a:ext cx="16255973" cy="914398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827C73E-C651-48E0-9026-B9DA4513E4F3}"/>
              </a:ext>
            </a:extLst>
          </p:cNvPr>
          <p:cNvSpPr txBox="1"/>
          <p:nvPr/>
        </p:nvSpPr>
        <p:spPr>
          <a:xfrm>
            <a:off x="12192001" y="6669383"/>
            <a:ext cx="3564919" cy="1815690"/>
          </a:xfrm>
          <a:prstGeom prst="rect">
            <a:avLst/>
          </a:prstGeom>
          <a:noFill/>
        </p:spPr>
        <p:txBody>
          <a:bodyPr wrap="square" rtlCol="0">
            <a:spAutoFit/>
          </a:bodyPr>
          <a:lstStyle/>
          <a:p>
            <a:pPr algn="l" defTabSz="1219170" rtl="0">
              <a:defRPr/>
            </a:pPr>
            <a:r>
              <a:rPr lang="en-US" sz="3733" b="1" kern="1200" dirty="0">
                <a:solidFill>
                  <a:prstClr val="white">
                    <a:lumMod val="75000"/>
                  </a:prstClr>
                </a:solidFill>
                <a:latin typeface="Open Sans" panose="020B0606030504020204" pitchFamily="34" charset="0"/>
              </a:rPr>
              <a:t>And very, very rarely this…</a:t>
            </a:r>
          </a:p>
        </p:txBody>
      </p:sp>
    </p:spTree>
    <p:extLst>
      <p:ext uri="{BB962C8B-B14F-4D97-AF65-F5344CB8AC3E}">
        <p14:creationId xmlns:p14="http://schemas.microsoft.com/office/powerpoint/2010/main" val="3565562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E3B19D-ECE8-4AEB-A10D-EB992E44B7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6753" y="-2460"/>
            <a:ext cx="17664591" cy="9198157"/>
          </a:xfrm>
          <a:prstGeom prst="rect">
            <a:avLst/>
          </a:prstGeom>
        </p:spPr>
      </p:pic>
      <p:sp>
        <p:nvSpPr>
          <p:cNvPr id="8" name="TextBox 7">
            <a:extLst>
              <a:ext uri="{FF2B5EF4-FFF2-40B4-BE49-F238E27FC236}">
                <a16:creationId xmlns:a16="http://schemas.microsoft.com/office/drawing/2014/main" id="{9827C73E-C651-48E0-9026-B9DA4513E4F3}"/>
              </a:ext>
            </a:extLst>
          </p:cNvPr>
          <p:cNvSpPr txBox="1"/>
          <p:nvPr/>
        </p:nvSpPr>
        <p:spPr>
          <a:xfrm>
            <a:off x="12762690" y="6137043"/>
            <a:ext cx="2887685" cy="1241237"/>
          </a:xfrm>
          <a:prstGeom prst="rect">
            <a:avLst/>
          </a:prstGeom>
          <a:noFill/>
        </p:spPr>
        <p:txBody>
          <a:bodyPr wrap="square" rtlCol="0">
            <a:spAutoFit/>
          </a:bodyPr>
          <a:lstStyle/>
          <a:p>
            <a:pPr algn="l" defTabSz="1219170" rtl="0">
              <a:defRPr/>
            </a:pPr>
            <a:r>
              <a:rPr lang="en-US" sz="3733" b="1" kern="1200" dirty="0">
                <a:solidFill>
                  <a:prstClr val="white">
                    <a:lumMod val="75000"/>
                  </a:prstClr>
                </a:solidFill>
                <a:latin typeface="Open Sans" panose="020B0606030504020204" pitchFamily="34" charset="0"/>
              </a:rPr>
              <a:t>Or maybe this.</a:t>
            </a:r>
          </a:p>
        </p:txBody>
      </p:sp>
    </p:spTree>
    <p:extLst>
      <p:ext uri="{BB962C8B-B14F-4D97-AF65-F5344CB8AC3E}">
        <p14:creationId xmlns:p14="http://schemas.microsoft.com/office/powerpoint/2010/main" val="2166697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email">
            <a:extLst>
              <a:ext uri="{28A0092B-C50C-407E-A947-70E740481C1C}">
                <a14:useLocalDpi xmlns:a14="http://schemas.microsoft.com/office/drawing/2010/main"/>
              </a:ext>
            </a:extLst>
          </a:blip>
          <a:stretch>
            <a:fillRect/>
          </a:stretch>
        </p:blipFill>
        <p:spPr>
          <a:xfrm>
            <a:off x="0" y="0"/>
            <a:ext cx="16256000" cy="6667500"/>
          </a:xfrm>
          <a:prstGeom prst="rect">
            <a:avLst/>
          </a:prstGeom>
        </p:spPr>
      </p:pic>
      <p:sp>
        <p:nvSpPr>
          <p:cNvPr id="3" name="object 3"/>
          <p:cNvSpPr txBox="1"/>
          <p:nvPr/>
        </p:nvSpPr>
        <p:spPr>
          <a:xfrm>
            <a:off x="437527" y="7022445"/>
            <a:ext cx="3499473" cy="1015663"/>
          </a:xfrm>
          <a:prstGeom prst="rect">
            <a:avLst/>
          </a:prstGeom>
        </p:spPr>
        <p:txBody>
          <a:bodyPr vert="horz" wrap="square" lIns="0" tIns="12700" rIns="0" bIns="0" rtlCol="0">
            <a:spAutoFit/>
          </a:bodyPr>
          <a:lstStyle/>
          <a:p>
            <a:pPr marL="12700">
              <a:lnSpc>
                <a:spcPct val="100000"/>
              </a:lnSpc>
              <a:spcBef>
                <a:spcPts val="100"/>
              </a:spcBef>
            </a:pPr>
            <a:r>
              <a:rPr sz="2550" b="1" spc="-20" dirty="0">
                <a:latin typeface="Decoy" panose="02080003040304020404" pitchFamily="18" charset="77"/>
                <a:cs typeface="Decoy-Medium"/>
              </a:rPr>
              <a:t>SEAL</a:t>
            </a:r>
            <a:endParaRPr sz="2550" b="1" dirty="0">
              <a:latin typeface="Decoy" panose="02080003040304020404" pitchFamily="18" charset="77"/>
              <a:cs typeface="Decoy-Medium"/>
            </a:endParaRPr>
          </a:p>
          <a:p>
            <a:pPr marL="12700">
              <a:lnSpc>
                <a:spcPct val="100000"/>
              </a:lnSpc>
              <a:spcBef>
                <a:spcPts val="190"/>
              </a:spcBef>
            </a:pPr>
            <a:r>
              <a:rPr sz="3800" b="1" spc="-45" dirty="0">
                <a:latin typeface="Decoy" panose="02080003040304020404" pitchFamily="18" charset="77"/>
                <a:cs typeface="Decoy-Medium"/>
              </a:rPr>
              <a:t>Introductions</a:t>
            </a:r>
            <a:endParaRPr sz="3800" b="1" dirty="0">
              <a:latin typeface="Decoy" panose="02080003040304020404" pitchFamily="18" charset="77"/>
              <a:cs typeface="Decoy-Medium"/>
            </a:endParaRPr>
          </a:p>
        </p:txBody>
      </p:sp>
      <p:sp>
        <p:nvSpPr>
          <p:cNvPr id="4" name="object 4"/>
          <p:cNvSpPr txBox="1"/>
          <p:nvPr/>
        </p:nvSpPr>
        <p:spPr>
          <a:xfrm>
            <a:off x="4628271" y="7297518"/>
            <a:ext cx="11132355" cy="416781"/>
          </a:xfrm>
          <a:prstGeom prst="rect">
            <a:avLst/>
          </a:prstGeom>
        </p:spPr>
        <p:txBody>
          <a:bodyPr vert="horz" wrap="square" lIns="0" tIns="31750" rIns="0" bIns="0" rtlCol="0" anchor="t">
            <a:spAutoFit/>
          </a:bodyPr>
          <a:lstStyle/>
          <a:p>
            <a:pPr marL="12700" marR="5080">
              <a:lnSpc>
                <a:spcPts val="3000"/>
              </a:lnSpc>
              <a:spcBef>
                <a:spcPts val="250"/>
              </a:spcBef>
            </a:pPr>
            <a:r>
              <a:rPr lang="en-US" sz="3200" b="1" spc="-25" dirty="0"/>
              <a:t>Please share your name, location, position</a:t>
            </a:r>
            <a:endParaRPr sz="3200" b="1" spc="-25"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 y="0"/>
            <a:ext cx="7998129" cy="2667000"/>
          </a:xfrm>
          <a:prstGeom prst="rect">
            <a:avLst/>
          </a:prstGeom>
        </p:spPr>
      </p:pic>
      <p:sp>
        <p:nvSpPr>
          <p:cNvPr id="3" name="object 3"/>
          <p:cNvSpPr txBox="1">
            <a:spLocks noGrp="1"/>
          </p:cNvSpPr>
          <p:nvPr>
            <p:ph type="title"/>
          </p:nvPr>
        </p:nvSpPr>
        <p:spPr>
          <a:xfrm>
            <a:off x="437529" y="1206719"/>
            <a:ext cx="5480671" cy="600805"/>
          </a:xfrm>
          <a:prstGeom prst="rect">
            <a:avLst/>
          </a:prstGeom>
        </p:spPr>
        <p:txBody>
          <a:bodyPr vert="horz" wrap="square" lIns="0" tIns="15875" rIns="0" bIns="0" rtlCol="0">
            <a:spAutoFit/>
          </a:bodyPr>
          <a:lstStyle/>
          <a:p>
            <a:pPr marL="12700">
              <a:spcBef>
                <a:spcPts val="125"/>
              </a:spcBef>
            </a:pPr>
            <a:r>
              <a:rPr dirty="0"/>
              <a:t>So</a:t>
            </a:r>
            <a:r>
              <a:rPr spc="-111" dirty="0"/>
              <a:t> </a:t>
            </a:r>
            <a:r>
              <a:rPr spc="-95" dirty="0"/>
              <a:t>what’s</a:t>
            </a:r>
            <a:r>
              <a:rPr spc="-105" dirty="0"/>
              <a:t> </a:t>
            </a:r>
            <a:r>
              <a:rPr spc="-31" dirty="0"/>
              <a:t>going</a:t>
            </a:r>
            <a:r>
              <a:rPr spc="-105" dirty="0"/>
              <a:t> </a:t>
            </a:r>
            <a:r>
              <a:rPr spc="-25" dirty="0"/>
              <a:t>on?</a:t>
            </a:r>
          </a:p>
        </p:txBody>
      </p:sp>
      <p:sp>
        <p:nvSpPr>
          <p:cNvPr id="4" name="object 4"/>
          <p:cNvSpPr txBox="1"/>
          <p:nvPr/>
        </p:nvSpPr>
        <p:spPr>
          <a:xfrm>
            <a:off x="437527" y="3843783"/>
            <a:ext cx="7473951" cy="1674817"/>
          </a:xfrm>
          <a:prstGeom prst="rect">
            <a:avLst/>
          </a:prstGeom>
        </p:spPr>
        <p:txBody>
          <a:bodyPr vert="horz" wrap="square" lIns="0" tIns="12700" rIns="0" bIns="0" rtlCol="0">
            <a:spAutoFit/>
          </a:bodyPr>
          <a:lstStyle/>
          <a:p>
            <a:pPr marL="12700" marR="5080" algn="l" defTabSz="914377" rtl="0">
              <a:spcBef>
                <a:spcPts val="100"/>
              </a:spcBef>
            </a:pPr>
            <a:r>
              <a:rPr sz="3600" b="1">
                <a:solidFill>
                  <a:srgbClr val="FFFFFF"/>
                </a:solidFill>
                <a:latin typeface="Open Sans SemiBold" panose="020B0606030504020204" pitchFamily="34" charset="0"/>
                <a:ea typeface="+mn-ea"/>
                <a:cs typeface="Open Sans SemiBold" panose="020B0606030504020204" pitchFamily="34" charset="0"/>
              </a:rPr>
              <a:t>The Moon gets in front of the Sun, casting a shadow on the Earth.</a:t>
            </a:r>
            <a:r>
              <a:rPr lang="en-US" sz="3600" b="1">
                <a:latin typeface="Open Sans SemiBold" panose="020B0606030504020204" pitchFamily="34" charset="0"/>
                <a:ea typeface="+mn-ea"/>
                <a:cs typeface="Open Sans SemiBold" panose="020B0606030504020204" pitchFamily="34" charset="0"/>
              </a:rPr>
              <a:t> </a:t>
            </a:r>
            <a:r>
              <a:rPr sz="3600" b="1">
                <a:solidFill>
                  <a:srgbClr val="FFFFFF"/>
                </a:solidFill>
                <a:latin typeface="Open Sans SemiBold" panose="020B0606030504020204" pitchFamily="34" charset="0"/>
                <a:ea typeface="+mn-ea"/>
                <a:cs typeface="Open Sans SemiBold" panose="020B0606030504020204" pitchFamily="34" charset="0"/>
              </a:rPr>
              <a:t>The end.</a:t>
            </a:r>
            <a:endParaRPr sz="3600" b="1">
              <a:latin typeface="Open Sans SemiBold" panose="020B0606030504020204" pitchFamily="34" charset="0"/>
              <a:ea typeface="+mn-ea"/>
              <a:cs typeface="Open Sans SemiBold" panose="020B0606030504020204" pitchFamily="34" charset="0"/>
            </a:endParaRPr>
          </a:p>
        </p:txBody>
      </p:sp>
      <p:grpSp>
        <p:nvGrpSpPr>
          <p:cNvPr id="5" name="object 5"/>
          <p:cNvGrpSpPr/>
          <p:nvPr/>
        </p:nvGrpSpPr>
        <p:grpSpPr>
          <a:xfrm>
            <a:off x="8257871" y="796741"/>
            <a:ext cx="7548245" cy="7550784"/>
            <a:chOff x="8257870" y="796741"/>
            <a:chExt cx="7548245" cy="7550784"/>
          </a:xfrm>
        </p:grpSpPr>
        <p:pic>
          <p:nvPicPr>
            <p:cNvPr id="6" name="object 6"/>
            <p:cNvPicPr/>
            <p:nvPr/>
          </p:nvPicPr>
          <p:blipFill>
            <a:blip r:embed="rId3" cstate="email">
              <a:extLst>
                <a:ext uri="{28A0092B-C50C-407E-A947-70E740481C1C}">
                  <a14:useLocalDpi xmlns:a14="http://schemas.microsoft.com/office/drawing/2010/main"/>
                </a:ext>
              </a:extLst>
            </a:blip>
            <a:stretch>
              <a:fillRect/>
            </a:stretch>
          </p:blipFill>
          <p:spPr>
            <a:xfrm>
              <a:off x="8257870" y="796741"/>
              <a:ext cx="7547902" cy="7550524"/>
            </a:xfrm>
            <a:prstGeom prst="rect">
              <a:avLst/>
            </a:prstGeom>
          </p:spPr>
        </p:pic>
        <p:pic>
          <p:nvPicPr>
            <p:cNvPr id="7" name="object 7"/>
            <p:cNvPicPr/>
            <p:nvPr/>
          </p:nvPicPr>
          <p:blipFill>
            <a:blip r:embed="rId4" cstate="email">
              <a:extLst>
                <a:ext uri="{28A0092B-C50C-407E-A947-70E740481C1C}">
                  <a14:useLocalDpi xmlns:a14="http://schemas.microsoft.com/office/drawing/2010/main"/>
                </a:ext>
              </a:extLst>
            </a:blip>
            <a:stretch>
              <a:fillRect/>
            </a:stretch>
          </p:blipFill>
          <p:spPr>
            <a:xfrm>
              <a:off x="13435639" y="2082526"/>
              <a:ext cx="433063" cy="433063"/>
            </a:xfrm>
            <a:prstGeom prst="rect">
              <a:avLst/>
            </a:prstGeom>
          </p:spPr>
        </p:pic>
      </p:grpSp>
    </p:spTree>
    <p:extLst>
      <p:ext uri="{BB962C8B-B14F-4D97-AF65-F5344CB8AC3E}">
        <p14:creationId xmlns:p14="http://schemas.microsoft.com/office/powerpoint/2010/main" val="16666497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 y="0"/>
            <a:ext cx="7998129" cy="2667000"/>
          </a:xfrm>
          <a:prstGeom prst="rect">
            <a:avLst/>
          </a:prstGeom>
        </p:spPr>
      </p:pic>
      <p:sp>
        <p:nvSpPr>
          <p:cNvPr id="3" name="object 3"/>
          <p:cNvSpPr txBox="1">
            <a:spLocks noGrp="1"/>
          </p:cNvSpPr>
          <p:nvPr>
            <p:ph type="title"/>
          </p:nvPr>
        </p:nvSpPr>
        <p:spPr>
          <a:xfrm>
            <a:off x="437527" y="693998"/>
            <a:ext cx="5328273" cy="1295226"/>
          </a:xfrm>
          <a:prstGeom prst="rect">
            <a:avLst/>
          </a:prstGeom>
        </p:spPr>
        <p:txBody>
          <a:bodyPr vert="horz" wrap="square" lIns="0" tIns="12700" rIns="0" bIns="0" rtlCol="0">
            <a:spAutoFit/>
          </a:bodyPr>
          <a:lstStyle/>
          <a:p>
            <a:pPr marL="12700">
              <a:lnSpc>
                <a:spcPts val="5631"/>
              </a:lnSpc>
              <a:spcBef>
                <a:spcPts val="100"/>
              </a:spcBef>
              <a:tabLst>
                <a:tab pos="1205835" algn="l"/>
                <a:tab pos="2031949" algn="l"/>
              </a:tabLst>
            </a:pPr>
            <a:r>
              <a:rPr sz="4800" spc="-25" dirty="0"/>
              <a:t>Not</a:t>
            </a:r>
            <a:r>
              <a:rPr sz="4800" dirty="0"/>
              <a:t>	</a:t>
            </a:r>
            <a:r>
              <a:rPr sz="4800" spc="-25" dirty="0"/>
              <a:t>so</a:t>
            </a:r>
            <a:r>
              <a:rPr sz="4800" dirty="0"/>
              <a:t>	</a:t>
            </a:r>
            <a:r>
              <a:rPr sz="4800" spc="-11" dirty="0"/>
              <a:t>fast.</a:t>
            </a:r>
            <a:endParaRPr sz="4800" dirty="0"/>
          </a:p>
          <a:p>
            <a:pPr marL="12700">
              <a:lnSpc>
                <a:spcPts val="4431"/>
              </a:lnSpc>
            </a:pPr>
            <a:r>
              <a:rPr spc="-125" dirty="0"/>
              <a:t>We</a:t>
            </a:r>
            <a:r>
              <a:rPr spc="-131" dirty="0"/>
              <a:t> </a:t>
            </a:r>
            <a:r>
              <a:rPr spc="-31" dirty="0"/>
              <a:t>have</a:t>
            </a:r>
            <a:r>
              <a:rPr spc="-200" dirty="0"/>
              <a:t> </a:t>
            </a:r>
            <a:r>
              <a:rPr spc="-31" dirty="0"/>
              <a:t>questions!</a:t>
            </a:r>
          </a:p>
        </p:txBody>
      </p:sp>
      <p:grpSp>
        <p:nvGrpSpPr>
          <p:cNvPr id="4" name="object 4"/>
          <p:cNvGrpSpPr/>
          <p:nvPr/>
        </p:nvGrpSpPr>
        <p:grpSpPr>
          <a:xfrm>
            <a:off x="8257871" y="796741"/>
            <a:ext cx="7548245" cy="7550784"/>
            <a:chOff x="8257870" y="796741"/>
            <a:chExt cx="7548245" cy="7550784"/>
          </a:xfrm>
        </p:grpSpPr>
        <p:pic>
          <p:nvPicPr>
            <p:cNvPr id="5" name="object 5"/>
            <p:cNvPicPr/>
            <p:nvPr/>
          </p:nvPicPr>
          <p:blipFill>
            <a:blip r:embed="rId3" cstate="email">
              <a:extLst>
                <a:ext uri="{28A0092B-C50C-407E-A947-70E740481C1C}">
                  <a14:useLocalDpi xmlns:a14="http://schemas.microsoft.com/office/drawing/2010/main"/>
                </a:ext>
              </a:extLst>
            </a:blip>
            <a:stretch>
              <a:fillRect/>
            </a:stretch>
          </p:blipFill>
          <p:spPr>
            <a:xfrm>
              <a:off x="8257870" y="796741"/>
              <a:ext cx="7547902" cy="7550524"/>
            </a:xfrm>
            <a:prstGeom prst="rect">
              <a:avLst/>
            </a:prstGeom>
          </p:spPr>
        </p:pic>
        <p:pic>
          <p:nvPicPr>
            <p:cNvPr id="6" name="object 6"/>
            <p:cNvPicPr/>
            <p:nvPr/>
          </p:nvPicPr>
          <p:blipFill>
            <a:blip r:embed="rId4" cstate="email">
              <a:extLst>
                <a:ext uri="{28A0092B-C50C-407E-A947-70E740481C1C}">
                  <a14:useLocalDpi xmlns:a14="http://schemas.microsoft.com/office/drawing/2010/main"/>
                </a:ext>
              </a:extLst>
            </a:blip>
            <a:stretch>
              <a:fillRect/>
            </a:stretch>
          </p:blipFill>
          <p:spPr>
            <a:xfrm>
              <a:off x="13435639" y="2082526"/>
              <a:ext cx="433063" cy="433063"/>
            </a:xfrm>
            <a:prstGeom prst="rect">
              <a:avLst/>
            </a:prstGeom>
          </p:spPr>
        </p:pic>
      </p:grpSp>
      <p:sp>
        <p:nvSpPr>
          <p:cNvPr id="7" name="object 7"/>
          <p:cNvSpPr txBox="1"/>
          <p:nvPr/>
        </p:nvSpPr>
        <p:spPr>
          <a:xfrm>
            <a:off x="437529" y="2905760"/>
            <a:ext cx="6673215" cy="2313454"/>
          </a:xfrm>
          <a:prstGeom prst="rect">
            <a:avLst/>
          </a:prstGeom>
        </p:spPr>
        <p:txBody>
          <a:bodyPr vert="horz" wrap="square" lIns="0" tIns="218440" rIns="0" bIns="0" rtlCol="0">
            <a:spAutoFit/>
          </a:bodyPr>
          <a:lstStyle/>
          <a:p>
            <a:pPr marL="304792" indent="-292093" algn="l" defTabSz="914377" rtl="0">
              <a:spcBef>
                <a:spcPts val="1720"/>
              </a:spcBef>
              <a:buClr>
                <a:srgbClr val="FAA61A"/>
              </a:buClr>
              <a:buFont typeface="Wingdings"/>
              <a:buChar char=""/>
              <a:tabLst>
                <a:tab pos="304792" algn="l"/>
              </a:tabLst>
            </a:pPr>
            <a:r>
              <a:rPr sz="2400" b="1">
                <a:solidFill>
                  <a:srgbClr val="FFFFFF"/>
                </a:solidFill>
                <a:latin typeface="OpenSans-SemiBold"/>
                <a:ea typeface="+mn-ea"/>
                <a:cs typeface="OpenSans-SemiBold"/>
              </a:rPr>
              <a:t>Why</a:t>
            </a:r>
            <a:r>
              <a:rPr sz="2400" b="1" spc="-15">
                <a:solidFill>
                  <a:srgbClr val="FFFFFF"/>
                </a:solidFill>
                <a:latin typeface="OpenSans-SemiBold"/>
                <a:ea typeface="+mn-ea"/>
                <a:cs typeface="OpenSans-SemiBold"/>
              </a:rPr>
              <a:t> </a:t>
            </a:r>
            <a:r>
              <a:rPr sz="2400" b="1">
                <a:solidFill>
                  <a:srgbClr val="FFFFFF"/>
                </a:solidFill>
                <a:latin typeface="OpenSans-SemiBold"/>
                <a:ea typeface="+mn-ea"/>
                <a:cs typeface="OpenSans-SemiBold"/>
              </a:rPr>
              <a:t>are</a:t>
            </a:r>
            <a:r>
              <a:rPr sz="2400" b="1" spc="-11">
                <a:solidFill>
                  <a:srgbClr val="FFFFFF"/>
                </a:solidFill>
                <a:latin typeface="OpenSans-SemiBold"/>
                <a:ea typeface="+mn-ea"/>
                <a:cs typeface="OpenSans-SemiBold"/>
              </a:rPr>
              <a:t> </a:t>
            </a:r>
            <a:r>
              <a:rPr sz="2400" b="1">
                <a:solidFill>
                  <a:srgbClr val="FFFFFF"/>
                </a:solidFill>
                <a:latin typeface="OpenSans-SemiBold"/>
                <a:ea typeface="+mn-ea"/>
                <a:cs typeface="OpenSans-SemiBold"/>
              </a:rPr>
              <a:t>solar</a:t>
            </a:r>
            <a:r>
              <a:rPr sz="2400" b="1" spc="-11">
                <a:solidFill>
                  <a:srgbClr val="FFFFFF"/>
                </a:solidFill>
                <a:latin typeface="OpenSans-SemiBold"/>
                <a:ea typeface="+mn-ea"/>
                <a:cs typeface="OpenSans-SemiBold"/>
              </a:rPr>
              <a:t> </a:t>
            </a:r>
            <a:r>
              <a:rPr sz="2400" b="1">
                <a:solidFill>
                  <a:srgbClr val="FFFFFF"/>
                </a:solidFill>
                <a:latin typeface="OpenSans-SemiBold"/>
                <a:ea typeface="+mn-ea"/>
                <a:cs typeface="OpenSans-SemiBold"/>
              </a:rPr>
              <a:t>eclipses</a:t>
            </a:r>
            <a:r>
              <a:rPr sz="2400" b="1" spc="-15">
                <a:solidFill>
                  <a:srgbClr val="FFFFFF"/>
                </a:solidFill>
                <a:latin typeface="OpenSans-SemiBold"/>
                <a:ea typeface="+mn-ea"/>
                <a:cs typeface="OpenSans-SemiBold"/>
              </a:rPr>
              <a:t> </a:t>
            </a:r>
            <a:r>
              <a:rPr sz="2400" b="1" spc="-11">
                <a:solidFill>
                  <a:srgbClr val="FFFFFF"/>
                </a:solidFill>
                <a:latin typeface="OpenSans-SemiBold"/>
                <a:ea typeface="+mn-ea"/>
                <a:cs typeface="OpenSans-SemiBold"/>
              </a:rPr>
              <a:t>rare?</a:t>
            </a:r>
            <a:endParaRPr sz="2400">
              <a:latin typeface="OpenSans-SemiBold"/>
              <a:ea typeface="+mn-ea"/>
              <a:cs typeface="OpenSans-SemiBold"/>
            </a:endParaRPr>
          </a:p>
          <a:p>
            <a:pPr marL="304792" indent="-292093" algn="l" defTabSz="914377" rtl="0">
              <a:spcBef>
                <a:spcPts val="1620"/>
              </a:spcBef>
              <a:buClr>
                <a:srgbClr val="FAA61A"/>
              </a:buClr>
              <a:buFont typeface="Wingdings"/>
              <a:buChar char=""/>
              <a:tabLst>
                <a:tab pos="304792" algn="l"/>
              </a:tabLst>
            </a:pPr>
            <a:r>
              <a:rPr sz="2400" b="1">
                <a:solidFill>
                  <a:srgbClr val="FFFFFF"/>
                </a:solidFill>
                <a:latin typeface="OpenSans-SemiBold"/>
                <a:ea typeface="+mn-ea"/>
                <a:cs typeface="OpenSans-SemiBold"/>
              </a:rPr>
              <a:t>Why</a:t>
            </a:r>
            <a:r>
              <a:rPr sz="2400" b="1" spc="-15">
                <a:solidFill>
                  <a:srgbClr val="FFFFFF"/>
                </a:solidFill>
                <a:latin typeface="OpenSans-SemiBold"/>
                <a:ea typeface="+mn-ea"/>
                <a:cs typeface="OpenSans-SemiBold"/>
              </a:rPr>
              <a:t> </a:t>
            </a:r>
            <a:r>
              <a:rPr sz="2400" b="1">
                <a:solidFill>
                  <a:srgbClr val="FFFFFF"/>
                </a:solidFill>
                <a:latin typeface="OpenSans-SemiBold"/>
                <a:ea typeface="+mn-ea"/>
                <a:cs typeface="OpenSans-SemiBold"/>
              </a:rPr>
              <a:t>are</a:t>
            </a:r>
            <a:r>
              <a:rPr sz="2400" b="1" spc="-11">
                <a:solidFill>
                  <a:srgbClr val="FFFFFF"/>
                </a:solidFill>
                <a:latin typeface="OpenSans-SemiBold"/>
                <a:ea typeface="+mn-ea"/>
                <a:cs typeface="OpenSans-SemiBold"/>
              </a:rPr>
              <a:t> </a:t>
            </a:r>
            <a:r>
              <a:rPr sz="2400" b="1">
                <a:solidFill>
                  <a:srgbClr val="FFFFFF"/>
                </a:solidFill>
                <a:latin typeface="OpenSans-SemiBold"/>
                <a:ea typeface="+mn-ea"/>
                <a:cs typeface="OpenSans-SemiBold"/>
              </a:rPr>
              <a:t>there</a:t>
            </a:r>
            <a:r>
              <a:rPr sz="2400" b="1" spc="-11">
                <a:solidFill>
                  <a:srgbClr val="FFFFFF"/>
                </a:solidFill>
                <a:latin typeface="OpenSans-SemiBold"/>
                <a:ea typeface="+mn-ea"/>
                <a:cs typeface="OpenSans-SemiBold"/>
              </a:rPr>
              <a:t> </a:t>
            </a:r>
            <a:r>
              <a:rPr sz="2400" b="1">
                <a:solidFill>
                  <a:srgbClr val="FFFFFF"/>
                </a:solidFill>
                <a:latin typeface="OpenSans-SemiBold"/>
                <a:ea typeface="+mn-ea"/>
                <a:cs typeface="OpenSans-SemiBold"/>
              </a:rPr>
              <a:t>different</a:t>
            </a:r>
            <a:r>
              <a:rPr sz="2400" b="1" spc="-15">
                <a:solidFill>
                  <a:srgbClr val="FFFFFF"/>
                </a:solidFill>
                <a:latin typeface="OpenSans-SemiBold"/>
                <a:ea typeface="+mn-ea"/>
                <a:cs typeface="OpenSans-SemiBold"/>
              </a:rPr>
              <a:t> </a:t>
            </a:r>
            <a:r>
              <a:rPr sz="2400" b="1">
                <a:solidFill>
                  <a:srgbClr val="FFFFFF"/>
                </a:solidFill>
                <a:latin typeface="OpenSans-SemiBold"/>
                <a:ea typeface="+mn-ea"/>
                <a:cs typeface="OpenSans-SemiBold"/>
              </a:rPr>
              <a:t>kinds</a:t>
            </a:r>
            <a:r>
              <a:rPr sz="2400" b="1" spc="-11">
                <a:solidFill>
                  <a:srgbClr val="FFFFFF"/>
                </a:solidFill>
                <a:latin typeface="OpenSans-SemiBold"/>
                <a:ea typeface="+mn-ea"/>
                <a:cs typeface="OpenSans-SemiBold"/>
              </a:rPr>
              <a:t> </a:t>
            </a:r>
            <a:r>
              <a:rPr sz="2400" b="1">
                <a:solidFill>
                  <a:srgbClr val="FFFFFF"/>
                </a:solidFill>
                <a:latin typeface="OpenSans-SemiBold"/>
                <a:ea typeface="+mn-ea"/>
                <a:cs typeface="OpenSans-SemiBold"/>
              </a:rPr>
              <a:t>of</a:t>
            </a:r>
            <a:r>
              <a:rPr sz="2400" b="1" spc="-11">
                <a:solidFill>
                  <a:srgbClr val="FFFFFF"/>
                </a:solidFill>
                <a:latin typeface="OpenSans-SemiBold"/>
                <a:ea typeface="+mn-ea"/>
                <a:cs typeface="OpenSans-SemiBold"/>
              </a:rPr>
              <a:t> eclipses?</a:t>
            </a:r>
            <a:endParaRPr sz="2400">
              <a:latin typeface="OpenSans-SemiBold"/>
              <a:ea typeface="+mn-ea"/>
              <a:cs typeface="OpenSans-SemiBold"/>
            </a:endParaRPr>
          </a:p>
          <a:p>
            <a:pPr marL="304792" indent="-292093" algn="l" defTabSz="914377" rtl="0">
              <a:spcBef>
                <a:spcPts val="1620"/>
              </a:spcBef>
              <a:buClr>
                <a:srgbClr val="FAA61A"/>
              </a:buClr>
              <a:buFont typeface="Wingdings"/>
              <a:buChar char=""/>
              <a:tabLst>
                <a:tab pos="304792" algn="l"/>
              </a:tabLst>
            </a:pPr>
            <a:r>
              <a:rPr sz="2400" b="1">
                <a:solidFill>
                  <a:srgbClr val="FFFFFF"/>
                </a:solidFill>
                <a:latin typeface="OpenSans-SemiBold"/>
                <a:ea typeface="+mn-ea"/>
                <a:cs typeface="OpenSans-SemiBold"/>
              </a:rPr>
              <a:t>What’s</a:t>
            </a:r>
            <a:r>
              <a:rPr sz="2400" b="1" spc="-11">
                <a:solidFill>
                  <a:srgbClr val="FFFFFF"/>
                </a:solidFill>
                <a:latin typeface="OpenSans-SemiBold"/>
                <a:ea typeface="+mn-ea"/>
                <a:cs typeface="OpenSans-SemiBold"/>
              </a:rPr>
              <a:t> </a:t>
            </a:r>
            <a:r>
              <a:rPr sz="2400" b="1">
                <a:solidFill>
                  <a:srgbClr val="FFFFFF"/>
                </a:solidFill>
                <a:latin typeface="OpenSans-SemiBold"/>
                <a:ea typeface="+mn-ea"/>
                <a:cs typeface="OpenSans-SemiBold"/>
              </a:rPr>
              <a:t>the</a:t>
            </a:r>
            <a:r>
              <a:rPr sz="2400" b="1" spc="-5">
                <a:solidFill>
                  <a:srgbClr val="FFFFFF"/>
                </a:solidFill>
                <a:latin typeface="OpenSans-SemiBold"/>
                <a:ea typeface="+mn-ea"/>
                <a:cs typeface="OpenSans-SemiBold"/>
              </a:rPr>
              <a:t> </a:t>
            </a:r>
            <a:r>
              <a:rPr sz="2400" b="1">
                <a:solidFill>
                  <a:srgbClr val="FFFFFF"/>
                </a:solidFill>
                <a:latin typeface="OpenSans-SemiBold"/>
                <a:ea typeface="+mn-ea"/>
                <a:cs typeface="OpenSans-SemiBold"/>
              </a:rPr>
              <a:t>big</a:t>
            </a:r>
            <a:r>
              <a:rPr sz="2400" b="1" spc="-11">
                <a:solidFill>
                  <a:srgbClr val="FFFFFF"/>
                </a:solidFill>
                <a:latin typeface="OpenSans-SemiBold"/>
                <a:ea typeface="+mn-ea"/>
                <a:cs typeface="OpenSans-SemiBold"/>
              </a:rPr>
              <a:t> </a:t>
            </a:r>
            <a:r>
              <a:rPr sz="2400" b="1">
                <a:solidFill>
                  <a:srgbClr val="FFFFFF"/>
                </a:solidFill>
                <a:latin typeface="OpenSans-SemiBold"/>
                <a:ea typeface="+mn-ea"/>
                <a:cs typeface="OpenSans-SemiBold"/>
              </a:rPr>
              <a:t>deal</a:t>
            </a:r>
            <a:r>
              <a:rPr sz="2400" b="1" spc="-5">
                <a:solidFill>
                  <a:srgbClr val="FFFFFF"/>
                </a:solidFill>
                <a:latin typeface="OpenSans-SemiBold"/>
                <a:ea typeface="+mn-ea"/>
                <a:cs typeface="OpenSans-SemiBold"/>
              </a:rPr>
              <a:t> </a:t>
            </a:r>
            <a:r>
              <a:rPr sz="2400" b="1">
                <a:solidFill>
                  <a:srgbClr val="FFFFFF"/>
                </a:solidFill>
                <a:latin typeface="OpenSans-SemiBold"/>
                <a:ea typeface="+mn-ea"/>
                <a:cs typeface="OpenSans-SemiBold"/>
              </a:rPr>
              <a:t>with</a:t>
            </a:r>
            <a:r>
              <a:rPr sz="2400" b="1" spc="-5">
                <a:solidFill>
                  <a:srgbClr val="FFFFFF"/>
                </a:solidFill>
                <a:latin typeface="OpenSans-SemiBold"/>
                <a:ea typeface="+mn-ea"/>
                <a:cs typeface="OpenSans-SemiBold"/>
              </a:rPr>
              <a:t> </a:t>
            </a:r>
            <a:r>
              <a:rPr sz="2400" b="1" spc="-11">
                <a:solidFill>
                  <a:srgbClr val="FFFFFF"/>
                </a:solidFill>
                <a:latin typeface="OpenSans-SemiBold"/>
                <a:ea typeface="+mn-ea"/>
                <a:cs typeface="OpenSans-SemiBold"/>
              </a:rPr>
              <a:t>“totality”?</a:t>
            </a:r>
            <a:endParaRPr sz="2400">
              <a:latin typeface="OpenSans-SemiBold"/>
              <a:ea typeface="+mn-ea"/>
              <a:cs typeface="OpenSans-SemiBold"/>
            </a:endParaRPr>
          </a:p>
          <a:p>
            <a:pPr marL="304792" indent="-292093" algn="l" defTabSz="914377" rtl="0">
              <a:spcBef>
                <a:spcPts val="1620"/>
              </a:spcBef>
              <a:buClr>
                <a:srgbClr val="FAA61A"/>
              </a:buClr>
              <a:buFont typeface="Wingdings"/>
              <a:buChar char=""/>
              <a:tabLst>
                <a:tab pos="304792" algn="l"/>
              </a:tabLst>
            </a:pPr>
            <a:r>
              <a:rPr sz="2400" b="1">
                <a:solidFill>
                  <a:srgbClr val="FFFFFF"/>
                </a:solidFill>
                <a:latin typeface="OpenSans-SemiBold"/>
                <a:ea typeface="+mn-ea"/>
                <a:cs typeface="OpenSans-SemiBold"/>
              </a:rPr>
              <a:t>Is</a:t>
            </a:r>
            <a:r>
              <a:rPr sz="2400" b="1" spc="-20">
                <a:solidFill>
                  <a:srgbClr val="FFFFFF"/>
                </a:solidFill>
                <a:latin typeface="OpenSans-SemiBold"/>
                <a:ea typeface="+mn-ea"/>
                <a:cs typeface="OpenSans-SemiBold"/>
              </a:rPr>
              <a:t> </a:t>
            </a:r>
            <a:r>
              <a:rPr sz="2400" b="1">
                <a:solidFill>
                  <a:srgbClr val="FFFFFF"/>
                </a:solidFill>
                <a:latin typeface="OpenSans-SemiBold"/>
                <a:ea typeface="+mn-ea"/>
                <a:cs typeface="OpenSans-SemiBold"/>
              </a:rPr>
              <a:t>this</a:t>
            </a:r>
            <a:r>
              <a:rPr sz="2400" b="1" spc="-15">
                <a:solidFill>
                  <a:srgbClr val="FFFFFF"/>
                </a:solidFill>
                <a:latin typeface="OpenSans-SemiBold"/>
                <a:ea typeface="+mn-ea"/>
                <a:cs typeface="OpenSans-SemiBold"/>
              </a:rPr>
              <a:t> </a:t>
            </a:r>
            <a:r>
              <a:rPr sz="2400" b="1">
                <a:solidFill>
                  <a:srgbClr val="FFFFFF"/>
                </a:solidFill>
                <a:latin typeface="OpenSans-SemiBold"/>
                <a:ea typeface="+mn-ea"/>
                <a:cs typeface="OpenSans-SemiBold"/>
              </a:rPr>
              <a:t>entire</a:t>
            </a:r>
            <a:r>
              <a:rPr sz="2400" b="1" spc="-15">
                <a:solidFill>
                  <a:srgbClr val="FFFFFF"/>
                </a:solidFill>
                <a:latin typeface="OpenSans-SemiBold"/>
                <a:ea typeface="+mn-ea"/>
                <a:cs typeface="OpenSans-SemiBold"/>
              </a:rPr>
              <a:t> </a:t>
            </a:r>
            <a:r>
              <a:rPr sz="2400" b="1">
                <a:solidFill>
                  <a:srgbClr val="FFFFFF"/>
                </a:solidFill>
                <a:latin typeface="OpenSans-SemiBold"/>
                <a:ea typeface="+mn-ea"/>
                <a:cs typeface="OpenSans-SemiBold"/>
              </a:rPr>
              <a:t>exercise</a:t>
            </a:r>
            <a:r>
              <a:rPr sz="2400" b="1" spc="-20">
                <a:solidFill>
                  <a:srgbClr val="FFFFFF"/>
                </a:solidFill>
                <a:latin typeface="OpenSans-SemiBold"/>
                <a:ea typeface="+mn-ea"/>
                <a:cs typeface="OpenSans-SemiBold"/>
              </a:rPr>
              <a:t> </a:t>
            </a:r>
            <a:r>
              <a:rPr sz="2400" b="1">
                <a:solidFill>
                  <a:srgbClr val="FFFFFF"/>
                </a:solidFill>
                <a:latin typeface="OpenSans-SemiBold"/>
                <a:ea typeface="+mn-ea"/>
                <a:cs typeface="OpenSans-SemiBold"/>
              </a:rPr>
              <a:t>fraught</a:t>
            </a:r>
            <a:r>
              <a:rPr sz="2400" b="1" spc="-15">
                <a:solidFill>
                  <a:srgbClr val="FFFFFF"/>
                </a:solidFill>
                <a:latin typeface="OpenSans-SemiBold"/>
                <a:ea typeface="+mn-ea"/>
                <a:cs typeface="OpenSans-SemiBold"/>
              </a:rPr>
              <a:t> </a:t>
            </a:r>
            <a:r>
              <a:rPr sz="2400" b="1">
                <a:solidFill>
                  <a:srgbClr val="FFFFFF"/>
                </a:solidFill>
                <a:latin typeface="OpenSans-SemiBold"/>
                <a:ea typeface="+mn-ea"/>
                <a:cs typeface="OpenSans-SemiBold"/>
              </a:rPr>
              <a:t>with</a:t>
            </a:r>
            <a:r>
              <a:rPr sz="2400" b="1" spc="-11">
                <a:solidFill>
                  <a:srgbClr val="FFFFFF"/>
                </a:solidFill>
                <a:latin typeface="OpenSans-SemiBold"/>
                <a:ea typeface="+mn-ea"/>
                <a:cs typeface="OpenSans-SemiBold"/>
              </a:rPr>
              <a:t> danger?!</a:t>
            </a:r>
            <a:endParaRPr sz="2400">
              <a:latin typeface="OpenSans-SemiBold"/>
              <a:ea typeface="+mn-ea"/>
              <a:cs typeface="OpenSans-SemiBold"/>
            </a:endParaRPr>
          </a:p>
        </p:txBody>
      </p:sp>
    </p:spTree>
    <p:extLst>
      <p:ext uri="{BB962C8B-B14F-4D97-AF65-F5344CB8AC3E}">
        <p14:creationId xmlns:p14="http://schemas.microsoft.com/office/powerpoint/2010/main" val="10963385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1" y="0"/>
            <a:ext cx="7998129" cy="2667000"/>
          </a:xfrm>
          <a:prstGeom prst="rect">
            <a:avLst/>
          </a:prstGeom>
        </p:spPr>
      </p:pic>
      <p:sp>
        <p:nvSpPr>
          <p:cNvPr id="3" name="object 3"/>
          <p:cNvSpPr txBox="1">
            <a:spLocks noGrp="1"/>
          </p:cNvSpPr>
          <p:nvPr>
            <p:ph type="title"/>
          </p:nvPr>
        </p:nvSpPr>
        <p:spPr>
          <a:xfrm>
            <a:off x="437527" y="1219200"/>
            <a:ext cx="4743761" cy="751488"/>
          </a:xfrm>
          <a:prstGeom prst="rect">
            <a:avLst/>
          </a:prstGeom>
        </p:spPr>
        <p:txBody>
          <a:bodyPr vert="horz" wrap="square" lIns="0" tIns="12700" rIns="0" bIns="0" rtlCol="0">
            <a:spAutoFit/>
          </a:bodyPr>
          <a:lstStyle/>
          <a:p>
            <a:pPr marL="12700">
              <a:spcBef>
                <a:spcPts val="100"/>
              </a:spcBef>
              <a:tabLst>
                <a:tab pos="1580475" algn="l"/>
                <a:tab pos="2405955" algn="l"/>
              </a:tabLst>
            </a:pPr>
            <a:r>
              <a:rPr sz="4800" spc="-25" dirty="0"/>
              <a:t>Why</a:t>
            </a:r>
            <a:r>
              <a:rPr sz="4800" dirty="0"/>
              <a:t>	</a:t>
            </a:r>
            <a:r>
              <a:rPr sz="4800" spc="-25" dirty="0"/>
              <a:t>so</a:t>
            </a:r>
            <a:r>
              <a:rPr sz="4800" dirty="0"/>
              <a:t>	</a:t>
            </a:r>
            <a:r>
              <a:rPr sz="4800" spc="-91" dirty="0"/>
              <a:t>rare?</a:t>
            </a:r>
            <a:endParaRPr sz="4800" dirty="0"/>
          </a:p>
        </p:txBody>
      </p:sp>
      <p:grpSp>
        <p:nvGrpSpPr>
          <p:cNvPr id="4" name="object 4"/>
          <p:cNvGrpSpPr/>
          <p:nvPr/>
        </p:nvGrpSpPr>
        <p:grpSpPr>
          <a:xfrm>
            <a:off x="8257864" y="798048"/>
            <a:ext cx="7548245" cy="7548245"/>
            <a:chOff x="8257864" y="798048"/>
            <a:chExt cx="7548245" cy="7548245"/>
          </a:xfrm>
        </p:grpSpPr>
        <p:pic>
          <p:nvPicPr>
            <p:cNvPr id="5" name="object 5"/>
            <p:cNvPicPr/>
            <p:nvPr/>
          </p:nvPicPr>
          <p:blipFill>
            <a:blip r:embed="rId4" cstate="email">
              <a:extLst>
                <a:ext uri="{28A0092B-C50C-407E-A947-70E740481C1C}">
                  <a14:useLocalDpi xmlns:a14="http://schemas.microsoft.com/office/drawing/2010/main"/>
                </a:ext>
              </a:extLst>
            </a:blip>
            <a:stretch>
              <a:fillRect/>
            </a:stretch>
          </p:blipFill>
          <p:spPr>
            <a:xfrm>
              <a:off x="8922554" y="1329805"/>
              <a:ext cx="6142541" cy="6144677"/>
            </a:xfrm>
            <a:prstGeom prst="rect">
              <a:avLst/>
            </a:prstGeom>
          </p:spPr>
        </p:pic>
        <p:sp>
          <p:nvSpPr>
            <p:cNvPr id="6" name="object 6"/>
            <p:cNvSpPr/>
            <p:nvPr/>
          </p:nvSpPr>
          <p:spPr>
            <a:xfrm>
              <a:off x="8833926" y="1241173"/>
              <a:ext cx="6322060" cy="6322060"/>
            </a:xfrm>
            <a:custGeom>
              <a:avLst/>
              <a:gdLst/>
              <a:ahLst/>
              <a:cxnLst/>
              <a:rect l="l" t="t" r="r" b="b"/>
              <a:pathLst>
                <a:path w="6322059" h="6322059">
                  <a:moveTo>
                    <a:pt x="641934" y="0"/>
                  </a:moveTo>
                  <a:lnTo>
                    <a:pt x="5679998" y="0"/>
                  </a:lnTo>
                  <a:lnTo>
                    <a:pt x="5743511" y="3213"/>
                  </a:lnTo>
                  <a:lnTo>
                    <a:pt x="5809653" y="13296"/>
                  </a:lnTo>
                  <a:lnTo>
                    <a:pt x="5928614" y="50228"/>
                  </a:lnTo>
                  <a:lnTo>
                    <a:pt x="6038176" y="109689"/>
                  </a:lnTo>
                  <a:lnTo>
                    <a:pt x="6133541" y="188379"/>
                  </a:lnTo>
                  <a:lnTo>
                    <a:pt x="6212230" y="283756"/>
                  </a:lnTo>
                  <a:lnTo>
                    <a:pt x="6271704" y="393319"/>
                  </a:lnTo>
                  <a:lnTo>
                    <a:pt x="6308623" y="512267"/>
                  </a:lnTo>
                  <a:lnTo>
                    <a:pt x="6318719" y="578421"/>
                  </a:lnTo>
                  <a:lnTo>
                    <a:pt x="6321933" y="641934"/>
                  </a:lnTo>
                  <a:lnTo>
                    <a:pt x="6321933" y="5679998"/>
                  </a:lnTo>
                  <a:lnTo>
                    <a:pt x="6318719" y="5743498"/>
                  </a:lnTo>
                  <a:lnTo>
                    <a:pt x="6308623" y="5809653"/>
                  </a:lnTo>
                  <a:lnTo>
                    <a:pt x="6271704" y="5928614"/>
                  </a:lnTo>
                  <a:lnTo>
                    <a:pt x="6212230" y="6038164"/>
                  </a:lnTo>
                  <a:lnTo>
                    <a:pt x="6133541" y="6133541"/>
                  </a:lnTo>
                  <a:lnTo>
                    <a:pt x="6038176" y="6212230"/>
                  </a:lnTo>
                  <a:lnTo>
                    <a:pt x="5928614" y="6271691"/>
                  </a:lnTo>
                  <a:lnTo>
                    <a:pt x="5809653" y="6308623"/>
                  </a:lnTo>
                  <a:lnTo>
                    <a:pt x="5743511" y="6318719"/>
                  </a:lnTo>
                  <a:lnTo>
                    <a:pt x="5679998" y="6321920"/>
                  </a:lnTo>
                  <a:lnTo>
                    <a:pt x="641934" y="6321920"/>
                  </a:lnTo>
                  <a:lnTo>
                    <a:pt x="578421" y="6318719"/>
                  </a:lnTo>
                  <a:lnTo>
                    <a:pt x="512279" y="6308623"/>
                  </a:lnTo>
                  <a:lnTo>
                    <a:pt x="393319" y="6271691"/>
                  </a:lnTo>
                  <a:lnTo>
                    <a:pt x="283756" y="6212230"/>
                  </a:lnTo>
                  <a:lnTo>
                    <a:pt x="188391" y="6133541"/>
                  </a:lnTo>
                  <a:lnTo>
                    <a:pt x="109702" y="6038164"/>
                  </a:lnTo>
                  <a:lnTo>
                    <a:pt x="50228" y="5928614"/>
                  </a:lnTo>
                  <a:lnTo>
                    <a:pt x="13309" y="5809653"/>
                  </a:lnTo>
                  <a:lnTo>
                    <a:pt x="3213" y="5743498"/>
                  </a:lnTo>
                  <a:lnTo>
                    <a:pt x="0" y="5679998"/>
                  </a:lnTo>
                  <a:lnTo>
                    <a:pt x="0" y="641934"/>
                  </a:lnTo>
                  <a:lnTo>
                    <a:pt x="3213" y="578421"/>
                  </a:lnTo>
                  <a:lnTo>
                    <a:pt x="13309" y="512267"/>
                  </a:lnTo>
                  <a:lnTo>
                    <a:pt x="50228" y="393319"/>
                  </a:lnTo>
                  <a:lnTo>
                    <a:pt x="109702" y="283756"/>
                  </a:lnTo>
                  <a:lnTo>
                    <a:pt x="188391" y="188379"/>
                  </a:lnTo>
                  <a:lnTo>
                    <a:pt x="283756" y="109689"/>
                  </a:lnTo>
                  <a:lnTo>
                    <a:pt x="393319" y="50228"/>
                  </a:lnTo>
                  <a:lnTo>
                    <a:pt x="512279" y="13296"/>
                  </a:lnTo>
                  <a:lnTo>
                    <a:pt x="578421" y="3213"/>
                  </a:lnTo>
                  <a:lnTo>
                    <a:pt x="641934" y="0"/>
                  </a:lnTo>
                  <a:close/>
                </a:path>
              </a:pathLst>
            </a:custGeom>
            <a:ln w="177253">
              <a:solidFill>
                <a:srgbClr val="000000"/>
              </a:solidFill>
            </a:ln>
          </p:spPr>
          <p:txBody>
            <a:bodyPr wrap="square" lIns="0" tIns="0" rIns="0" bIns="0" rtlCol="0"/>
            <a:lstStyle/>
            <a:p>
              <a:pPr algn="l" defTabSz="914377" rtl="0"/>
              <a:endParaRPr dirty="0">
                <a:latin typeface="Open Sans" panose="020B0606030504020204" pitchFamily="34" charset="0"/>
                <a:ea typeface="+mn-ea"/>
                <a:cs typeface="+mn-cs"/>
              </a:endParaRPr>
            </a:p>
          </p:txBody>
        </p:sp>
        <p:sp>
          <p:nvSpPr>
            <p:cNvPr id="7" name="object 7"/>
            <p:cNvSpPr/>
            <p:nvPr/>
          </p:nvSpPr>
          <p:spPr>
            <a:xfrm>
              <a:off x="9424764" y="1964944"/>
              <a:ext cx="5427980" cy="5079365"/>
            </a:xfrm>
            <a:custGeom>
              <a:avLst/>
              <a:gdLst/>
              <a:ahLst/>
              <a:cxnLst/>
              <a:rect l="l" t="t" r="r" b="b"/>
              <a:pathLst>
                <a:path w="5427980" h="5079365">
                  <a:moveTo>
                    <a:pt x="0" y="0"/>
                  </a:moveTo>
                  <a:lnTo>
                    <a:pt x="5427433" y="5079085"/>
                  </a:lnTo>
                </a:path>
              </a:pathLst>
            </a:custGeom>
            <a:ln w="177253">
              <a:solidFill>
                <a:srgbClr val="C00000"/>
              </a:solidFill>
            </a:ln>
          </p:spPr>
          <p:txBody>
            <a:bodyPr wrap="square" lIns="0" tIns="0" rIns="0" bIns="0" rtlCol="0"/>
            <a:lstStyle/>
            <a:p>
              <a:pPr algn="l" defTabSz="914377" rtl="0"/>
              <a:endParaRPr dirty="0">
                <a:latin typeface="Open Sans" panose="020B0606030504020204" pitchFamily="34" charset="0"/>
                <a:ea typeface="+mn-ea"/>
                <a:cs typeface="+mn-cs"/>
              </a:endParaRPr>
            </a:p>
          </p:txBody>
        </p:sp>
        <p:sp>
          <p:nvSpPr>
            <p:cNvPr id="8" name="object 8"/>
            <p:cNvSpPr/>
            <p:nvPr/>
          </p:nvSpPr>
          <p:spPr>
            <a:xfrm>
              <a:off x="8346491" y="886675"/>
              <a:ext cx="7371080" cy="7371080"/>
            </a:xfrm>
            <a:custGeom>
              <a:avLst/>
              <a:gdLst/>
              <a:ahLst/>
              <a:cxnLst/>
              <a:rect l="l" t="t" r="r" b="b"/>
              <a:pathLst>
                <a:path w="7371080" h="7371080">
                  <a:moveTo>
                    <a:pt x="0" y="3685324"/>
                  </a:moveTo>
                  <a:lnTo>
                    <a:pt x="311" y="3636936"/>
                  </a:lnTo>
                  <a:lnTo>
                    <a:pt x="1242" y="3588698"/>
                  </a:lnTo>
                  <a:lnTo>
                    <a:pt x="2789" y="3540614"/>
                  </a:lnTo>
                  <a:lnTo>
                    <a:pt x="4948" y="3492686"/>
                  </a:lnTo>
                  <a:lnTo>
                    <a:pt x="7715" y="3444919"/>
                  </a:lnTo>
                  <a:lnTo>
                    <a:pt x="11087" y="3397317"/>
                  </a:lnTo>
                  <a:lnTo>
                    <a:pt x="15060" y="3349883"/>
                  </a:lnTo>
                  <a:lnTo>
                    <a:pt x="19630" y="3302622"/>
                  </a:lnTo>
                  <a:lnTo>
                    <a:pt x="24793" y="3255536"/>
                  </a:lnTo>
                  <a:lnTo>
                    <a:pt x="30546" y="3208630"/>
                  </a:lnTo>
                  <a:lnTo>
                    <a:pt x="36884" y="3161908"/>
                  </a:lnTo>
                  <a:lnTo>
                    <a:pt x="43804" y="3115373"/>
                  </a:lnTo>
                  <a:lnTo>
                    <a:pt x="51302" y="3069029"/>
                  </a:lnTo>
                  <a:lnTo>
                    <a:pt x="59375" y="3022881"/>
                  </a:lnTo>
                  <a:lnTo>
                    <a:pt x="68018" y="2976931"/>
                  </a:lnTo>
                  <a:lnTo>
                    <a:pt x="77227" y="2931183"/>
                  </a:lnTo>
                  <a:lnTo>
                    <a:pt x="87000" y="2885642"/>
                  </a:lnTo>
                  <a:lnTo>
                    <a:pt x="97331" y="2840311"/>
                  </a:lnTo>
                  <a:lnTo>
                    <a:pt x="108218" y="2795194"/>
                  </a:lnTo>
                  <a:lnTo>
                    <a:pt x="119656" y="2750295"/>
                  </a:lnTo>
                  <a:lnTo>
                    <a:pt x="131643" y="2705617"/>
                  </a:lnTo>
                  <a:lnTo>
                    <a:pt x="144172" y="2661164"/>
                  </a:lnTo>
                  <a:lnTo>
                    <a:pt x="157243" y="2616941"/>
                  </a:lnTo>
                  <a:lnTo>
                    <a:pt x="170849" y="2572950"/>
                  </a:lnTo>
                  <a:lnTo>
                    <a:pt x="184988" y="2529196"/>
                  </a:lnTo>
                  <a:lnTo>
                    <a:pt x="199656" y="2485683"/>
                  </a:lnTo>
                  <a:lnTo>
                    <a:pt x="214848" y="2442414"/>
                  </a:lnTo>
                  <a:lnTo>
                    <a:pt x="230562" y="2399393"/>
                  </a:lnTo>
                  <a:lnTo>
                    <a:pt x="246793" y="2356624"/>
                  </a:lnTo>
                  <a:lnTo>
                    <a:pt x="263538" y="2314110"/>
                  </a:lnTo>
                  <a:lnTo>
                    <a:pt x="280793" y="2271856"/>
                  </a:lnTo>
                  <a:lnTo>
                    <a:pt x="298553" y="2229865"/>
                  </a:lnTo>
                  <a:lnTo>
                    <a:pt x="316816" y="2188141"/>
                  </a:lnTo>
                  <a:lnTo>
                    <a:pt x="335577" y="2146688"/>
                  </a:lnTo>
                  <a:lnTo>
                    <a:pt x="354833" y="2105509"/>
                  </a:lnTo>
                  <a:lnTo>
                    <a:pt x="374579" y="2064609"/>
                  </a:lnTo>
                  <a:lnTo>
                    <a:pt x="394813" y="2023992"/>
                  </a:lnTo>
                  <a:lnTo>
                    <a:pt x="415530" y="1983660"/>
                  </a:lnTo>
                  <a:lnTo>
                    <a:pt x="436726" y="1943618"/>
                  </a:lnTo>
                  <a:lnTo>
                    <a:pt x="458398" y="1903869"/>
                  </a:lnTo>
                  <a:lnTo>
                    <a:pt x="480541" y="1864418"/>
                  </a:lnTo>
                  <a:lnTo>
                    <a:pt x="503153" y="1825268"/>
                  </a:lnTo>
                  <a:lnTo>
                    <a:pt x="526229" y="1786423"/>
                  </a:lnTo>
                  <a:lnTo>
                    <a:pt x="549766" y="1747887"/>
                  </a:lnTo>
                  <a:lnTo>
                    <a:pt x="573759" y="1709663"/>
                  </a:lnTo>
                  <a:lnTo>
                    <a:pt x="598205" y="1671756"/>
                  </a:lnTo>
                  <a:lnTo>
                    <a:pt x="623100" y="1634168"/>
                  </a:lnTo>
                  <a:lnTo>
                    <a:pt x="648441" y="1596905"/>
                  </a:lnTo>
                  <a:lnTo>
                    <a:pt x="674223" y="1559969"/>
                  </a:lnTo>
                  <a:lnTo>
                    <a:pt x="700442" y="1523365"/>
                  </a:lnTo>
                  <a:lnTo>
                    <a:pt x="727096" y="1487096"/>
                  </a:lnTo>
                  <a:lnTo>
                    <a:pt x="754180" y="1451167"/>
                  </a:lnTo>
                  <a:lnTo>
                    <a:pt x="781690" y="1415580"/>
                  </a:lnTo>
                  <a:lnTo>
                    <a:pt x="809622" y="1380339"/>
                  </a:lnTo>
                  <a:lnTo>
                    <a:pt x="837974" y="1345450"/>
                  </a:lnTo>
                  <a:lnTo>
                    <a:pt x="866740" y="1310914"/>
                  </a:lnTo>
                  <a:lnTo>
                    <a:pt x="895918" y="1276737"/>
                  </a:lnTo>
                  <a:lnTo>
                    <a:pt x="925502" y="1242921"/>
                  </a:lnTo>
                  <a:lnTo>
                    <a:pt x="955491" y="1209472"/>
                  </a:lnTo>
                  <a:lnTo>
                    <a:pt x="985879" y="1176391"/>
                  </a:lnTo>
                  <a:lnTo>
                    <a:pt x="1016663" y="1143684"/>
                  </a:lnTo>
                  <a:lnTo>
                    <a:pt x="1047839" y="1111354"/>
                  </a:lnTo>
                  <a:lnTo>
                    <a:pt x="1079404" y="1079404"/>
                  </a:lnTo>
                  <a:lnTo>
                    <a:pt x="1111354" y="1047839"/>
                  </a:lnTo>
                  <a:lnTo>
                    <a:pt x="1143684" y="1016663"/>
                  </a:lnTo>
                  <a:lnTo>
                    <a:pt x="1176391" y="985879"/>
                  </a:lnTo>
                  <a:lnTo>
                    <a:pt x="1209472" y="955491"/>
                  </a:lnTo>
                  <a:lnTo>
                    <a:pt x="1242921" y="925502"/>
                  </a:lnTo>
                  <a:lnTo>
                    <a:pt x="1276737" y="895918"/>
                  </a:lnTo>
                  <a:lnTo>
                    <a:pt x="1310914" y="866740"/>
                  </a:lnTo>
                  <a:lnTo>
                    <a:pt x="1345450" y="837974"/>
                  </a:lnTo>
                  <a:lnTo>
                    <a:pt x="1380339" y="809622"/>
                  </a:lnTo>
                  <a:lnTo>
                    <a:pt x="1415580" y="781690"/>
                  </a:lnTo>
                  <a:lnTo>
                    <a:pt x="1451167" y="754180"/>
                  </a:lnTo>
                  <a:lnTo>
                    <a:pt x="1487096" y="727096"/>
                  </a:lnTo>
                  <a:lnTo>
                    <a:pt x="1523365" y="700442"/>
                  </a:lnTo>
                  <a:lnTo>
                    <a:pt x="1559969" y="674223"/>
                  </a:lnTo>
                  <a:lnTo>
                    <a:pt x="1596905" y="648441"/>
                  </a:lnTo>
                  <a:lnTo>
                    <a:pt x="1634168" y="623100"/>
                  </a:lnTo>
                  <a:lnTo>
                    <a:pt x="1671756" y="598205"/>
                  </a:lnTo>
                  <a:lnTo>
                    <a:pt x="1709663" y="573759"/>
                  </a:lnTo>
                  <a:lnTo>
                    <a:pt x="1747887" y="549766"/>
                  </a:lnTo>
                  <a:lnTo>
                    <a:pt x="1786423" y="526229"/>
                  </a:lnTo>
                  <a:lnTo>
                    <a:pt x="1825268" y="503153"/>
                  </a:lnTo>
                  <a:lnTo>
                    <a:pt x="1864418" y="480541"/>
                  </a:lnTo>
                  <a:lnTo>
                    <a:pt x="1903869" y="458398"/>
                  </a:lnTo>
                  <a:lnTo>
                    <a:pt x="1943618" y="436726"/>
                  </a:lnTo>
                  <a:lnTo>
                    <a:pt x="1983660" y="415530"/>
                  </a:lnTo>
                  <a:lnTo>
                    <a:pt x="2023992" y="394813"/>
                  </a:lnTo>
                  <a:lnTo>
                    <a:pt x="2064609" y="374579"/>
                  </a:lnTo>
                  <a:lnTo>
                    <a:pt x="2105509" y="354833"/>
                  </a:lnTo>
                  <a:lnTo>
                    <a:pt x="2146688" y="335577"/>
                  </a:lnTo>
                  <a:lnTo>
                    <a:pt x="2188141" y="316816"/>
                  </a:lnTo>
                  <a:lnTo>
                    <a:pt x="2229865" y="298553"/>
                  </a:lnTo>
                  <a:lnTo>
                    <a:pt x="2271856" y="280793"/>
                  </a:lnTo>
                  <a:lnTo>
                    <a:pt x="2314110" y="263538"/>
                  </a:lnTo>
                  <a:lnTo>
                    <a:pt x="2356624" y="246793"/>
                  </a:lnTo>
                  <a:lnTo>
                    <a:pt x="2399393" y="230562"/>
                  </a:lnTo>
                  <a:lnTo>
                    <a:pt x="2442414" y="214848"/>
                  </a:lnTo>
                  <a:lnTo>
                    <a:pt x="2485683" y="199656"/>
                  </a:lnTo>
                  <a:lnTo>
                    <a:pt x="2529196" y="184988"/>
                  </a:lnTo>
                  <a:lnTo>
                    <a:pt x="2572950" y="170849"/>
                  </a:lnTo>
                  <a:lnTo>
                    <a:pt x="2616941" y="157243"/>
                  </a:lnTo>
                  <a:lnTo>
                    <a:pt x="2661164" y="144172"/>
                  </a:lnTo>
                  <a:lnTo>
                    <a:pt x="2705617" y="131643"/>
                  </a:lnTo>
                  <a:lnTo>
                    <a:pt x="2750295" y="119656"/>
                  </a:lnTo>
                  <a:lnTo>
                    <a:pt x="2795194" y="108218"/>
                  </a:lnTo>
                  <a:lnTo>
                    <a:pt x="2840311" y="97331"/>
                  </a:lnTo>
                  <a:lnTo>
                    <a:pt x="2885642" y="87000"/>
                  </a:lnTo>
                  <a:lnTo>
                    <a:pt x="2931183" y="77227"/>
                  </a:lnTo>
                  <a:lnTo>
                    <a:pt x="2976931" y="68018"/>
                  </a:lnTo>
                  <a:lnTo>
                    <a:pt x="3022881" y="59375"/>
                  </a:lnTo>
                  <a:lnTo>
                    <a:pt x="3069029" y="51302"/>
                  </a:lnTo>
                  <a:lnTo>
                    <a:pt x="3115373" y="43804"/>
                  </a:lnTo>
                  <a:lnTo>
                    <a:pt x="3161908" y="36884"/>
                  </a:lnTo>
                  <a:lnTo>
                    <a:pt x="3208630" y="30546"/>
                  </a:lnTo>
                  <a:lnTo>
                    <a:pt x="3255536" y="24793"/>
                  </a:lnTo>
                  <a:lnTo>
                    <a:pt x="3302622" y="19630"/>
                  </a:lnTo>
                  <a:lnTo>
                    <a:pt x="3349883" y="15060"/>
                  </a:lnTo>
                  <a:lnTo>
                    <a:pt x="3397317" y="11087"/>
                  </a:lnTo>
                  <a:lnTo>
                    <a:pt x="3444919" y="7715"/>
                  </a:lnTo>
                  <a:lnTo>
                    <a:pt x="3492686" y="4948"/>
                  </a:lnTo>
                  <a:lnTo>
                    <a:pt x="3540614" y="2789"/>
                  </a:lnTo>
                  <a:lnTo>
                    <a:pt x="3588698" y="1242"/>
                  </a:lnTo>
                  <a:lnTo>
                    <a:pt x="3636936" y="311"/>
                  </a:lnTo>
                  <a:lnTo>
                    <a:pt x="3685324" y="0"/>
                  </a:lnTo>
                  <a:lnTo>
                    <a:pt x="3733711" y="311"/>
                  </a:lnTo>
                  <a:lnTo>
                    <a:pt x="3781949" y="1242"/>
                  </a:lnTo>
                  <a:lnTo>
                    <a:pt x="3830033" y="2789"/>
                  </a:lnTo>
                  <a:lnTo>
                    <a:pt x="3877961" y="4948"/>
                  </a:lnTo>
                  <a:lnTo>
                    <a:pt x="3925728" y="7715"/>
                  </a:lnTo>
                  <a:lnTo>
                    <a:pt x="3973330" y="11087"/>
                  </a:lnTo>
                  <a:lnTo>
                    <a:pt x="4020764" y="15060"/>
                  </a:lnTo>
                  <a:lnTo>
                    <a:pt x="4068026" y="19630"/>
                  </a:lnTo>
                  <a:lnTo>
                    <a:pt x="4115111" y="24793"/>
                  </a:lnTo>
                  <a:lnTo>
                    <a:pt x="4162017" y="30546"/>
                  </a:lnTo>
                  <a:lnTo>
                    <a:pt x="4208739" y="36884"/>
                  </a:lnTo>
                  <a:lnTo>
                    <a:pt x="4255274" y="43804"/>
                  </a:lnTo>
                  <a:lnTo>
                    <a:pt x="4301618" y="51302"/>
                  </a:lnTo>
                  <a:lnTo>
                    <a:pt x="4347767" y="59375"/>
                  </a:lnTo>
                  <a:lnTo>
                    <a:pt x="4393717" y="68018"/>
                  </a:lnTo>
                  <a:lnTo>
                    <a:pt x="4439464" y="77227"/>
                  </a:lnTo>
                  <a:lnTo>
                    <a:pt x="4485006" y="87000"/>
                  </a:lnTo>
                  <a:lnTo>
                    <a:pt x="4530337" y="97331"/>
                  </a:lnTo>
                  <a:lnTo>
                    <a:pt x="4575454" y="108218"/>
                  </a:lnTo>
                  <a:lnTo>
                    <a:pt x="4620353" y="119656"/>
                  </a:lnTo>
                  <a:lnTo>
                    <a:pt x="4665031" y="131643"/>
                  </a:lnTo>
                  <a:lnTo>
                    <a:pt x="4709484" y="144172"/>
                  </a:lnTo>
                  <a:lnTo>
                    <a:pt x="4753707" y="157243"/>
                  </a:lnTo>
                  <a:lnTo>
                    <a:pt x="4797698" y="170849"/>
                  </a:lnTo>
                  <a:lnTo>
                    <a:pt x="4841452" y="184988"/>
                  </a:lnTo>
                  <a:lnTo>
                    <a:pt x="4884966" y="199656"/>
                  </a:lnTo>
                  <a:lnTo>
                    <a:pt x="4928235" y="214848"/>
                  </a:lnTo>
                  <a:lnTo>
                    <a:pt x="4971256" y="230562"/>
                  </a:lnTo>
                  <a:lnTo>
                    <a:pt x="5014025" y="246793"/>
                  </a:lnTo>
                  <a:lnTo>
                    <a:pt x="5056539" y="263538"/>
                  </a:lnTo>
                  <a:lnTo>
                    <a:pt x="5098793" y="280793"/>
                  </a:lnTo>
                  <a:lnTo>
                    <a:pt x="5140784" y="298553"/>
                  </a:lnTo>
                  <a:lnTo>
                    <a:pt x="5182508" y="316816"/>
                  </a:lnTo>
                  <a:lnTo>
                    <a:pt x="5223962" y="335577"/>
                  </a:lnTo>
                  <a:lnTo>
                    <a:pt x="5265140" y="354833"/>
                  </a:lnTo>
                  <a:lnTo>
                    <a:pt x="5306040" y="374579"/>
                  </a:lnTo>
                  <a:lnTo>
                    <a:pt x="5346658" y="394813"/>
                  </a:lnTo>
                  <a:lnTo>
                    <a:pt x="5386990" y="415530"/>
                  </a:lnTo>
                  <a:lnTo>
                    <a:pt x="5427032" y="436726"/>
                  </a:lnTo>
                  <a:lnTo>
                    <a:pt x="5466781" y="458398"/>
                  </a:lnTo>
                  <a:lnTo>
                    <a:pt x="5506232" y="480541"/>
                  </a:lnTo>
                  <a:lnTo>
                    <a:pt x="5545383" y="503153"/>
                  </a:lnTo>
                  <a:lnTo>
                    <a:pt x="5584228" y="526229"/>
                  </a:lnTo>
                  <a:lnTo>
                    <a:pt x="5622764" y="549766"/>
                  </a:lnTo>
                  <a:lnTo>
                    <a:pt x="5660988" y="573759"/>
                  </a:lnTo>
                  <a:lnTo>
                    <a:pt x="5698896" y="598205"/>
                  </a:lnTo>
                  <a:lnTo>
                    <a:pt x="5736483" y="623100"/>
                  </a:lnTo>
                  <a:lnTo>
                    <a:pt x="5773746" y="648441"/>
                  </a:lnTo>
                  <a:lnTo>
                    <a:pt x="5810682" y="674223"/>
                  </a:lnTo>
                  <a:lnTo>
                    <a:pt x="5847287" y="700442"/>
                  </a:lnTo>
                  <a:lnTo>
                    <a:pt x="5883556" y="727096"/>
                  </a:lnTo>
                  <a:lnTo>
                    <a:pt x="5919485" y="754180"/>
                  </a:lnTo>
                  <a:lnTo>
                    <a:pt x="5955072" y="781690"/>
                  </a:lnTo>
                  <a:lnTo>
                    <a:pt x="5990313" y="809622"/>
                  </a:lnTo>
                  <a:lnTo>
                    <a:pt x="6025203" y="837974"/>
                  </a:lnTo>
                  <a:lnTo>
                    <a:pt x="6059738" y="866740"/>
                  </a:lnTo>
                  <a:lnTo>
                    <a:pt x="6093916" y="895918"/>
                  </a:lnTo>
                  <a:lnTo>
                    <a:pt x="6127731" y="925502"/>
                  </a:lnTo>
                  <a:lnTo>
                    <a:pt x="6161181" y="955491"/>
                  </a:lnTo>
                  <a:lnTo>
                    <a:pt x="6194262" y="985879"/>
                  </a:lnTo>
                  <a:lnTo>
                    <a:pt x="6226969" y="1016663"/>
                  </a:lnTo>
                  <a:lnTo>
                    <a:pt x="6259300" y="1047839"/>
                  </a:lnTo>
                  <a:lnTo>
                    <a:pt x="6291249" y="1079404"/>
                  </a:lnTo>
                  <a:lnTo>
                    <a:pt x="6322814" y="1111354"/>
                  </a:lnTo>
                  <a:lnTo>
                    <a:pt x="6353991" y="1143684"/>
                  </a:lnTo>
                  <a:lnTo>
                    <a:pt x="6384775" y="1176391"/>
                  </a:lnTo>
                  <a:lnTo>
                    <a:pt x="6415163" y="1209472"/>
                  </a:lnTo>
                  <a:lnTo>
                    <a:pt x="6445152" y="1242921"/>
                  </a:lnTo>
                  <a:lnTo>
                    <a:pt x="6474737" y="1276737"/>
                  </a:lnTo>
                  <a:lnTo>
                    <a:pt x="6503915" y="1310914"/>
                  </a:lnTo>
                  <a:lnTo>
                    <a:pt x="6532681" y="1345450"/>
                  </a:lnTo>
                  <a:lnTo>
                    <a:pt x="6561033" y="1380339"/>
                  </a:lnTo>
                  <a:lnTo>
                    <a:pt x="6588965" y="1415580"/>
                  </a:lnTo>
                  <a:lnTo>
                    <a:pt x="6616475" y="1451167"/>
                  </a:lnTo>
                  <a:lnTo>
                    <a:pt x="6643559" y="1487096"/>
                  </a:lnTo>
                  <a:lnTo>
                    <a:pt x="6670213" y="1523365"/>
                  </a:lnTo>
                  <a:lnTo>
                    <a:pt x="6696433" y="1559969"/>
                  </a:lnTo>
                  <a:lnTo>
                    <a:pt x="6722215" y="1596905"/>
                  </a:lnTo>
                  <a:lnTo>
                    <a:pt x="6747556" y="1634168"/>
                  </a:lnTo>
                  <a:lnTo>
                    <a:pt x="6772451" y="1671756"/>
                  </a:lnTo>
                  <a:lnTo>
                    <a:pt x="6796897" y="1709663"/>
                  </a:lnTo>
                  <a:lnTo>
                    <a:pt x="6820891" y="1747887"/>
                  </a:lnTo>
                  <a:lnTo>
                    <a:pt x="6844427" y="1786423"/>
                  </a:lnTo>
                  <a:lnTo>
                    <a:pt x="6867503" y="1825268"/>
                  </a:lnTo>
                  <a:lnTo>
                    <a:pt x="6890115" y="1864418"/>
                  </a:lnTo>
                  <a:lnTo>
                    <a:pt x="6912259" y="1903869"/>
                  </a:lnTo>
                  <a:lnTo>
                    <a:pt x="6933931" y="1943618"/>
                  </a:lnTo>
                  <a:lnTo>
                    <a:pt x="6955127" y="1983660"/>
                  </a:lnTo>
                  <a:lnTo>
                    <a:pt x="6975844" y="2023992"/>
                  </a:lnTo>
                  <a:lnTo>
                    <a:pt x="6996078" y="2064609"/>
                  </a:lnTo>
                  <a:lnTo>
                    <a:pt x="7015825" y="2105509"/>
                  </a:lnTo>
                  <a:lnTo>
                    <a:pt x="7035081" y="2146688"/>
                  </a:lnTo>
                  <a:lnTo>
                    <a:pt x="7053842" y="2188141"/>
                  </a:lnTo>
                  <a:lnTo>
                    <a:pt x="7072105" y="2229865"/>
                  </a:lnTo>
                  <a:lnTo>
                    <a:pt x="7089865" y="2271856"/>
                  </a:lnTo>
                  <a:lnTo>
                    <a:pt x="7107120" y="2314110"/>
                  </a:lnTo>
                  <a:lnTo>
                    <a:pt x="7123865" y="2356624"/>
                  </a:lnTo>
                  <a:lnTo>
                    <a:pt x="7140096" y="2399393"/>
                  </a:lnTo>
                  <a:lnTo>
                    <a:pt x="7155810" y="2442414"/>
                  </a:lnTo>
                  <a:lnTo>
                    <a:pt x="7171003" y="2485683"/>
                  </a:lnTo>
                  <a:lnTo>
                    <a:pt x="7185671" y="2529196"/>
                  </a:lnTo>
                  <a:lnTo>
                    <a:pt x="7199810" y="2572950"/>
                  </a:lnTo>
                  <a:lnTo>
                    <a:pt x="7213416" y="2616941"/>
                  </a:lnTo>
                  <a:lnTo>
                    <a:pt x="7226486" y="2661164"/>
                  </a:lnTo>
                  <a:lnTo>
                    <a:pt x="7239016" y="2705617"/>
                  </a:lnTo>
                  <a:lnTo>
                    <a:pt x="7251003" y="2750295"/>
                  </a:lnTo>
                  <a:lnTo>
                    <a:pt x="7262441" y="2795194"/>
                  </a:lnTo>
                  <a:lnTo>
                    <a:pt x="7273328" y="2840311"/>
                  </a:lnTo>
                  <a:lnTo>
                    <a:pt x="7283660" y="2885642"/>
                  </a:lnTo>
                  <a:lnTo>
                    <a:pt x="7293432" y="2931183"/>
                  </a:lnTo>
                  <a:lnTo>
                    <a:pt x="7302642" y="2976931"/>
                  </a:lnTo>
                  <a:lnTo>
                    <a:pt x="7311285" y="3022881"/>
                  </a:lnTo>
                  <a:lnTo>
                    <a:pt x="7319357" y="3069029"/>
                  </a:lnTo>
                  <a:lnTo>
                    <a:pt x="7326855" y="3115373"/>
                  </a:lnTo>
                  <a:lnTo>
                    <a:pt x="7333775" y="3161908"/>
                  </a:lnTo>
                  <a:lnTo>
                    <a:pt x="7340114" y="3208630"/>
                  </a:lnTo>
                  <a:lnTo>
                    <a:pt x="7345866" y="3255536"/>
                  </a:lnTo>
                  <a:lnTo>
                    <a:pt x="7351030" y="3302622"/>
                  </a:lnTo>
                  <a:lnTo>
                    <a:pt x="7355600" y="3349883"/>
                  </a:lnTo>
                  <a:lnTo>
                    <a:pt x="7359573" y="3397317"/>
                  </a:lnTo>
                  <a:lnTo>
                    <a:pt x="7362945" y="3444919"/>
                  </a:lnTo>
                  <a:lnTo>
                    <a:pt x="7365712" y="3492686"/>
                  </a:lnTo>
                  <a:lnTo>
                    <a:pt x="7367871" y="3540614"/>
                  </a:lnTo>
                  <a:lnTo>
                    <a:pt x="7369418" y="3588698"/>
                  </a:lnTo>
                  <a:lnTo>
                    <a:pt x="7370349" y="3636936"/>
                  </a:lnTo>
                  <a:lnTo>
                    <a:pt x="7370660" y="3685324"/>
                  </a:lnTo>
                  <a:lnTo>
                    <a:pt x="7370349" y="3733711"/>
                  </a:lnTo>
                  <a:lnTo>
                    <a:pt x="7369418" y="3781949"/>
                  </a:lnTo>
                  <a:lnTo>
                    <a:pt x="7367871" y="3830033"/>
                  </a:lnTo>
                  <a:lnTo>
                    <a:pt x="7365712" y="3877961"/>
                  </a:lnTo>
                  <a:lnTo>
                    <a:pt x="7362945" y="3925728"/>
                  </a:lnTo>
                  <a:lnTo>
                    <a:pt x="7359573" y="3973330"/>
                  </a:lnTo>
                  <a:lnTo>
                    <a:pt x="7355600" y="4020764"/>
                  </a:lnTo>
                  <a:lnTo>
                    <a:pt x="7351030" y="4068025"/>
                  </a:lnTo>
                  <a:lnTo>
                    <a:pt x="7345866" y="4115111"/>
                  </a:lnTo>
                  <a:lnTo>
                    <a:pt x="7340114" y="4162017"/>
                  </a:lnTo>
                  <a:lnTo>
                    <a:pt x="7333775" y="4208739"/>
                  </a:lnTo>
                  <a:lnTo>
                    <a:pt x="7326855" y="4255274"/>
                  </a:lnTo>
                  <a:lnTo>
                    <a:pt x="7319357" y="4301618"/>
                  </a:lnTo>
                  <a:lnTo>
                    <a:pt x="7311285" y="4347766"/>
                  </a:lnTo>
                  <a:lnTo>
                    <a:pt x="7302642" y="4393716"/>
                  </a:lnTo>
                  <a:lnTo>
                    <a:pt x="7293432" y="4439464"/>
                  </a:lnTo>
                  <a:lnTo>
                    <a:pt x="7283660" y="4485005"/>
                  </a:lnTo>
                  <a:lnTo>
                    <a:pt x="7273328" y="4530336"/>
                  </a:lnTo>
                  <a:lnTo>
                    <a:pt x="7262441" y="4575453"/>
                  </a:lnTo>
                  <a:lnTo>
                    <a:pt x="7251003" y="4620352"/>
                  </a:lnTo>
                  <a:lnTo>
                    <a:pt x="7239016" y="4665030"/>
                  </a:lnTo>
                  <a:lnTo>
                    <a:pt x="7226486" y="4709483"/>
                  </a:lnTo>
                  <a:lnTo>
                    <a:pt x="7213416" y="4753706"/>
                  </a:lnTo>
                  <a:lnTo>
                    <a:pt x="7199810" y="4797697"/>
                  </a:lnTo>
                  <a:lnTo>
                    <a:pt x="7185671" y="4841451"/>
                  </a:lnTo>
                  <a:lnTo>
                    <a:pt x="7171003" y="4884964"/>
                  </a:lnTo>
                  <a:lnTo>
                    <a:pt x="7155810" y="4928233"/>
                  </a:lnTo>
                  <a:lnTo>
                    <a:pt x="7140096" y="4971254"/>
                  </a:lnTo>
                  <a:lnTo>
                    <a:pt x="7123865" y="5014024"/>
                  </a:lnTo>
                  <a:lnTo>
                    <a:pt x="7107120" y="5056537"/>
                  </a:lnTo>
                  <a:lnTo>
                    <a:pt x="7089865" y="5098791"/>
                  </a:lnTo>
                  <a:lnTo>
                    <a:pt x="7072105" y="5140782"/>
                  </a:lnTo>
                  <a:lnTo>
                    <a:pt x="7053842" y="5182506"/>
                  </a:lnTo>
                  <a:lnTo>
                    <a:pt x="7035081" y="5223959"/>
                  </a:lnTo>
                  <a:lnTo>
                    <a:pt x="7015825" y="5265138"/>
                  </a:lnTo>
                  <a:lnTo>
                    <a:pt x="6996078" y="5306038"/>
                  </a:lnTo>
                  <a:lnTo>
                    <a:pt x="6975844" y="5346656"/>
                  </a:lnTo>
                  <a:lnTo>
                    <a:pt x="6955127" y="5386988"/>
                  </a:lnTo>
                  <a:lnTo>
                    <a:pt x="6933931" y="5427030"/>
                  </a:lnTo>
                  <a:lnTo>
                    <a:pt x="6912259" y="5466778"/>
                  </a:lnTo>
                  <a:lnTo>
                    <a:pt x="6890115" y="5506229"/>
                  </a:lnTo>
                  <a:lnTo>
                    <a:pt x="6867503" y="5545379"/>
                  </a:lnTo>
                  <a:lnTo>
                    <a:pt x="6844427" y="5584224"/>
                  </a:lnTo>
                  <a:lnTo>
                    <a:pt x="6820891" y="5622761"/>
                  </a:lnTo>
                  <a:lnTo>
                    <a:pt x="6796897" y="5660984"/>
                  </a:lnTo>
                  <a:lnTo>
                    <a:pt x="6772451" y="5698892"/>
                  </a:lnTo>
                  <a:lnTo>
                    <a:pt x="6747556" y="5736479"/>
                  </a:lnTo>
                  <a:lnTo>
                    <a:pt x="6722215" y="5773742"/>
                  </a:lnTo>
                  <a:lnTo>
                    <a:pt x="6696433" y="5810678"/>
                  </a:lnTo>
                  <a:lnTo>
                    <a:pt x="6670213" y="5847282"/>
                  </a:lnTo>
                  <a:lnTo>
                    <a:pt x="6643559" y="5883551"/>
                  </a:lnTo>
                  <a:lnTo>
                    <a:pt x="6616475" y="5919481"/>
                  </a:lnTo>
                  <a:lnTo>
                    <a:pt x="6588965" y="5955068"/>
                  </a:lnTo>
                  <a:lnTo>
                    <a:pt x="6561033" y="5990308"/>
                  </a:lnTo>
                  <a:lnTo>
                    <a:pt x="6532681" y="6025197"/>
                  </a:lnTo>
                  <a:lnTo>
                    <a:pt x="6503915" y="6059733"/>
                  </a:lnTo>
                  <a:lnTo>
                    <a:pt x="6474737" y="6093910"/>
                  </a:lnTo>
                  <a:lnTo>
                    <a:pt x="6445152" y="6127726"/>
                  </a:lnTo>
                  <a:lnTo>
                    <a:pt x="6415163" y="6161176"/>
                  </a:lnTo>
                  <a:lnTo>
                    <a:pt x="6384775" y="6194256"/>
                  </a:lnTo>
                  <a:lnTo>
                    <a:pt x="6353991" y="6226963"/>
                  </a:lnTo>
                  <a:lnTo>
                    <a:pt x="6322814" y="6259294"/>
                  </a:lnTo>
                  <a:lnTo>
                    <a:pt x="6291249" y="6291243"/>
                  </a:lnTo>
                  <a:lnTo>
                    <a:pt x="6259300" y="6322808"/>
                  </a:lnTo>
                  <a:lnTo>
                    <a:pt x="6226969" y="6353984"/>
                  </a:lnTo>
                  <a:lnTo>
                    <a:pt x="6194262" y="6384768"/>
                  </a:lnTo>
                  <a:lnTo>
                    <a:pt x="6161181" y="6415156"/>
                  </a:lnTo>
                  <a:lnTo>
                    <a:pt x="6127731" y="6445145"/>
                  </a:lnTo>
                  <a:lnTo>
                    <a:pt x="6093916" y="6474730"/>
                  </a:lnTo>
                  <a:lnTo>
                    <a:pt x="6059738" y="6503907"/>
                  </a:lnTo>
                  <a:lnTo>
                    <a:pt x="6025203" y="6532673"/>
                  </a:lnTo>
                  <a:lnTo>
                    <a:pt x="5990313" y="6561025"/>
                  </a:lnTo>
                  <a:lnTo>
                    <a:pt x="5955072" y="6588957"/>
                  </a:lnTo>
                  <a:lnTo>
                    <a:pt x="5919485" y="6616467"/>
                  </a:lnTo>
                  <a:lnTo>
                    <a:pt x="5883556" y="6643551"/>
                  </a:lnTo>
                  <a:lnTo>
                    <a:pt x="5847287" y="6670205"/>
                  </a:lnTo>
                  <a:lnTo>
                    <a:pt x="5810682" y="6696424"/>
                  </a:lnTo>
                  <a:lnTo>
                    <a:pt x="5773746" y="6722206"/>
                  </a:lnTo>
                  <a:lnTo>
                    <a:pt x="5736483" y="6747547"/>
                  </a:lnTo>
                  <a:lnTo>
                    <a:pt x="5698896" y="6772442"/>
                  </a:lnTo>
                  <a:lnTo>
                    <a:pt x="5660988" y="6796888"/>
                  </a:lnTo>
                  <a:lnTo>
                    <a:pt x="5622764" y="6820881"/>
                  </a:lnTo>
                  <a:lnTo>
                    <a:pt x="5584228" y="6844418"/>
                  </a:lnTo>
                  <a:lnTo>
                    <a:pt x="5545383" y="6867494"/>
                  </a:lnTo>
                  <a:lnTo>
                    <a:pt x="5506232" y="6890106"/>
                  </a:lnTo>
                  <a:lnTo>
                    <a:pt x="5466781" y="6912249"/>
                  </a:lnTo>
                  <a:lnTo>
                    <a:pt x="5427032" y="6933921"/>
                  </a:lnTo>
                  <a:lnTo>
                    <a:pt x="5386990" y="6955118"/>
                  </a:lnTo>
                  <a:lnTo>
                    <a:pt x="5346658" y="6975834"/>
                  </a:lnTo>
                  <a:lnTo>
                    <a:pt x="5306040" y="6996068"/>
                  </a:lnTo>
                  <a:lnTo>
                    <a:pt x="5265140" y="7015814"/>
                  </a:lnTo>
                  <a:lnTo>
                    <a:pt x="5223962" y="7035070"/>
                  </a:lnTo>
                  <a:lnTo>
                    <a:pt x="5182508" y="7053831"/>
                  </a:lnTo>
                  <a:lnTo>
                    <a:pt x="5140784" y="7072094"/>
                  </a:lnTo>
                  <a:lnTo>
                    <a:pt x="5098793" y="7089855"/>
                  </a:lnTo>
                  <a:lnTo>
                    <a:pt x="5056539" y="7107109"/>
                  </a:lnTo>
                  <a:lnTo>
                    <a:pt x="5014025" y="7123854"/>
                  </a:lnTo>
                  <a:lnTo>
                    <a:pt x="4971256" y="7140085"/>
                  </a:lnTo>
                  <a:lnTo>
                    <a:pt x="4928235" y="7155799"/>
                  </a:lnTo>
                  <a:lnTo>
                    <a:pt x="4884966" y="7170992"/>
                  </a:lnTo>
                  <a:lnTo>
                    <a:pt x="4841452" y="7185659"/>
                  </a:lnTo>
                  <a:lnTo>
                    <a:pt x="4797698" y="7199798"/>
                  </a:lnTo>
                  <a:lnTo>
                    <a:pt x="4753707" y="7213405"/>
                  </a:lnTo>
                  <a:lnTo>
                    <a:pt x="4709484" y="7226475"/>
                  </a:lnTo>
                  <a:lnTo>
                    <a:pt x="4665031" y="7239005"/>
                  </a:lnTo>
                  <a:lnTo>
                    <a:pt x="4620353" y="7250991"/>
                  </a:lnTo>
                  <a:lnTo>
                    <a:pt x="4575454" y="7262429"/>
                  </a:lnTo>
                  <a:lnTo>
                    <a:pt x="4530337" y="7273316"/>
                  </a:lnTo>
                  <a:lnTo>
                    <a:pt x="4485006" y="7283647"/>
                  </a:lnTo>
                  <a:lnTo>
                    <a:pt x="4439464" y="7293420"/>
                  </a:lnTo>
                  <a:lnTo>
                    <a:pt x="4393717" y="7302629"/>
                  </a:lnTo>
                  <a:lnTo>
                    <a:pt x="4347767" y="7311272"/>
                  </a:lnTo>
                  <a:lnTo>
                    <a:pt x="4301618" y="7319345"/>
                  </a:lnTo>
                  <a:lnTo>
                    <a:pt x="4255274" y="7326843"/>
                  </a:lnTo>
                  <a:lnTo>
                    <a:pt x="4208739" y="7333763"/>
                  </a:lnTo>
                  <a:lnTo>
                    <a:pt x="4162017" y="7340101"/>
                  </a:lnTo>
                  <a:lnTo>
                    <a:pt x="4115111" y="7345854"/>
                  </a:lnTo>
                  <a:lnTo>
                    <a:pt x="4068026" y="7351017"/>
                  </a:lnTo>
                  <a:lnTo>
                    <a:pt x="4020764" y="7355587"/>
                  </a:lnTo>
                  <a:lnTo>
                    <a:pt x="3973330" y="7359560"/>
                  </a:lnTo>
                  <a:lnTo>
                    <a:pt x="3925728" y="7362932"/>
                  </a:lnTo>
                  <a:lnTo>
                    <a:pt x="3877961" y="7365700"/>
                  </a:lnTo>
                  <a:lnTo>
                    <a:pt x="3830033" y="7367859"/>
                  </a:lnTo>
                  <a:lnTo>
                    <a:pt x="3781949" y="7369406"/>
                  </a:lnTo>
                  <a:lnTo>
                    <a:pt x="3733711" y="7370337"/>
                  </a:lnTo>
                  <a:lnTo>
                    <a:pt x="3685324" y="7370648"/>
                  </a:lnTo>
                  <a:lnTo>
                    <a:pt x="3636936" y="7370337"/>
                  </a:lnTo>
                  <a:lnTo>
                    <a:pt x="3588698" y="7369406"/>
                  </a:lnTo>
                  <a:lnTo>
                    <a:pt x="3540614" y="7367859"/>
                  </a:lnTo>
                  <a:lnTo>
                    <a:pt x="3492686" y="7365700"/>
                  </a:lnTo>
                  <a:lnTo>
                    <a:pt x="3444919" y="7362932"/>
                  </a:lnTo>
                  <a:lnTo>
                    <a:pt x="3397317" y="7359560"/>
                  </a:lnTo>
                  <a:lnTo>
                    <a:pt x="3349883" y="7355587"/>
                  </a:lnTo>
                  <a:lnTo>
                    <a:pt x="3302622" y="7351017"/>
                  </a:lnTo>
                  <a:lnTo>
                    <a:pt x="3255536" y="7345854"/>
                  </a:lnTo>
                  <a:lnTo>
                    <a:pt x="3208630" y="7340101"/>
                  </a:lnTo>
                  <a:lnTo>
                    <a:pt x="3161908" y="7333763"/>
                  </a:lnTo>
                  <a:lnTo>
                    <a:pt x="3115373" y="7326843"/>
                  </a:lnTo>
                  <a:lnTo>
                    <a:pt x="3069029" y="7319345"/>
                  </a:lnTo>
                  <a:lnTo>
                    <a:pt x="3022881" y="7311272"/>
                  </a:lnTo>
                  <a:lnTo>
                    <a:pt x="2976931" y="7302629"/>
                  </a:lnTo>
                  <a:lnTo>
                    <a:pt x="2931183" y="7293420"/>
                  </a:lnTo>
                  <a:lnTo>
                    <a:pt x="2885642" y="7283647"/>
                  </a:lnTo>
                  <a:lnTo>
                    <a:pt x="2840311" y="7273316"/>
                  </a:lnTo>
                  <a:lnTo>
                    <a:pt x="2795194" y="7262429"/>
                  </a:lnTo>
                  <a:lnTo>
                    <a:pt x="2750295" y="7250991"/>
                  </a:lnTo>
                  <a:lnTo>
                    <a:pt x="2705617" y="7239005"/>
                  </a:lnTo>
                  <a:lnTo>
                    <a:pt x="2661164" y="7226475"/>
                  </a:lnTo>
                  <a:lnTo>
                    <a:pt x="2616941" y="7213405"/>
                  </a:lnTo>
                  <a:lnTo>
                    <a:pt x="2572950" y="7199798"/>
                  </a:lnTo>
                  <a:lnTo>
                    <a:pt x="2529196" y="7185659"/>
                  </a:lnTo>
                  <a:lnTo>
                    <a:pt x="2485683" y="7170992"/>
                  </a:lnTo>
                  <a:lnTo>
                    <a:pt x="2442414" y="7155799"/>
                  </a:lnTo>
                  <a:lnTo>
                    <a:pt x="2399393" y="7140085"/>
                  </a:lnTo>
                  <a:lnTo>
                    <a:pt x="2356624" y="7123854"/>
                  </a:lnTo>
                  <a:lnTo>
                    <a:pt x="2314110" y="7107109"/>
                  </a:lnTo>
                  <a:lnTo>
                    <a:pt x="2271856" y="7089855"/>
                  </a:lnTo>
                  <a:lnTo>
                    <a:pt x="2229865" y="7072094"/>
                  </a:lnTo>
                  <a:lnTo>
                    <a:pt x="2188141" y="7053831"/>
                  </a:lnTo>
                  <a:lnTo>
                    <a:pt x="2146688" y="7035070"/>
                  </a:lnTo>
                  <a:lnTo>
                    <a:pt x="2105509" y="7015814"/>
                  </a:lnTo>
                  <a:lnTo>
                    <a:pt x="2064609" y="6996068"/>
                  </a:lnTo>
                  <a:lnTo>
                    <a:pt x="2023992" y="6975834"/>
                  </a:lnTo>
                  <a:lnTo>
                    <a:pt x="1983660" y="6955118"/>
                  </a:lnTo>
                  <a:lnTo>
                    <a:pt x="1943618" y="6933921"/>
                  </a:lnTo>
                  <a:lnTo>
                    <a:pt x="1903869" y="6912249"/>
                  </a:lnTo>
                  <a:lnTo>
                    <a:pt x="1864418" y="6890106"/>
                  </a:lnTo>
                  <a:lnTo>
                    <a:pt x="1825268" y="6867494"/>
                  </a:lnTo>
                  <a:lnTo>
                    <a:pt x="1786423" y="6844418"/>
                  </a:lnTo>
                  <a:lnTo>
                    <a:pt x="1747887" y="6820881"/>
                  </a:lnTo>
                  <a:lnTo>
                    <a:pt x="1709663" y="6796888"/>
                  </a:lnTo>
                  <a:lnTo>
                    <a:pt x="1671756" y="6772442"/>
                  </a:lnTo>
                  <a:lnTo>
                    <a:pt x="1634168" y="6747547"/>
                  </a:lnTo>
                  <a:lnTo>
                    <a:pt x="1596905" y="6722206"/>
                  </a:lnTo>
                  <a:lnTo>
                    <a:pt x="1559969" y="6696424"/>
                  </a:lnTo>
                  <a:lnTo>
                    <a:pt x="1523365" y="6670205"/>
                  </a:lnTo>
                  <a:lnTo>
                    <a:pt x="1487096" y="6643551"/>
                  </a:lnTo>
                  <a:lnTo>
                    <a:pt x="1451167" y="6616467"/>
                  </a:lnTo>
                  <a:lnTo>
                    <a:pt x="1415580" y="6588957"/>
                  </a:lnTo>
                  <a:lnTo>
                    <a:pt x="1380339" y="6561025"/>
                  </a:lnTo>
                  <a:lnTo>
                    <a:pt x="1345450" y="6532673"/>
                  </a:lnTo>
                  <a:lnTo>
                    <a:pt x="1310914" y="6503907"/>
                  </a:lnTo>
                  <a:lnTo>
                    <a:pt x="1276737" y="6474730"/>
                  </a:lnTo>
                  <a:lnTo>
                    <a:pt x="1242921" y="6445145"/>
                  </a:lnTo>
                  <a:lnTo>
                    <a:pt x="1209472" y="6415156"/>
                  </a:lnTo>
                  <a:lnTo>
                    <a:pt x="1176391" y="6384768"/>
                  </a:lnTo>
                  <a:lnTo>
                    <a:pt x="1143684" y="6353984"/>
                  </a:lnTo>
                  <a:lnTo>
                    <a:pt x="1111354" y="6322808"/>
                  </a:lnTo>
                  <a:lnTo>
                    <a:pt x="1079404" y="6291243"/>
                  </a:lnTo>
                  <a:lnTo>
                    <a:pt x="1047839" y="6259294"/>
                  </a:lnTo>
                  <a:lnTo>
                    <a:pt x="1016663" y="6226963"/>
                  </a:lnTo>
                  <a:lnTo>
                    <a:pt x="985879" y="6194256"/>
                  </a:lnTo>
                  <a:lnTo>
                    <a:pt x="955491" y="6161176"/>
                  </a:lnTo>
                  <a:lnTo>
                    <a:pt x="925502" y="6127726"/>
                  </a:lnTo>
                  <a:lnTo>
                    <a:pt x="895918" y="6093910"/>
                  </a:lnTo>
                  <a:lnTo>
                    <a:pt x="866740" y="6059733"/>
                  </a:lnTo>
                  <a:lnTo>
                    <a:pt x="837974" y="6025197"/>
                  </a:lnTo>
                  <a:lnTo>
                    <a:pt x="809622" y="5990308"/>
                  </a:lnTo>
                  <a:lnTo>
                    <a:pt x="781690" y="5955068"/>
                  </a:lnTo>
                  <a:lnTo>
                    <a:pt x="754180" y="5919481"/>
                  </a:lnTo>
                  <a:lnTo>
                    <a:pt x="727096" y="5883551"/>
                  </a:lnTo>
                  <a:lnTo>
                    <a:pt x="700442" y="5847282"/>
                  </a:lnTo>
                  <a:lnTo>
                    <a:pt x="674223" y="5810678"/>
                  </a:lnTo>
                  <a:lnTo>
                    <a:pt x="648441" y="5773742"/>
                  </a:lnTo>
                  <a:lnTo>
                    <a:pt x="623100" y="5736479"/>
                  </a:lnTo>
                  <a:lnTo>
                    <a:pt x="598205" y="5698892"/>
                  </a:lnTo>
                  <a:lnTo>
                    <a:pt x="573759" y="5660984"/>
                  </a:lnTo>
                  <a:lnTo>
                    <a:pt x="549766" y="5622761"/>
                  </a:lnTo>
                  <a:lnTo>
                    <a:pt x="526229" y="5584224"/>
                  </a:lnTo>
                  <a:lnTo>
                    <a:pt x="503153" y="5545379"/>
                  </a:lnTo>
                  <a:lnTo>
                    <a:pt x="480541" y="5506229"/>
                  </a:lnTo>
                  <a:lnTo>
                    <a:pt x="458398" y="5466778"/>
                  </a:lnTo>
                  <a:lnTo>
                    <a:pt x="436726" y="5427030"/>
                  </a:lnTo>
                  <a:lnTo>
                    <a:pt x="415530" y="5386988"/>
                  </a:lnTo>
                  <a:lnTo>
                    <a:pt x="394813" y="5346656"/>
                  </a:lnTo>
                  <a:lnTo>
                    <a:pt x="374579" y="5306038"/>
                  </a:lnTo>
                  <a:lnTo>
                    <a:pt x="354833" y="5265138"/>
                  </a:lnTo>
                  <a:lnTo>
                    <a:pt x="335577" y="5223959"/>
                  </a:lnTo>
                  <a:lnTo>
                    <a:pt x="316816" y="5182506"/>
                  </a:lnTo>
                  <a:lnTo>
                    <a:pt x="298553" y="5140782"/>
                  </a:lnTo>
                  <a:lnTo>
                    <a:pt x="280793" y="5098791"/>
                  </a:lnTo>
                  <a:lnTo>
                    <a:pt x="263538" y="5056537"/>
                  </a:lnTo>
                  <a:lnTo>
                    <a:pt x="246793" y="5014024"/>
                  </a:lnTo>
                  <a:lnTo>
                    <a:pt x="230562" y="4971254"/>
                  </a:lnTo>
                  <a:lnTo>
                    <a:pt x="214848" y="4928233"/>
                  </a:lnTo>
                  <a:lnTo>
                    <a:pt x="199656" y="4884964"/>
                  </a:lnTo>
                  <a:lnTo>
                    <a:pt x="184988" y="4841451"/>
                  </a:lnTo>
                  <a:lnTo>
                    <a:pt x="170849" y="4797697"/>
                  </a:lnTo>
                  <a:lnTo>
                    <a:pt x="157243" y="4753706"/>
                  </a:lnTo>
                  <a:lnTo>
                    <a:pt x="144172" y="4709483"/>
                  </a:lnTo>
                  <a:lnTo>
                    <a:pt x="131643" y="4665030"/>
                  </a:lnTo>
                  <a:lnTo>
                    <a:pt x="119656" y="4620352"/>
                  </a:lnTo>
                  <a:lnTo>
                    <a:pt x="108218" y="4575453"/>
                  </a:lnTo>
                  <a:lnTo>
                    <a:pt x="97331" y="4530336"/>
                  </a:lnTo>
                  <a:lnTo>
                    <a:pt x="87000" y="4485005"/>
                  </a:lnTo>
                  <a:lnTo>
                    <a:pt x="77227" y="4439464"/>
                  </a:lnTo>
                  <a:lnTo>
                    <a:pt x="68018" y="4393716"/>
                  </a:lnTo>
                  <a:lnTo>
                    <a:pt x="59375" y="4347766"/>
                  </a:lnTo>
                  <a:lnTo>
                    <a:pt x="51302" y="4301618"/>
                  </a:lnTo>
                  <a:lnTo>
                    <a:pt x="43804" y="4255274"/>
                  </a:lnTo>
                  <a:lnTo>
                    <a:pt x="36884" y="4208739"/>
                  </a:lnTo>
                  <a:lnTo>
                    <a:pt x="30546" y="4162017"/>
                  </a:lnTo>
                  <a:lnTo>
                    <a:pt x="24793" y="4115111"/>
                  </a:lnTo>
                  <a:lnTo>
                    <a:pt x="19630" y="4068025"/>
                  </a:lnTo>
                  <a:lnTo>
                    <a:pt x="15060" y="4020764"/>
                  </a:lnTo>
                  <a:lnTo>
                    <a:pt x="11087" y="3973330"/>
                  </a:lnTo>
                  <a:lnTo>
                    <a:pt x="7715" y="3925728"/>
                  </a:lnTo>
                  <a:lnTo>
                    <a:pt x="4948" y="3877961"/>
                  </a:lnTo>
                  <a:lnTo>
                    <a:pt x="2789" y="3830033"/>
                  </a:lnTo>
                  <a:lnTo>
                    <a:pt x="1242" y="3781949"/>
                  </a:lnTo>
                  <a:lnTo>
                    <a:pt x="311" y="3733711"/>
                  </a:lnTo>
                  <a:lnTo>
                    <a:pt x="0" y="3685324"/>
                  </a:lnTo>
                  <a:close/>
                </a:path>
              </a:pathLst>
            </a:custGeom>
            <a:ln w="177253">
              <a:solidFill>
                <a:srgbClr val="C00000"/>
              </a:solidFill>
            </a:ln>
          </p:spPr>
          <p:txBody>
            <a:bodyPr wrap="square" lIns="0" tIns="0" rIns="0" bIns="0" rtlCol="0"/>
            <a:lstStyle/>
            <a:p>
              <a:pPr algn="l" defTabSz="914377" rtl="0"/>
              <a:endParaRPr dirty="0">
                <a:latin typeface="Open Sans" panose="020B0606030504020204" pitchFamily="34" charset="0"/>
                <a:ea typeface="+mn-ea"/>
                <a:cs typeface="+mn-cs"/>
              </a:endParaRPr>
            </a:p>
          </p:txBody>
        </p:sp>
      </p:grpSp>
      <p:sp>
        <p:nvSpPr>
          <p:cNvPr id="9" name="object 9"/>
          <p:cNvSpPr txBox="1"/>
          <p:nvPr/>
        </p:nvSpPr>
        <p:spPr>
          <a:xfrm>
            <a:off x="437529" y="2905760"/>
            <a:ext cx="6673215" cy="2313454"/>
          </a:xfrm>
          <a:prstGeom prst="rect">
            <a:avLst/>
          </a:prstGeom>
        </p:spPr>
        <p:txBody>
          <a:bodyPr vert="horz" wrap="square" lIns="0" tIns="218440" rIns="0" bIns="0" rtlCol="0">
            <a:spAutoFit/>
          </a:bodyPr>
          <a:lstStyle/>
          <a:p>
            <a:pPr marL="304792" indent="-292093" algn="l" defTabSz="914377" rtl="0">
              <a:spcBef>
                <a:spcPts val="1720"/>
              </a:spcBef>
              <a:buClr>
                <a:srgbClr val="FAA61A"/>
              </a:buClr>
              <a:buFont typeface="Wingdings"/>
              <a:buChar char=""/>
              <a:tabLst>
                <a:tab pos="304792" algn="l"/>
              </a:tabLst>
            </a:pPr>
            <a:r>
              <a:rPr sz="2400" b="1">
                <a:solidFill>
                  <a:srgbClr val="FFFFFF"/>
                </a:solidFill>
                <a:latin typeface="OpenSans-SemiBold"/>
                <a:ea typeface="+mn-ea"/>
                <a:cs typeface="OpenSans-SemiBold"/>
              </a:rPr>
              <a:t>Why</a:t>
            </a:r>
            <a:r>
              <a:rPr sz="2400" b="1" spc="-15">
                <a:solidFill>
                  <a:srgbClr val="FFFFFF"/>
                </a:solidFill>
                <a:latin typeface="OpenSans-SemiBold"/>
                <a:ea typeface="+mn-ea"/>
                <a:cs typeface="OpenSans-SemiBold"/>
              </a:rPr>
              <a:t> </a:t>
            </a:r>
            <a:r>
              <a:rPr sz="2400" b="1">
                <a:solidFill>
                  <a:srgbClr val="FFFFFF"/>
                </a:solidFill>
                <a:latin typeface="OpenSans-SemiBold"/>
                <a:ea typeface="+mn-ea"/>
                <a:cs typeface="OpenSans-SemiBold"/>
              </a:rPr>
              <a:t>are</a:t>
            </a:r>
            <a:r>
              <a:rPr sz="2400" b="1" spc="-11">
                <a:solidFill>
                  <a:srgbClr val="FFFFFF"/>
                </a:solidFill>
                <a:latin typeface="OpenSans-SemiBold"/>
                <a:ea typeface="+mn-ea"/>
                <a:cs typeface="OpenSans-SemiBold"/>
              </a:rPr>
              <a:t> </a:t>
            </a:r>
            <a:r>
              <a:rPr sz="2400" b="1">
                <a:solidFill>
                  <a:srgbClr val="FFFFFF"/>
                </a:solidFill>
                <a:latin typeface="OpenSans-SemiBold"/>
                <a:ea typeface="+mn-ea"/>
                <a:cs typeface="OpenSans-SemiBold"/>
              </a:rPr>
              <a:t>solar</a:t>
            </a:r>
            <a:r>
              <a:rPr sz="2400" b="1" spc="-11">
                <a:solidFill>
                  <a:srgbClr val="FFFFFF"/>
                </a:solidFill>
                <a:latin typeface="OpenSans-SemiBold"/>
                <a:ea typeface="+mn-ea"/>
                <a:cs typeface="OpenSans-SemiBold"/>
              </a:rPr>
              <a:t> </a:t>
            </a:r>
            <a:r>
              <a:rPr sz="2400" b="1">
                <a:solidFill>
                  <a:srgbClr val="FFFFFF"/>
                </a:solidFill>
                <a:latin typeface="OpenSans-SemiBold"/>
                <a:ea typeface="+mn-ea"/>
                <a:cs typeface="OpenSans-SemiBold"/>
              </a:rPr>
              <a:t>eclipses</a:t>
            </a:r>
            <a:r>
              <a:rPr sz="2400" b="1" spc="-15">
                <a:solidFill>
                  <a:srgbClr val="FFFFFF"/>
                </a:solidFill>
                <a:latin typeface="OpenSans-SemiBold"/>
                <a:ea typeface="+mn-ea"/>
                <a:cs typeface="OpenSans-SemiBold"/>
              </a:rPr>
              <a:t> </a:t>
            </a:r>
            <a:r>
              <a:rPr sz="2400" b="1" spc="-11">
                <a:solidFill>
                  <a:srgbClr val="FFFFFF"/>
                </a:solidFill>
                <a:latin typeface="OpenSans-SemiBold"/>
                <a:ea typeface="+mn-ea"/>
                <a:cs typeface="OpenSans-SemiBold"/>
              </a:rPr>
              <a:t>rare?</a:t>
            </a:r>
            <a:endParaRPr sz="2400">
              <a:latin typeface="OpenSans-SemiBold"/>
              <a:ea typeface="+mn-ea"/>
              <a:cs typeface="OpenSans-SemiBold"/>
            </a:endParaRPr>
          </a:p>
          <a:p>
            <a:pPr marL="304792" indent="-292093" algn="l" defTabSz="914377" rtl="0">
              <a:spcBef>
                <a:spcPts val="1620"/>
              </a:spcBef>
              <a:buClr>
                <a:srgbClr val="FAA61A"/>
              </a:buClr>
              <a:buFont typeface="Wingdings"/>
              <a:buChar char=""/>
              <a:tabLst>
                <a:tab pos="304792" algn="l"/>
              </a:tabLst>
            </a:pPr>
            <a:r>
              <a:rPr sz="2400" b="1">
                <a:solidFill>
                  <a:srgbClr val="FFFFFF"/>
                </a:solidFill>
                <a:latin typeface="OpenSans-SemiBold"/>
                <a:ea typeface="+mn-ea"/>
                <a:cs typeface="OpenSans-SemiBold"/>
              </a:rPr>
              <a:t>Why</a:t>
            </a:r>
            <a:r>
              <a:rPr sz="2400" b="1" spc="-15">
                <a:solidFill>
                  <a:srgbClr val="FFFFFF"/>
                </a:solidFill>
                <a:latin typeface="OpenSans-SemiBold"/>
                <a:ea typeface="+mn-ea"/>
                <a:cs typeface="OpenSans-SemiBold"/>
              </a:rPr>
              <a:t> </a:t>
            </a:r>
            <a:r>
              <a:rPr sz="2400" b="1">
                <a:solidFill>
                  <a:srgbClr val="FFFFFF"/>
                </a:solidFill>
                <a:latin typeface="OpenSans-SemiBold"/>
                <a:ea typeface="+mn-ea"/>
                <a:cs typeface="OpenSans-SemiBold"/>
              </a:rPr>
              <a:t>are</a:t>
            </a:r>
            <a:r>
              <a:rPr sz="2400" b="1" spc="-11">
                <a:solidFill>
                  <a:srgbClr val="FFFFFF"/>
                </a:solidFill>
                <a:latin typeface="OpenSans-SemiBold"/>
                <a:ea typeface="+mn-ea"/>
                <a:cs typeface="OpenSans-SemiBold"/>
              </a:rPr>
              <a:t> </a:t>
            </a:r>
            <a:r>
              <a:rPr sz="2400" b="1">
                <a:solidFill>
                  <a:srgbClr val="FFFFFF"/>
                </a:solidFill>
                <a:latin typeface="OpenSans-SemiBold"/>
                <a:ea typeface="+mn-ea"/>
                <a:cs typeface="OpenSans-SemiBold"/>
              </a:rPr>
              <a:t>there</a:t>
            </a:r>
            <a:r>
              <a:rPr sz="2400" b="1" spc="-11">
                <a:solidFill>
                  <a:srgbClr val="FFFFFF"/>
                </a:solidFill>
                <a:latin typeface="OpenSans-SemiBold"/>
                <a:ea typeface="+mn-ea"/>
                <a:cs typeface="OpenSans-SemiBold"/>
              </a:rPr>
              <a:t> </a:t>
            </a:r>
            <a:r>
              <a:rPr sz="2400" b="1">
                <a:solidFill>
                  <a:srgbClr val="FFFFFF"/>
                </a:solidFill>
                <a:latin typeface="OpenSans-SemiBold"/>
                <a:ea typeface="+mn-ea"/>
                <a:cs typeface="OpenSans-SemiBold"/>
              </a:rPr>
              <a:t>different</a:t>
            </a:r>
            <a:r>
              <a:rPr sz="2400" b="1" spc="-15">
                <a:solidFill>
                  <a:srgbClr val="FFFFFF"/>
                </a:solidFill>
                <a:latin typeface="OpenSans-SemiBold"/>
                <a:ea typeface="+mn-ea"/>
                <a:cs typeface="OpenSans-SemiBold"/>
              </a:rPr>
              <a:t> </a:t>
            </a:r>
            <a:r>
              <a:rPr sz="2400" b="1">
                <a:solidFill>
                  <a:srgbClr val="FFFFFF"/>
                </a:solidFill>
                <a:latin typeface="OpenSans-SemiBold"/>
                <a:ea typeface="+mn-ea"/>
                <a:cs typeface="OpenSans-SemiBold"/>
              </a:rPr>
              <a:t>kinds</a:t>
            </a:r>
            <a:r>
              <a:rPr sz="2400" b="1" spc="-11">
                <a:solidFill>
                  <a:srgbClr val="FFFFFF"/>
                </a:solidFill>
                <a:latin typeface="OpenSans-SemiBold"/>
                <a:ea typeface="+mn-ea"/>
                <a:cs typeface="OpenSans-SemiBold"/>
              </a:rPr>
              <a:t> </a:t>
            </a:r>
            <a:r>
              <a:rPr sz="2400" b="1">
                <a:solidFill>
                  <a:srgbClr val="FFFFFF"/>
                </a:solidFill>
                <a:latin typeface="OpenSans-SemiBold"/>
                <a:ea typeface="+mn-ea"/>
                <a:cs typeface="OpenSans-SemiBold"/>
              </a:rPr>
              <a:t>of</a:t>
            </a:r>
            <a:r>
              <a:rPr sz="2400" b="1" spc="-11">
                <a:solidFill>
                  <a:srgbClr val="FFFFFF"/>
                </a:solidFill>
                <a:latin typeface="OpenSans-SemiBold"/>
                <a:ea typeface="+mn-ea"/>
                <a:cs typeface="OpenSans-SemiBold"/>
              </a:rPr>
              <a:t> eclipses?</a:t>
            </a:r>
            <a:endParaRPr sz="2400">
              <a:latin typeface="OpenSans-SemiBold"/>
              <a:ea typeface="+mn-ea"/>
              <a:cs typeface="OpenSans-SemiBold"/>
            </a:endParaRPr>
          </a:p>
          <a:p>
            <a:pPr marL="304792" indent="-292093" algn="l" defTabSz="914377" rtl="0">
              <a:spcBef>
                <a:spcPts val="1620"/>
              </a:spcBef>
              <a:buClr>
                <a:srgbClr val="FAA61A"/>
              </a:buClr>
              <a:buFont typeface="Wingdings"/>
              <a:buChar char=""/>
              <a:tabLst>
                <a:tab pos="304792" algn="l"/>
              </a:tabLst>
            </a:pPr>
            <a:r>
              <a:rPr sz="2400" b="1">
                <a:solidFill>
                  <a:srgbClr val="FFFFFF"/>
                </a:solidFill>
                <a:latin typeface="OpenSans-SemiBold"/>
                <a:ea typeface="+mn-ea"/>
                <a:cs typeface="OpenSans-SemiBold"/>
              </a:rPr>
              <a:t>What’s</a:t>
            </a:r>
            <a:r>
              <a:rPr sz="2400" b="1" spc="-11">
                <a:solidFill>
                  <a:srgbClr val="FFFFFF"/>
                </a:solidFill>
                <a:latin typeface="OpenSans-SemiBold"/>
                <a:ea typeface="+mn-ea"/>
                <a:cs typeface="OpenSans-SemiBold"/>
              </a:rPr>
              <a:t> </a:t>
            </a:r>
            <a:r>
              <a:rPr sz="2400" b="1">
                <a:solidFill>
                  <a:srgbClr val="FFFFFF"/>
                </a:solidFill>
                <a:latin typeface="OpenSans-SemiBold"/>
                <a:ea typeface="+mn-ea"/>
                <a:cs typeface="OpenSans-SemiBold"/>
              </a:rPr>
              <a:t>the</a:t>
            </a:r>
            <a:r>
              <a:rPr sz="2400" b="1" spc="-5">
                <a:solidFill>
                  <a:srgbClr val="FFFFFF"/>
                </a:solidFill>
                <a:latin typeface="OpenSans-SemiBold"/>
                <a:ea typeface="+mn-ea"/>
                <a:cs typeface="OpenSans-SemiBold"/>
              </a:rPr>
              <a:t> </a:t>
            </a:r>
            <a:r>
              <a:rPr sz="2400" b="1">
                <a:solidFill>
                  <a:srgbClr val="FFFFFF"/>
                </a:solidFill>
                <a:latin typeface="OpenSans-SemiBold"/>
                <a:ea typeface="+mn-ea"/>
                <a:cs typeface="OpenSans-SemiBold"/>
              </a:rPr>
              <a:t>big</a:t>
            </a:r>
            <a:r>
              <a:rPr sz="2400" b="1" spc="-11">
                <a:solidFill>
                  <a:srgbClr val="FFFFFF"/>
                </a:solidFill>
                <a:latin typeface="OpenSans-SemiBold"/>
                <a:ea typeface="+mn-ea"/>
                <a:cs typeface="OpenSans-SemiBold"/>
              </a:rPr>
              <a:t> </a:t>
            </a:r>
            <a:r>
              <a:rPr sz="2400" b="1">
                <a:solidFill>
                  <a:srgbClr val="FFFFFF"/>
                </a:solidFill>
                <a:latin typeface="OpenSans-SemiBold"/>
                <a:ea typeface="+mn-ea"/>
                <a:cs typeface="OpenSans-SemiBold"/>
              </a:rPr>
              <a:t>deal</a:t>
            </a:r>
            <a:r>
              <a:rPr sz="2400" b="1" spc="-5">
                <a:solidFill>
                  <a:srgbClr val="FFFFFF"/>
                </a:solidFill>
                <a:latin typeface="OpenSans-SemiBold"/>
                <a:ea typeface="+mn-ea"/>
                <a:cs typeface="OpenSans-SemiBold"/>
              </a:rPr>
              <a:t> </a:t>
            </a:r>
            <a:r>
              <a:rPr sz="2400" b="1">
                <a:solidFill>
                  <a:srgbClr val="FFFFFF"/>
                </a:solidFill>
                <a:latin typeface="OpenSans-SemiBold"/>
                <a:ea typeface="+mn-ea"/>
                <a:cs typeface="OpenSans-SemiBold"/>
              </a:rPr>
              <a:t>with</a:t>
            </a:r>
            <a:r>
              <a:rPr sz="2400" b="1" spc="-5">
                <a:solidFill>
                  <a:srgbClr val="FFFFFF"/>
                </a:solidFill>
                <a:latin typeface="OpenSans-SemiBold"/>
                <a:ea typeface="+mn-ea"/>
                <a:cs typeface="OpenSans-SemiBold"/>
              </a:rPr>
              <a:t> </a:t>
            </a:r>
            <a:r>
              <a:rPr sz="2400" b="1" spc="-11">
                <a:solidFill>
                  <a:srgbClr val="FFFFFF"/>
                </a:solidFill>
                <a:latin typeface="OpenSans-SemiBold"/>
                <a:ea typeface="+mn-ea"/>
                <a:cs typeface="OpenSans-SemiBold"/>
              </a:rPr>
              <a:t>“totality”?</a:t>
            </a:r>
            <a:endParaRPr sz="2400">
              <a:latin typeface="OpenSans-SemiBold"/>
              <a:ea typeface="+mn-ea"/>
              <a:cs typeface="OpenSans-SemiBold"/>
            </a:endParaRPr>
          </a:p>
          <a:p>
            <a:pPr marL="304792" indent="-292093" algn="l" defTabSz="914377" rtl="0">
              <a:spcBef>
                <a:spcPts val="1620"/>
              </a:spcBef>
              <a:buClr>
                <a:srgbClr val="FAA61A"/>
              </a:buClr>
              <a:buFont typeface="Wingdings"/>
              <a:buChar char=""/>
              <a:tabLst>
                <a:tab pos="304792" algn="l"/>
              </a:tabLst>
            </a:pPr>
            <a:r>
              <a:rPr sz="2400" b="1">
                <a:solidFill>
                  <a:srgbClr val="FFFFFF"/>
                </a:solidFill>
                <a:latin typeface="OpenSans-SemiBold"/>
                <a:ea typeface="+mn-ea"/>
                <a:cs typeface="OpenSans-SemiBold"/>
              </a:rPr>
              <a:t>Is</a:t>
            </a:r>
            <a:r>
              <a:rPr sz="2400" b="1" spc="-20">
                <a:solidFill>
                  <a:srgbClr val="FFFFFF"/>
                </a:solidFill>
                <a:latin typeface="OpenSans-SemiBold"/>
                <a:ea typeface="+mn-ea"/>
                <a:cs typeface="OpenSans-SemiBold"/>
              </a:rPr>
              <a:t> </a:t>
            </a:r>
            <a:r>
              <a:rPr sz="2400" b="1">
                <a:solidFill>
                  <a:srgbClr val="FFFFFF"/>
                </a:solidFill>
                <a:latin typeface="OpenSans-SemiBold"/>
                <a:ea typeface="+mn-ea"/>
                <a:cs typeface="OpenSans-SemiBold"/>
              </a:rPr>
              <a:t>this</a:t>
            </a:r>
            <a:r>
              <a:rPr sz="2400" b="1" spc="-15">
                <a:solidFill>
                  <a:srgbClr val="FFFFFF"/>
                </a:solidFill>
                <a:latin typeface="OpenSans-SemiBold"/>
                <a:ea typeface="+mn-ea"/>
                <a:cs typeface="OpenSans-SemiBold"/>
              </a:rPr>
              <a:t> </a:t>
            </a:r>
            <a:r>
              <a:rPr sz="2400" b="1">
                <a:solidFill>
                  <a:srgbClr val="FFFFFF"/>
                </a:solidFill>
                <a:latin typeface="OpenSans-SemiBold"/>
                <a:ea typeface="+mn-ea"/>
                <a:cs typeface="OpenSans-SemiBold"/>
              </a:rPr>
              <a:t>entire</a:t>
            </a:r>
            <a:r>
              <a:rPr sz="2400" b="1" spc="-15">
                <a:solidFill>
                  <a:srgbClr val="FFFFFF"/>
                </a:solidFill>
                <a:latin typeface="OpenSans-SemiBold"/>
                <a:ea typeface="+mn-ea"/>
                <a:cs typeface="OpenSans-SemiBold"/>
              </a:rPr>
              <a:t> </a:t>
            </a:r>
            <a:r>
              <a:rPr sz="2400" b="1">
                <a:solidFill>
                  <a:srgbClr val="FFFFFF"/>
                </a:solidFill>
                <a:latin typeface="OpenSans-SemiBold"/>
                <a:ea typeface="+mn-ea"/>
                <a:cs typeface="OpenSans-SemiBold"/>
              </a:rPr>
              <a:t>exercise</a:t>
            </a:r>
            <a:r>
              <a:rPr sz="2400" b="1" spc="-20">
                <a:solidFill>
                  <a:srgbClr val="FFFFFF"/>
                </a:solidFill>
                <a:latin typeface="OpenSans-SemiBold"/>
                <a:ea typeface="+mn-ea"/>
                <a:cs typeface="OpenSans-SemiBold"/>
              </a:rPr>
              <a:t> </a:t>
            </a:r>
            <a:r>
              <a:rPr sz="2400" b="1">
                <a:solidFill>
                  <a:srgbClr val="FFFFFF"/>
                </a:solidFill>
                <a:latin typeface="OpenSans-SemiBold"/>
                <a:ea typeface="+mn-ea"/>
                <a:cs typeface="OpenSans-SemiBold"/>
              </a:rPr>
              <a:t>fraught</a:t>
            </a:r>
            <a:r>
              <a:rPr sz="2400" b="1" spc="-15">
                <a:solidFill>
                  <a:srgbClr val="FFFFFF"/>
                </a:solidFill>
                <a:latin typeface="OpenSans-SemiBold"/>
                <a:ea typeface="+mn-ea"/>
                <a:cs typeface="OpenSans-SemiBold"/>
              </a:rPr>
              <a:t> </a:t>
            </a:r>
            <a:r>
              <a:rPr sz="2400" b="1">
                <a:solidFill>
                  <a:srgbClr val="FFFFFF"/>
                </a:solidFill>
                <a:latin typeface="OpenSans-SemiBold"/>
                <a:ea typeface="+mn-ea"/>
                <a:cs typeface="OpenSans-SemiBold"/>
              </a:rPr>
              <a:t>with</a:t>
            </a:r>
            <a:r>
              <a:rPr sz="2400" b="1" spc="-11">
                <a:solidFill>
                  <a:srgbClr val="FFFFFF"/>
                </a:solidFill>
                <a:latin typeface="OpenSans-SemiBold"/>
                <a:ea typeface="+mn-ea"/>
                <a:cs typeface="OpenSans-SemiBold"/>
              </a:rPr>
              <a:t> danger?!</a:t>
            </a:r>
            <a:endParaRPr sz="2400">
              <a:latin typeface="OpenSans-SemiBold"/>
              <a:ea typeface="+mn-ea"/>
              <a:cs typeface="OpenSans-SemiBold"/>
            </a:endParaRPr>
          </a:p>
        </p:txBody>
      </p:sp>
    </p:spTree>
    <p:extLst>
      <p:ext uri="{BB962C8B-B14F-4D97-AF65-F5344CB8AC3E}">
        <p14:creationId xmlns:p14="http://schemas.microsoft.com/office/powerpoint/2010/main" val="3342343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1" y="0"/>
            <a:ext cx="7998129" cy="2667000"/>
          </a:xfrm>
          <a:prstGeom prst="rect">
            <a:avLst/>
          </a:prstGeom>
        </p:spPr>
      </p:pic>
      <p:sp>
        <p:nvSpPr>
          <p:cNvPr id="3" name="object 3"/>
          <p:cNvSpPr txBox="1">
            <a:spLocks noGrp="1"/>
          </p:cNvSpPr>
          <p:nvPr>
            <p:ph type="title"/>
          </p:nvPr>
        </p:nvSpPr>
        <p:spPr>
          <a:xfrm>
            <a:off x="437529" y="1197737"/>
            <a:ext cx="5992495" cy="1187505"/>
          </a:xfrm>
          <a:prstGeom prst="rect">
            <a:avLst/>
          </a:prstGeom>
        </p:spPr>
        <p:txBody>
          <a:bodyPr vert="horz" wrap="square" lIns="0" tIns="33020" rIns="0" bIns="0" rtlCol="0">
            <a:spAutoFit/>
          </a:bodyPr>
          <a:lstStyle/>
          <a:p>
            <a:pPr marL="12700" marR="5080">
              <a:lnSpc>
                <a:spcPts val="4500"/>
              </a:lnSpc>
              <a:spcBef>
                <a:spcPts val="260"/>
              </a:spcBef>
            </a:pPr>
            <a:r>
              <a:rPr dirty="0"/>
              <a:t>Why</a:t>
            </a:r>
            <a:r>
              <a:rPr spc="-151" dirty="0"/>
              <a:t> </a:t>
            </a:r>
            <a:r>
              <a:rPr dirty="0"/>
              <a:t>not</a:t>
            </a:r>
            <a:r>
              <a:rPr spc="-151" dirty="0"/>
              <a:t> </a:t>
            </a:r>
            <a:r>
              <a:rPr dirty="0"/>
              <a:t>an</a:t>
            </a:r>
            <a:r>
              <a:rPr spc="-151" dirty="0"/>
              <a:t> </a:t>
            </a:r>
            <a:r>
              <a:rPr spc="-11" dirty="0"/>
              <a:t>eclipse</a:t>
            </a:r>
            <a:r>
              <a:rPr spc="-151" dirty="0"/>
              <a:t> </a:t>
            </a:r>
            <a:r>
              <a:rPr spc="-45" dirty="0"/>
              <a:t>every </a:t>
            </a:r>
            <a:r>
              <a:rPr spc="-20" dirty="0"/>
              <a:t>month?</a:t>
            </a:r>
          </a:p>
        </p:txBody>
      </p:sp>
      <p:sp>
        <p:nvSpPr>
          <p:cNvPr id="4" name="object 4"/>
          <p:cNvSpPr txBox="1"/>
          <p:nvPr/>
        </p:nvSpPr>
        <p:spPr>
          <a:xfrm>
            <a:off x="923614" y="6842639"/>
            <a:ext cx="5680386" cy="382156"/>
          </a:xfrm>
          <a:prstGeom prst="rect">
            <a:avLst/>
          </a:prstGeom>
        </p:spPr>
        <p:txBody>
          <a:bodyPr vert="horz" wrap="square" lIns="0" tIns="12700" rIns="0" bIns="0" rtlCol="0">
            <a:spAutoFit/>
          </a:bodyPr>
          <a:lstStyle/>
          <a:p>
            <a:pPr marL="12700" algn="l" defTabSz="914377" rtl="0">
              <a:spcBef>
                <a:spcPts val="100"/>
              </a:spcBef>
            </a:pPr>
            <a:r>
              <a:rPr sz="2400" b="1">
                <a:solidFill>
                  <a:srgbClr val="FFFFFF"/>
                </a:solidFill>
                <a:latin typeface="Open Sans SemiBold" panose="020B0606030504020204" pitchFamily="34" charset="0"/>
                <a:ea typeface="+mn-ea"/>
                <a:cs typeface="Open Sans SemiBold" panose="020B0606030504020204" pitchFamily="34" charset="0"/>
              </a:rPr>
              <a:t>(Sun is still waaaay off the screen)</a:t>
            </a:r>
            <a:endParaRPr sz="2400" b="1">
              <a:latin typeface="Open Sans SemiBold" panose="020B0606030504020204" pitchFamily="34" charset="0"/>
              <a:ea typeface="+mn-ea"/>
              <a:cs typeface="Open Sans SemiBold" panose="020B0606030504020204" pitchFamily="34" charset="0"/>
            </a:endParaRPr>
          </a:p>
        </p:txBody>
      </p:sp>
      <p:sp>
        <p:nvSpPr>
          <p:cNvPr id="5" name="object 5"/>
          <p:cNvSpPr txBox="1"/>
          <p:nvPr/>
        </p:nvSpPr>
        <p:spPr>
          <a:xfrm>
            <a:off x="2921623" y="3915911"/>
            <a:ext cx="862965" cy="382156"/>
          </a:xfrm>
          <a:prstGeom prst="rect">
            <a:avLst/>
          </a:prstGeom>
        </p:spPr>
        <p:txBody>
          <a:bodyPr vert="horz" wrap="square" lIns="0" tIns="12700" rIns="0" bIns="0" rtlCol="0">
            <a:spAutoFit/>
          </a:bodyPr>
          <a:lstStyle/>
          <a:p>
            <a:pPr marL="12700" algn="l" defTabSz="914377" rtl="0">
              <a:spcBef>
                <a:spcPts val="100"/>
              </a:spcBef>
            </a:pPr>
            <a:r>
              <a:rPr sz="2400" b="1" spc="-20">
                <a:solidFill>
                  <a:srgbClr val="FFFFFF"/>
                </a:solidFill>
                <a:latin typeface="Open Sans SemiBold" panose="020B0606030504020204" pitchFamily="34" charset="0"/>
                <a:ea typeface="+mn-ea"/>
                <a:cs typeface="Open Sans SemiBold" panose="020B0606030504020204" pitchFamily="34" charset="0"/>
              </a:rPr>
              <a:t>Moon</a:t>
            </a:r>
            <a:endParaRPr sz="2400" b="1">
              <a:latin typeface="Open Sans SemiBold" panose="020B0606030504020204" pitchFamily="34" charset="0"/>
              <a:ea typeface="+mn-ea"/>
              <a:cs typeface="Open Sans SemiBold" panose="020B0606030504020204" pitchFamily="34" charset="0"/>
            </a:endParaRPr>
          </a:p>
        </p:txBody>
      </p:sp>
      <p:grpSp>
        <p:nvGrpSpPr>
          <p:cNvPr id="6" name="object 6"/>
          <p:cNvGrpSpPr/>
          <p:nvPr/>
        </p:nvGrpSpPr>
        <p:grpSpPr>
          <a:xfrm>
            <a:off x="450229" y="6129531"/>
            <a:ext cx="972185" cy="728980"/>
            <a:chOff x="450227" y="6129531"/>
            <a:chExt cx="972185" cy="728980"/>
          </a:xfrm>
        </p:grpSpPr>
        <p:sp>
          <p:nvSpPr>
            <p:cNvPr id="7" name="object 7"/>
            <p:cNvSpPr/>
            <p:nvPr/>
          </p:nvSpPr>
          <p:spPr>
            <a:xfrm>
              <a:off x="712152" y="6417567"/>
              <a:ext cx="710565" cy="152400"/>
            </a:xfrm>
            <a:custGeom>
              <a:avLst/>
              <a:gdLst/>
              <a:ahLst/>
              <a:cxnLst/>
              <a:rect l="l" t="t" r="r" b="b"/>
              <a:pathLst>
                <a:path w="710565" h="152400">
                  <a:moveTo>
                    <a:pt x="0" y="152400"/>
                  </a:moveTo>
                  <a:lnTo>
                    <a:pt x="710247" y="152400"/>
                  </a:lnTo>
                  <a:lnTo>
                    <a:pt x="710247" y="0"/>
                  </a:lnTo>
                  <a:lnTo>
                    <a:pt x="0" y="0"/>
                  </a:lnTo>
                  <a:lnTo>
                    <a:pt x="0" y="152400"/>
                  </a:lnTo>
                  <a:close/>
                </a:path>
              </a:pathLst>
            </a:custGeom>
            <a:solidFill>
              <a:srgbClr val="FAA61A"/>
            </a:solidFill>
          </p:spPr>
          <p:txBody>
            <a:bodyPr wrap="square" lIns="0" tIns="0" rIns="0" bIns="0" rtlCol="0"/>
            <a:lstStyle/>
            <a:p>
              <a:pPr algn="l" defTabSz="914377" rtl="0"/>
              <a:endParaRPr dirty="0">
                <a:latin typeface="Open Sans" panose="020B0606030504020204" pitchFamily="34" charset="0"/>
                <a:ea typeface="+mn-ea"/>
                <a:cs typeface="+mn-cs"/>
              </a:endParaRPr>
            </a:p>
          </p:txBody>
        </p:sp>
        <p:sp>
          <p:nvSpPr>
            <p:cNvPr id="8" name="object 8"/>
            <p:cNvSpPr/>
            <p:nvPr/>
          </p:nvSpPr>
          <p:spPr>
            <a:xfrm>
              <a:off x="450227" y="6129531"/>
              <a:ext cx="391795" cy="728980"/>
            </a:xfrm>
            <a:custGeom>
              <a:avLst/>
              <a:gdLst/>
              <a:ahLst/>
              <a:cxnLst/>
              <a:rect l="l" t="t" r="r" b="b"/>
              <a:pathLst>
                <a:path w="391794" h="728979">
                  <a:moveTo>
                    <a:pt x="391744" y="0"/>
                  </a:moveTo>
                  <a:lnTo>
                    <a:pt x="0" y="364235"/>
                  </a:lnTo>
                  <a:lnTo>
                    <a:pt x="391744" y="728471"/>
                  </a:lnTo>
                  <a:lnTo>
                    <a:pt x="391744" y="0"/>
                  </a:lnTo>
                  <a:close/>
                </a:path>
              </a:pathLst>
            </a:custGeom>
            <a:solidFill>
              <a:srgbClr val="FAA61A"/>
            </a:solidFill>
          </p:spPr>
          <p:txBody>
            <a:bodyPr wrap="square" lIns="0" tIns="0" rIns="0" bIns="0" rtlCol="0"/>
            <a:lstStyle/>
            <a:p>
              <a:pPr algn="l" defTabSz="914377" rtl="0"/>
              <a:endParaRPr dirty="0">
                <a:latin typeface="Open Sans" panose="020B0606030504020204" pitchFamily="34" charset="0"/>
                <a:ea typeface="+mn-ea"/>
                <a:cs typeface="+mn-cs"/>
              </a:endParaRPr>
            </a:p>
          </p:txBody>
        </p:sp>
      </p:grpSp>
      <p:grpSp>
        <p:nvGrpSpPr>
          <p:cNvPr id="9" name="object 9"/>
          <p:cNvGrpSpPr/>
          <p:nvPr/>
        </p:nvGrpSpPr>
        <p:grpSpPr>
          <a:xfrm>
            <a:off x="459748" y="4450728"/>
            <a:ext cx="15808960" cy="1169035"/>
            <a:chOff x="459748" y="4450727"/>
            <a:chExt cx="15808960" cy="1169035"/>
          </a:xfrm>
        </p:grpSpPr>
        <p:sp>
          <p:nvSpPr>
            <p:cNvPr id="10" name="object 10"/>
            <p:cNvSpPr/>
            <p:nvPr/>
          </p:nvSpPr>
          <p:spPr>
            <a:xfrm>
              <a:off x="3381961" y="4466866"/>
              <a:ext cx="12874625" cy="1140460"/>
            </a:xfrm>
            <a:custGeom>
              <a:avLst/>
              <a:gdLst/>
              <a:ahLst/>
              <a:cxnLst/>
              <a:rect l="l" t="t" r="r" b="b"/>
              <a:pathLst>
                <a:path w="12874625" h="1140460">
                  <a:moveTo>
                    <a:pt x="0" y="32383"/>
                  </a:moveTo>
                  <a:lnTo>
                    <a:pt x="35441" y="16933"/>
                  </a:lnTo>
                  <a:lnTo>
                    <a:pt x="78305" y="11104"/>
                  </a:lnTo>
                  <a:lnTo>
                    <a:pt x="124361" y="7336"/>
                  </a:lnTo>
                  <a:lnTo>
                    <a:pt x="165655" y="5027"/>
                  </a:lnTo>
                  <a:lnTo>
                    <a:pt x="212656" y="3157"/>
                  </a:lnTo>
                  <a:lnTo>
                    <a:pt x="265292" y="1723"/>
                  </a:lnTo>
                  <a:lnTo>
                    <a:pt x="303478" y="1007"/>
                  </a:lnTo>
                  <a:lnTo>
                    <a:pt x="344116" y="482"/>
                  </a:lnTo>
                  <a:lnTo>
                    <a:pt x="387183" y="148"/>
                  </a:lnTo>
                  <a:lnTo>
                    <a:pt x="432660" y="2"/>
                  </a:lnTo>
                  <a:lnTo>
                    <a:pt x="456295" y="0"/>
                  </a:lnTo>
                  <a:lnTo>
                    <a:pt x="480524" y="44"/>
                  </a:lnTo>
                  <a:lnTo>
                    <a:pt x="530755" y="273"/>
                  </a:lnTo>
                  <a:lnTo>
                    <a:pt x="583330" y="688"/>
                  </a:lnTo>
                  <a:lnTo>
                    <a:pt x="638230" y="1288"/>
                  </a:lnTo>
                  <a:lnTo>
                    <a:pt x="695432" y="2072"/>
                  </a:lnTo>
                  <a:lnTo>
                    <a:pt x="754915" y="3038"/>
                  </a:lnTo>
                  <a:lnTo>
                    <a:pt x="816658" y="4187"/>
                  </a:lnTo>
                  <a:lnTo>
                    <a:pt x="880640" y="5516"/>
                  </a:lnTo>
                  <a:lnTo>
                    <a:pt x="946840" y="7025"/>
                  </a:lnTo>
                  <a:lnTo>
                    <a:pt x="1015235" y="8712"/>
                  </a:lnTo>
                  <a:lnTo>
                    <a:pt x="1085805" y="10577"/>
                  </a:lnTo>
                  <a:lnTo>
                    <a:pt x="1158529" y="12619"/>
                  </a:lnTo>
                  <a:lnTo>
                    <a:pt x="1233386" y="14837"/>
                  </a:lnTo>
                  <a:lnTo>
                    <a:pt x="1271607" y="16011"/>
                  </a:lnTo>
                  <a:lnTo>
                    <a:pt x="1310353" y="17229"/>
                  </a:lnTo>
                  <a:lnTo>
                    <a:pt x="1349622" y="18490"/>
                  </a:lnTo>
                  <a:lnTo>
                    <a:pt x="1389410" y="19794"/>
                  </a:lnTo>
                  <a:lnTo>
                    <a:pt x="1429716" y="21142"/>
                  </a:lnTo>
                  <a:lnTo>
                    <a:pt x="1470536" y="22532"/>
                  </a:lnTo>
                  <a:lnTo>
                    <a:pt x="1511868" y="23965"/>
                  </a:lnTo>
                  <a:lnTo>
                    <a:pt x="1553709" y="25442"/>
                  </a:lnTo>
                  <a:lnTo>
                    <a:pt x="1596057" y="26960"/>
                  </a:lnTo>
                  <a:lnTo>
                    <a:pt x="1638908" y="28521"/>
                  </a:lnTo>
                  <a:lnTo>
                    <a:pt x="1682261" y="30125"/>
                  </a:lnTo>
                  <a:lnTo>
                    <a:pt x="1726112" y="31771"/>
                  </a:lnTo>
                  <a:lnTo>
                    <a:pt x="1770459" y="33459"/>
                  </a:lnTo>
                  <a:lnTo>
                    <a:pt x="1815299" y="35189"/>
                  </a:lnTo>
                  <a:lnTo>
                    <a:pt x="1860630" y="36960"/>
                  </a:lnTo>
                  <a:lnTo>
                    <a:pt x="1906448" y="38774"/>
                  </a:lnTo>
                  <a:lnTo>
                    <a:pt x="1952752" y="40629"/>
                  </a:lnTo>
                  <a:lnTo>
                    <a:pt x="1999538" y="42525"/>
                  </a:lnTo>
                  <a:lnTo>
                    <a:pt x="2046805" y="44463"/>
                  </a:lnTo>
                  <a:lnTo>
                    <a:pt x="2094548" y="46442"/>
                  </a:lnTo>
                  <a:lnTo>
                    <a:pt x="2142766" y="48462"/>
                  </a:lnTo>
                  <a:lnTo>
                    <a:pt x="2191456" y="50523"/>
                  </a:lnTo>
                  <a:lnTo>
                    <a:pt x="2240615" y="52624"/>
                  </a:lnTo>
                  <a:lnTo>
                    <a:pt x="2290241" y="54767"/>
                  </a:lnTo>
                  <a:lnTo>
                    <a:pt x="2340331" y="56950"/>
                  </a:lnTo>
                  <a:lnTo>
                    <a:pt x="2390882" y="59173"/>
                  </a:lnTo>
                  <a:lnTo>
                    <a:pt x="2441892" y="61437"/>
                  </a:lnTo>
                  <a:lnTo>
                    <a:pt x="2493358" y="63741"/>
                  </a:lnTo>
                  <a:lnTo>
                    <a:pt x="2545277" y="66085"/>
                  </a:lnTo>
                  <a:lnTo>
                    <a:pt x="2597647" y="68469"/>
                  </a:lnTo>
                  <a:lnTo>
                    <a:pt x="2650464" y="70892"/>
                  </a:lnTo>
                  <a:lnTo>
                    <a:pt x="2703727" y="73355"/>
                  </a:lnTo>
                  <a:lnTo>
                    <a:pt x="2757433" y="75858"/>
                  </a:lnTo>
                  <a:lnTo>
                    <a:pt x="2811579" y="78400"/>
                  </a:lnTo>
                  <a:lnTo>
                    <a:pt x="2866162" y="80982"/>
                  </a:lnTo>
                  <a:lnTo>
                    <a:pt x="2921180" y="83602"/>
                  </a:lnTo>
                  <a:lnTo>
                    <a:pt x="2976629" y="86262"/>
                  </a:lnTo>
                  <a:lnTo>
                    <a:pt x="3032509" y="88960"/>
                  </a:lnTo>
                  <a:lnTo>
                    <a:pt x="3088815" y="91697"/>
                  </a:lnTo>
                  <a:lnTo>
                    <a:pt x="3145545" y="94473"/>
                  </a:lnTo>
                  <a:lnTo>
                    <a:pt x="3202696" y="97287"/>
                  </a:lnTo>
                  <a:lnTo>
                    <a:pt x="3260266" y="100140"/>
                  </a:lnTo>
                  <a:lnTo>
                    <a:pt x="3318252" y="103031"/>
                  </a:lnTo>
                  <a:lnTo>
                    <a:pt x="3376652" y="105960"/>
                  </a:lnTo>
                  <a:lnTo>
                    <a:pt x="3435462" y="108927"/>
                  </a:lnTo>
                  <a:lnTo>
                    <a:pt x="3494681" y="111932"/>
                  </a:lnTo>
                  <a:lnTo>
                    <a:pt x="3554305" y="114974"/>
                  </a:lnTo>
                  <a:lnTo>
                    <a:pt x="3614332" y="118054"/>
                  </a:lnTo>
                  <a:lnTo>
                    <a:pt x="3674759" y="121172"/>
                  </a:lnTo>
                  <a:lnTo>
                    <a:pt x="3735583" y="124327"/>
                  </a:lnTo>
                  <a:lnTo>
                    <a:pt x="3796802" y="127519"/>
                  </a:lnTo>
                  <a:lnTo>
                    <a:pt x="3858413" y="130748"/>
                  </a:lnTo>
                  <a:lnTo>
                    <a:pt x="3920414" y="134014"/>
                  </a:lnTo>
                  <a:lnTo>
                    <a:pt x="3982802" y="137317"/>
                  </a:lnTo>
                  <a:lnTo>
                    <a:pt x="4045574" y="140657"/>
                  </a:lnTo>
                  <a:lnTo>
                    <a:pt x="4108727" y="144033"/>
                  </a:lnTo>
                  <a:lnTo>
                    <a:pt x="4172259" y="147445"/>
                  </a:lnTo>
                  <a:lnTo>
                    <a:pt x="4236168" y="150894"/>
                  </a:lnTo>
                  <a:lnTo>
                    <a:pt x="4300450" y="154379"/>
                  </a:lnTo>
                  <a:lnTo>
                    <a:pt x="4365103" y="157900"/>
                  </a:lnTo>
                  <a:lnTo>
                    <a:pt x="4430124" y="161457"/>
                  </a:lnTo>
                  <a:lnTo>
                    <a:pt x="4495510" y="165050"/>
                  </a:lnTo>
                  <a:lnTo>
                    <a:pt x="4561260" y="168679"/>
                  </a:lnTo>
                  <a:lnTo>
                    <a:pt x="4627370" y="172342"/>
                  </a:lnTo>
                  <a:lnTo>
                    <a:pt x="4693837" y="176042"/>
                  </a:lnTo>
                  <a:lnTo>
                    <a:pt x="4760659" y="179776"/>
                  </a:lnTo>
                  <a:lnTo>
                    <a:pt x="4827834" y="183546"/>
                  </a:lnTo>
                  <a:lnTo>
                    <a:pt x="4895358" y="187351"/>
                  </a:lnTo>
                  <a:lnTo>
                    <a:pt x="4963229" y="191191"/>
                  </a:lnTo>
                  <a:lnTo>
                    <a:pt x="5031444" y="195065"/>
                  </a:lnTo>
                  <a:lnTo>
                    <a:pt x="5100001" y="198974"/>
                  </a:lnTo>
                  <a:lnTo>
                    <a:pt x="5168897" y="202918"/>
                  </a:lnTo>
                  <a:lnTo>
                    <a:pt x="5238130" y="206896"/>
                  </a:lnTo>
                  <a:lnTo>
                    <a:pt x="5307696" y="210908"/>
                  </a:lnTo>
                  <a:lnTo>
                    <a:pt x="5377593" y="214954"/>
                  </a:lnTo>
                  <a:lnTo>
                    <a:pt x="5447818" y="219034"/>
                  </a:lnTo>
                  <a:lnTo>
                    <a:pt x="5518369" y="223148"/>
                  </a:lnTo>
                  <a:lnTo>
                    <a:pt x="5589243" y="227296"/>
                  </a:lnTo>
                  <a:lnTo>
                    <a:pt x="5660437" y="231478"/>
                  </a:lnTo>
                  <a:lnTo>
                    <a:pt x="5731949" y="235692"/>
                  </a:lnTo>
                  <a:lnTo>
                    <a:pt x="5803776" y="239941"/>
                  </a:lnTo>
                  <a:lnTo>
                    <a:pt x="5875916" y="244222"/>
                  </a:lnTo>
                  <a:lnTo>
                    <a:pt x="5948365" y="248536"/>
                  </a:lnTo>
                  <a:lnTo>
                    <a:pt x="6021121" y="252884"/>
                  </a:lnTo>
                  <a:lnTo>
                    <a:pt x="6094182" y="257264"/>
                  </a:lnTo>
                  <a:lnTo>
                    <a:pt x="6167544" y="261677"/>
                  </a:lnTo>
                  <a:lnTo>
                    <a:pt x="6241206" y="266123"/>
                  </a:lnTo>
                  <a:lnTo>
                    <a:pt x="6315164" y="270601"/>
                  </a:lnTo>
                  <a:lnTo>
                    <a:pt x="6389415" y="275111"/>
                  </a:lnTo>
                  <a:lnTo>
                    <a:pt x="6463958" y="279653"/>
                  </a:lnTo>
                  <a:lnTo>
                    <a:pt x="6538789" y="284228"/>
                  </a:lnTo>
                  <a:lnTo>
                    <a:pt x="6613907" y="288834"/>
                  </a:lnTo>
                  <a:lnTo>
                    <a:pt x="6689307" y="293472"/>
                  </a:lnTo>
                  <a:lnTo>
                    <a:pt x="6764987" y="298142"/>
                  </a:lnTo>
                  <a:lnTo>
                    <a:pt x="6840946" y="302844"/>
                  </a:lnTo>
                  <a:lnTo>
                    <a:pt x="6917179" y="307576"/>
                  </a:lnTo>
                  <a:lnTo>
                    <a:pt x="6993685" y="312340"/>
                  </a:lnTo>
                  <a:lnTo>
                    <a:pt x="7070461" y="317136"/>
                  </a:lnTo>
                  <a:lnTo>
                    <a:pt x="7147504" y="321962"/>
                  </a:lnTo>
                  <a:lnTo>
                    <a:pt x="7224812" y="326819"/>
                  </a:lnTo>
                  <a:lnTo>
                    <a:pt x="7302382" y="331707"/>
                  </a:lnTo>
                  <a:lnTo>
                    <a:pt x="7380210" y="336625"/>
                  </a:lnTo>
                  <a:lnTo>
                    <a:pt x="7458295" y="341574"/>
                  </a:lnTo>
                  <a:lnTo>
                    <a:pt x="7536635" y="346554"/>
                  </a:lnTo>
                  <a:lnTo>
                    <a:pt x="7615225" y="351563"/>
                  </a:lnTo>
                  <a:lnTo>
                    <a:pt x="7694064" y="356603"/>
                  </a:lnTo>
                  <a:lnTo>
                    <a:pt x="7773149" y="361673"/>
                  </a:lnTo>
                  <a:lnTo>
                    <a:pt x="7852477" y="366772"/>
                  </a:lnTo>
                  <a:lnTo>
                    <a:pt x="7932045" y="371902"/>
                  </a:lnTo>
                  <a:lnTo>
                    <a:pt x="8011852" y="377061"/>
                  </a:lnTo>
                  <a:lnTo>
                    <a:pt x="8091893" y="382249"/>
                  </a:lnTo>
                  <a:lnTo>
                    <a:pt x="8172168" y="387467"/>
                  </a:lnTo>
                  <a:lnTo>
                    <a:pt x="8252672" y="392714"/>
                  </a:lnTo>
                  <a:lnTo>
                    <a:pt x="8333404" y="397990"/>
                  </a:lnTo>
                  <a:lnTo>
                    <a:pt x="8414360" y="403295"/>
                  </a:lnTo>
                  <a:lnTo>
                    <a:pt x="8495538" y="408628"/>
                  </a:lnTo>
                  <a:lnTo>
                    <a:pt x="8576936" y="413991"/>
                  </a:lnTo>
                  <a:lnTo>
                    <a:pt x="8658550" y="419382"/>
                  </a:lnTo>
                  <a:lnTo>
                    <a:pt x="8740378" y="424801"/>
                  </a:lnTo>
                  <a:lnTo>
                    <a:pt x="8822418" y="430249"/>
                  </a:lnTo>
                  <a:lnTo>
                    <a:pt x="8904666" y="435725"/>
                  </a:lnTo>
                  <a:lnTo>
                    <a:pt x="8987120" y="441229"/>
                  </a:lnTo>
                  <a:lnTo>
                    <a:pt x="9069778" y="446761"/>
                  </a:lnTo>
                  <a:lnTo>
                    <a:pt x="9152636" y="452321"/>
                  </a:lnTo>
                  <a:lnTo>
                    <a:pt x="9235693" y="457909"/>
                  </a:lnTo>
                  <a:lnTo>
                    <a:pt x="9318944" y="463524"/>
                  </a:lnTo>
                  <a:lnTo>
                    <a:pt x="9402389" y="469166"/>
                  </a:lnTo>
                  <a:lnTo>
                    <a:pt x="9486023" y="474836"/>
                  </a:lnTo>
                  <a:lnTo>
                    <a:pt x="9569845" y="480533"/>
                  </a:lnTo>
                  <a:lnTo>
                    <a:pt x="9653852" y="486256"/>
                  </a:lnTo>
                  <a:lnTo>
                    <a:pt x="9738041" y="492007"/>
                  </a:lnTo>
                  <a:lnTo>
                    <a:pt x="9822409" y="497785"/>
                  </a:lnTo>
                  <a:lnTo>
                    <a:pt x="9906954" y="503589"/>
                  </a:lnTo>
                  <a:lnTo>
                    <a:pt x="9991673" y="509419"/>
                  </a:lnTo>
                  <a:lnTo>
                    <a:pt x="10076563" y="515277"/>
                  </a:lnTo>
                  <a:lnTo>
                    <a:pt x="10161623" y="521160"/>
                  </a:lnTo>
                  <a:lnTo>
                    <a:pt x="10246848" y="527069"/>
                  </a:lnTo>
                  <a:lnTo>
                    <a:pt x="10332237" y="533005"/>
                  </a:lnTo>
                  <a:lnTo>
                    <a:pt x="10417625" y="538954"/>
                  </a:lnTo>
                  <a:lnTo>
                    <a:pt x="10502847" y="544907"/>
                  </a:lnTo>
                  <a:lnTo>
                    <a:pt x="10587901" y="550863"/>
                  </a:lnTo>
                  <a:lnTo>
                    <a:pt x="10672785" y="556821"/>
                  </a:lnTo>
                  <a:lnTo>
                    <a:pt x="10757495" y="562782"/>
                  </a:lnTo>
                  <a:lnTo>
                    <a:pt x="10842029" y="568745"/>
                  </a:lnTo>
                  <a:lnTo>
                    <a:pt x="10926384" y="574710"/>
                  </a:lnTo>
                  <a:lnTo>
                    <a:pt x="11010558" y="580676"/>
                  </a:lnTo>
                  <a:lnTo>
                    <a:pt x="11094547" y="586644"/>
                  </a:lnTo>
                  <a:lnTo>
                    <a:pt x="11178350" y="592613"/>
                  </a:lnTo>
                  <a:lnTo>
                    <a:pt x="11261964" y="598583"/>
                  </a:lnTo>
                  <a:lnTo>
                    <a:pt x="11345385" y="604554"/>
                  </a:lnTo>
                  <a:lnTo>
                    <a:pt x="11428612" y="610525"/>
                  </a:lnTo>
                  <a:lnTo>
                    <a:pt x="11511642" y="616496"/>
                  </a:lnTo>
                  <a:lnTo>
                    <a:pt x="11594472" y="622467"/>
                  </a:lnTo>
                  <a:lnTo>
                    <a:pt x="11677099" y="628438"/>
                  </a:lnTo>
                  <a:lnTo>
                    <a:pt x="11759520" y="634409"/>
                  </a:lnTo>
                  <a:lnTo>
                    <a:pt x="11841734" y="640379"/>
                  </a:lnTo>
                  <a:lnTo>
                    <a:pt x="11923738" y="646347"/>
                  </a:lnTo>
                  <a:lnTo>
                    <a:pt x="12005528" y="652315"/>
                  </a:lnTo>
                  <a:lnTo>
                    <a:pt x="12087102" y="658281"/>
                  </a:lnTo>
                  <a:lnTo>
                    <a:pt x="12168458" y="664245"/>
                  </a:lnTo>
                  <a:lnTo>
                    <a:pt x="12249592" y="670208"/>
                  </a:lnTo>
                  <a:lnTo>
                    <a:pt x="12330503" y="676168"/>
                  </a:lnTo>
                  <a:lnTo>
                    <a:pt x="12411187" y="682126"/>
                  </a:lnTo>
                  <a:lnTo>
                    <a:pt x="12491642" y="688081"/>
                  </a:lnTo>
                  <a:lnTo>
                    <a:pt x="12571866" y="694033"/>
                  </a:lnTo>
                  <a:lnTo>
                    <a:pt x="12651854" y="699982"/>
                  </a:lnTo>
                  <a:lnTo>
                    <a:pt x="12731606" y="705927"/>
                  </a:lnTo>
                  <a:lnTo>
                    <a:pt x="12811118" y="711869"/>
                  </a:lnTo>
                  <a:lnTo>
                    <a:pt x="12874038" y="716582"/>
                  </a:lnTo>
                </a:path>
                <a:path w="12874625" h="1140460">
                  <a:moveTo>
                    <a:pt x="12874038" y="1139961"/>
                  </a:moveTo>
                  <a:lnTo>
                    <a:pt x="12781742" y="1134030"/>
                  </a:lnTo>
                  <a:lnTo>
                    <a:pt x="12702173" y="1128901"/>
                  </a:lnTo>
                  <a:lnTo>
                    <a:pt x="12622367" y="1123742"/>
                  </a:lnTo>
                  <a:lnTo>
                    <a:pt x="12542325" y="1118554"/>
                  </a:lnTo>
                  <a:lnTo>
                    <a:pt x="12462051" y="1113336"/>
                  </a:lnTo>
                  <a:lnTo>
                    <a:pt x="12381546" y="1108089"/>
                  </a:lnTo>
                  <a:lnTo>
                    <a:pt x="12300815" y="1102813"/>
                  </a:lnTo>
                  <a:lnTo>
                    <a:pt x="12219859" y="1097508"/>
                  </a:lnTo>
                  <a:lnTo>
                    <a:pt x="12138681" y="1092175"/>
                  </a:lnTo>
                  <a:lnTo>
                    <a:pt x="12057283" y="1086812"/>
                  </a:lnTo>
                  <a:lnTo>
                    <a:pt x="11975669" y="1081421"/>
                  </a:lnTo>
                  <a:lnTo>
                    <a:pt x="11893841" y="1076002"/>
                  </a:lnTo>
                  <a:lnTo>
                    <a:pt x="11811802" y="1070554"/>
                  </a:lnTo>
                  <a:lnTo>
                    <a:pt x="11729553" y="1065078"/>
                  </a:lnTo>
                  <a:lnTo>
                    <a:pt x="11647099" y="1059574"/>
                  </a:lnTo>
                  <a:lnTo>
                    <a:pt x="11564442" y="1054043"/>
                  </a:lnTo>
                  <a:lnTo>
                    <a:pt x="11481584" y="1048483"/>
                  </a:lnTo>
                  <a:lnTo>
                    <a:pt x="11398527" y="1042896"/>
                  </a:lnTo>
                  <a:lnTo>
                    <a:pt x="11315276" y="1037281"/>
                  </a:lnTo>
                  <a:lnTo>
                    <a:pt x="11231832" y="1031639"/>
                  </a:lnTo>
                  <a:lnTo>
                    <a:pt x="11148197" y="1025969"/>
                  </a:lnTo>
                  <a:lnTo>
                    <a:pt x="11064376" y="1020272"/>
                  </a:lnTo>
                  <a:lnTo>
                    <a:pt x="10980369" y="1014549"/>
                  </a:lnTo>
                  <a:lnTo>
                    <a:pt x="10896180" y="1008798"/>
                  </a:lnTo>
                  <a:lnTo>
                    <a:pt x="10811812" y="1003021"/>
                  </a:lnTo>
                  <a:lnTo>
                    <a:pt x="10727268" y="997217"/>
                  </a:lnTo>
                  <a:lnTo>
                    <a:pt x="10642549" y="991386"/>
                  </a:lnTo>
                  <a:lnTo>
                    <a:pt x="10557659" y="985529"/>
                  </a:lnTo>
                  <a:lnTo>
                    <a:pt x="10472599" y="979646"/>
                  </a:lnTo>
                  <a:lnTo>
                    <a:pt x="10387374" y="973737"/>
                  </a:lnTo>
                  <a:lnTo>
                    <a:pt x="10301986" y="967802"/>
                  </a:lnTo>
                  <a:lnTo>
                    <a:pt x="10216597" y="961852"/>
                  </a:lnTo>
                  <a:lnTo>
                    <a:pt x="10131375" y="955899"/>
                  </a:lnTo>
                  <a:lnTo>
                    <a:pt x="10046320" y="949943"/>
                  </a:lnTo>
                  <a:lnTo>
                    <a:pt x="9961437" y="943984"/>
                  </a:lnTo>
                  <a:lnTo>
                    <a:pt x="9876727" y="938023"/>
                  </a:lnTo>
                  <a:lnTo>
                    <a:pt x="9792193" y="932060"/>
                  </a:lnTo>
                  <a:lnTo>
                    <a:pt x="9707837" y="926095"/>
                  </a:lnTo>
                  <a:lnTo>
                    <a:pt x="9623663" y="920129"/>
                  </a:lnTo>
                  <a:lnTo>
                    <a:pt x="9539674" y="914161"/>
                  </a:lnTo>
                  <a:lnTo>
                    <a:pt x="9455871" y="908192"/>
                  </a:lnTo>
                  <a:lnTo>
                    <a:pt x="9372257" y="902221"/>
                  </a:lnTo>
                  <a:lnTo>
                    <a:pt x="9288835" y="896251"/>
                  </a:lnTo>
                  <a:lnTo>
                    <a:pt x="9205608" y="890279"/>
                  </a:lnTo>
                  <a:lnTo>
                    <a:pt x="9122578" y="884308"/>
                  </a:lnTo>
                  <a:lnTo>
                    <a:pt x="9039748" y="878337"/>
                  </a:lnTo>
                  <a:lnTo>
                    <a:pt x="8957121" y="872365"/>
                  </a:lnTo>
                  <a:lnTo>
                    <a:pt x="8874699" y="866395"/>
                  </a:lnTo>
                  <a:lnTo>
                    <a:pt x="8792485" y="860425"/>
                  </a:lnTo>
                  <a:lnTo>
                    <a:pt x="8710482" y="854456"/>
                  </a:lnTo>
                  <a:lnTo>
                    <a:pt x="8628692" y="848488"/>
                  </a:lnTo>
                  <a:lnTo>
                    <a:pt x="8547117" y="842522"/>
                  </a:lnTo>
                  <a:lnTo>
                    <a:pt x="8465761" y="836558"/>
                  </a:lnTo>
                  <a:lnTo>
                    <a:pt x="8384627" y="830595"/>
                  </a:lnTo>
                  <a:lnTo>
                    <a:pt x="8303716" y="824635"/>
                  </a:lnTo>
                  <a:lnTo>
                    <a:pt x="8223032" y="818677"/>
                  </a:lnTo>
                  <a:lnTo>
                    <a:pt x="8142576" y="812722"/>
                  </a:lnTo>
                  <a:lnTo>
                    <a:pt x="8062353" y="806770"/>
                  </a:lnTo>
                  <a:lnTo>
                    <a:pt x="7982364" y="800821"/>
                  </a:lnTo>
                  <a:lnTo>
                    <a:pt x="7902612" y="794875"/>
                  </a:lnTo>
                  <a:lnTo>
                    <a:pt x="7823100" y="788933"/>
                  </a:lnTo>
                  <a:lnTo>
                    <a:pt x="7743830" y="782995"/>
                  </a:lnTo>
                  <a:lnTo>
                    <a:pt x="7664805" y="777061"/>
                  </a:lnTo>
                  <a:lnTo>
                    <a:pt x="7586028" y="771131"/>
                  </a:lnTo>
                  <a:lnTo>
                    <a:pt x="7507502" y="765206"/>
                  </a:lnTo>
                  <a:lnTo>
                    <a:pt x="7429228" y="759286"/>
                  </a:lnTo>
                  <a:lnTo>
                    <a:pt x="7351210" y="753371"/>
                  </a:lnTo>
                  <a:lnTo>
                    <a:pt x="7273450" y="747461"/>
                  </a:lnTo>
                  <a:lnTo>
                    <a:pt x="7195951" y="741557"/>
                  </a:lnTo>
                  <a:lnTo>
                    <a:pt x="7118716" y="735659"/>
                  </a:lnTo>
                  <a:lnTo>
                    <a:pt x="7041747" y="729767"/>
                  </a:lnTo>
                  <a:lnTo>
                    <a:pt x="6965047" y="723881"/>
                  </a:lnTo>
                  <a:lnTo>
                    <a:pt x="6888618" y="718001"/>
                  </a:lnTo>
                  <a:lnTo>
                    <a:pt x="6812464" y="712128"/>
                  </a:lnTo>
                  <a:lnTo>
                    <a:pt x="6736586" y="706263"/>
                  </a:lnTo>
                  <a:lnTo>
                    <a:pt x="6660988" y="700404"/>
                  </a:lnTo>
                  <a:lnTo>
                    <a:pt x="6585672" y="694553"/>
                  </a:lnTo>
                  <a:lnTo>
                    <a:pt x="6510641" y="688710"/>
                  </a:lnTo>
                  <a:lnTo>
                    <a:pt x="6435898" y="682875"/>
                  </a:lnTo>
                  <a:lnTo>
                    <a:pt x="6361444" y="677048"/>
                  </a:lnTo>
                  <a:lnTo>
                    <a:pt x="6287284" y="671229"/>
                  </a:lnTo>
                  <a:lnTo>
                    <a:pt x="6213418" y="665419"/>
                  </a:lnTo>
                  <a:lnTo>
                    <a:pt x="6139851" y="659618"/>
                  </a:lnTo>
                  <a:lnTo>
                    <a:pt x="6066584" y="653827"/>
                  </a:lnTo>
                  <a:lnTo>
                    <a:pt x="5993621" y="648044"/>
                  </a:lnTo>
                  <a:lnTo>
                    <a:pt x="5920964" y="642272"/>
                  </a:lnTo>
                  <a:lnTo>
                    <a:pt x="5848616" y="636509"/>
                  </a:lnTo>
                  <a:lnTo>
                    <a:pt x="5776579" y="630756"/>
                  </a:lnTo>
                  <a:lnTo>
                    <a:pt x="5704855" y="625014"/>
                  </a:lnTo>
                  <a:lnTo>
                    <a:pt x="5633449" y="619283"/>
                  </a:lnTo>
                  <a:lnTo>
                    <a:pt x="5562361" y="613562"/>
                  </a:lnTo>
                  <a:lnTo>
                    <a:pt x="5491596" y="607852"/>
                  </a:lnTo>
                  <a:lnTo>
                    <a:pt x="5421155" y="602154"/>
                  </a:lnTo>
                  <a:lnTo>
                    <a:pt x="5351042" y="596467"/>
                  </a:lnTo>
                  <a:lnTo>
                    <a:pt x="5281258" y="590793"/>
                  </a:lnTo>
                  <a:lnTo>
                    <a:pt x="5211807" y="585130"/>
                  </a:lnTo>
                  <a:lnTo>
                    <a:pt x="5142691" y="579479"/>
                  </a:lnTo>
                  <a:lnTo>
                    <a:pt x="5073913" y="573842"/>
                  </a:lnTo>
                  <a:lnTo>
                    <a:pt x="5005475" y="568216"/>
                  </a:lnTo>
                  <a:lnTo>
                    <a:pt x="4937381" y="562604"/>
                  </a:lnTo>
                  <a:lnTo>
                    <a:pt x="4869632" y="557006"/>
                  </a:lnTo>
                  <a:lnTo>
                    <a:pt x="4802232" y="551420"/>
                  </a:lnTo>
                  <a:lnTo>
                    <a:pt x="4735182" y="545849"/>
                  </a:lnTo>
                  <a:lnTo>
                    <a:pt x="4668487" y="540291"/>
                  </a:lnTo>
                  <a:lnTo>
                    <a:pt x="4602148" y="534748"/>
                  </a:lnTo>
                  <a:lnTo>
                    <a:pt x="4536168" y="529219"/>
                  </a:lnTo>
                  <a:lnTo>
                    <a:pt x="4470549" y="523705"/>
                  </a:lnTo>
                  <a:lnTo>
                    <a:pt x="4405295" y="518206"/>
                  </a:lnTo>
                  <a:lnTo>
                    <a:pt x="4340408" y="512722"/>
                  </a:lnTo>
                  <a:lnTo>
                    <a:pt x="4275891" y="507253"/>
                  </a:lnTo>
                  <a:lnTo>
                    <a:pt x="4211746" y="501801"/>
                  </a:lnTo>
                  <a:lnTo>
                    <a:pt x="4147976" y="496364"/>
                  </a:lnTo>
                  <a:lnTo>
                    <a:pt x="4084583" y="490943"/>
                  </a:lnTo>
                  <a:lnTo>
                    <a:pt x="4021571" y="485539"/>
                  </a:lnTo>
                  <a:lnTo>
                    <a:pt x="3958942" y="480151"/>
                  </a:lnTo>
                  <a:lnTo>
                    <a:pt x="3896698" y="474780"/>
                  </a:lnTo>
                  <a:lnTo>
                    <a:pt x="3834842" y="469427"/>
                  </a:lnTo>
                  <a:lnTo>
                    <a:pt x="3773378" y="464090"/>
                  </a:lnTo>
                  <a:lnTo>
                    <a:pt x="3712307" y="458772"/>
                  </a:lnTo>
                  <a:lnTo>
                    <a:pt x="3651631" y="453471"/>
                  </a:lnTo>
                  <a:lnTo>
                    <a:pt x="3591355" y="448188"/>
                  </a:lnTo>
                  <a:lnTo>
                    <a:pt x="3531480" y="442923"/>
                  </a:lnTo>
                  <a:lnTo>
                    <a:pt x="3472010" y="437678"/>
                  </a:lnTo>
                  <a:lnTo>
                    <a:pt x="3412946" y="432451"/>
                  </a:lnTo>
                  <a:lnTo>
                    <a:pt x="3354291" y="427243"/>
                  </a:lnTo>
                  <a:lnTo>
                    <a:pt x="3296049" y="422054"/>
                  </a:lnTo>
                  <a:lnTo>
                    <a:pt x="3238221" y="416885"/>
                  </a:lnTo>
                  <a:lnTo>
                    <a:pt x="3180811" y="411735"/>
                  </a:lnTo>
                  <a:lnTo>
                    <a:pt x="3123821" y="406606"/>
                  </a:lnTo>
                  <a:lnTo>
                    <a:pt x="3067253" y="401497"/>
                  </a:lnTo>
                  <a:lnTo>
                    <a:pt x="3011111" y="396408"/>
                  </a:lnTo>
                  <a:lnTo>
                    <a:pt x="2955396" y="391340"/>
                  </a:lnTo>
                  <a:lnTo>
                    <a:pt x="2900113" y="386293"/>
                  </a:lnTo>
                  <a:lnTo>
                    <a:pt x="2845262" y="381268"/>
                  </a:lnTo>
                  <a:lnTo>
                    <a:pt x="2790848" y="376263"/>
                  </a:lnTo>
                  <a:lnTo>
                    <a:pt x="2736872" y="371281"/>
                  </a:lnTo>
                  <a:lnTo>
                    <a:pt x="2683337" y="366320"/>
                  </a:lnTo>
                  <a:lnTo>
                    <a:pt x="2630246" y="361382"/>
                  </a:lnTo>
                  <a:lnTo>
                    <a:pt x="2577602" y="356466"/>
                  </a:lnTo>
                  <a:lnTo>
                    <a:pt x="2525407" y="351573"/>
                  </a:lnTo>
                  <a:lnTo>
                    <a:pt x="2473664" y="346702"/>
                  </a:lnTo>
                  <a:lnTo>
                    <a:pt x="2422375" y="341855"/>
                  </a:lnTo>
                  <a:lnTo>
                    <a:pt x="2371544" y="337031"/>
                  </a:lnTo>
                  <a:lnTo>
                    <a:pt x="2321172" y="332231"/>
                  </a:lnTo>
                  <a:lnTo>
                    <a:pt x="2271262" y="327454"/>
                  </a:lnTo>
                  <a:lnTo>
                    <a:pt x="2221818" y="322702"/>
                  </a:lnTo>
                  <a:lnTo>
                    <a:pt x="2172842" y="317974"/>
                  </a:lnTo>
                  <a:lnTo>
                    <a:pt x="2124336" y="313271"/>
                  </a:lnTo>
                  <a:lnTo>
                    <a:pt x="2076302" y="308592"/>
                  </a:lnTo>
                  <a:lnTo>
                    <a:pt x="2028745" y="303939"/>
                  </a:lnTo>
                  <a:lnTo>
                    <a:pt x="1981666" y="299311"/>
                  </a:lnTo>
                  <a:lnTo>
                    <a:pt x="1935068" y="294708"/>
                  </a:lnTo>
                  <a:lnTo>
                    <a:pt x="1888954" y="290131"/>
                  </a:lnTo>
                  <a:lnTo>
                    <a:pt x="1843326" y="285580"/>
                  </a:lnTo>
                  <a:lnTo>
                    <a:pt x="1798186" y="281056"/>
                  </a:lnTo>
                  <a:lnTo>
                    <a:pt x="1753539" y="276558"/>
                  </a:lnTo>
                  <a:lnTo>
                    <a:pt x="1709386" y="272087"/>
                  </a:lnTo>
                  <a:lnTo>
                    <a:pt x="1665729" y="267642"/>
                  </a:lnTo>
                  <a:lnTo>
                    <a:pt x="1622573" y="263225"/>
                  </a:lnTo>
                  <a:lnTo>
                    <a:pt x="1579918" y="258836"/>
                  </a:lnTo>
                  <a:lnTo>
                    <a:pt x="1537768" y="254474"/>
                  </a:lnTo>
                  <a:lnTo>
                    <a:pt x="1496126" y="250140"/>
                  </a:lnTo>
                  <a:lnTo>
                    <a:pt x="1454994" y="245835"/>
                  </a:lnTo>
                  <a:lnTo>
                    <a:pt x="1414375" y="241557"/>
                  </a:lnTo>
                  <a:lnTo>
                    <a:pt x="1374271" y="237309"/>
                  </a:lnTo>
                  <a:lnTo>
                    <a:pt x="1334686" y="233089"/>
                  </a:lnTo>
                  <a:lnTo>
                    <a:pt x="1295621" y="228899"/>
                  </a:lnTo>
                  <a:lnTo>
                    <a:pt x="1257079" y="224738"/>
                  </a:lnTo>
                  <a:lnTo>
                    <a:pt x="1219064" y="220606"/>
                  </a:lnTo>
                  <a:lnTo>
                    <a:pt x="1144622" y="212433"/>
                  </a:lnTo>
                  <a:lnTo>
                    <a:pt x="1072316" y="204382"/>
                  </a:lnTo>
                  <a:lnTo>
                    <a:pt x="1002168" y="196454"/>
                  </a:lnTo>
                  <a:lnTo>
                    <a:pt x="934198" y="188651"/>
                  </a:lnTo>
                  <a:lnTo>
                    <a:pt x="868428" y="180976"/>
                  </a:lnTo>
                  <a:lnTo>
                    <a:pt x="804879" y="173429"/>
                  </a:lnTo>
                  <a:lnTo>
                    <a:pt x="743572" y="166014"/>
                  </a:lnTo>
                  <a:lnTo>
                    <a:pt x="684528" y="158732"/>
                  </a:lnTo>
                  <a:lnTo>
                    <a:pt x="627769" y="151585"/>
                  </a:lnTo>
                  <a:lnTo>
                    <a:pt x="573316" y="144574"/>
                  </a:lnTo>
                  <a:lnTo>
                    <a:pt x="521190" y="137703"/>
                  </a:lnTo>
                  <a:lnTo>
                    <a:pt x="471412" y="130972"/>
                  </a:lnTo>
                  <a:lnTo>
                    <a:pt x="424003" y="124383"/>
                  </a:lnTo>
                  <a:lnTo>
                    <a:pt x="378985" y="117940"/>
                  </a:lnTo>
                  <a:lnTo>
                    <a:pt x="336379" y="111643"/>
                  </a:lnTo>
                  <a:lnTo>
                    <a:pt x="296206" y="105494"/>
                  </a:lnTo>
                  <a:lnTo>
                    <a:pt x="258487" y="99496"/>
                  </a:lnTo>
                  <a:lnTo>
                    <a:pt x="206557" y="90784"/>
                  </a:lnTo>
                  <a:lnTo>
                    <a:pt x="160268" y="82422"/>
                  </a:lnTo>
                  <a:lnTo>
                    <a:pt x="119693" y="74415"/>
                  </a:lnTo>
                  <a:lnTo>
                    <a:pt x="74602" y="64304"/>
                  </a:lnTo>
                  <a:lnTo>
                    <a:pt x="32959" y="52594"/>
                  </a:lnTo>
                  <a:lnTo>
                    <a:pt x="220" y="34207"/>
                  </a:lnTo>
                  <a:lnTo>
                    <a:pt x="0" y="32383"/>
                  </a:lnTo>
                </a:path>
              </a:pathLst>
            </a:custGeom>
            <a:ln w="25400">
              <a:solidFill>
                <a:srgbClr val="7E7E7E"/>
              </a:solidFill>
            </a:ln>
          </p:spPr>
          <p:txBody>
            <a:bodyPr wrap="square" lIns="0" tIns="0" rIns="0" bIns="0" rtlCol="0"/>
            <a:lstStyle/>
            <a:p>
              <a:pPr algn="l" defTabSz="914377" rtl="0"/>
              <a:endParaRPr dirty="0">
                <a:latin typeface="Open Sans" panose="020B0606030504020204" pitchFamily="34" charset="0"/>
                <a:ea typeface="+mn-ea"/>
                <a:cs typeface="+mn-cs"/>
              </a:endParaRPr>
            </a:p>
          </p:txBody>
        </p:sp>
        <p:sp>
          <p:nvSpPr>
            <p:cNvPr id="11" name="object 11"/>
            <p:cNvSpPr/>
            <p:nvPr/>
          </p:nvSpPr>
          <p:spPr>
            <a:xfrm>
              <a:off x="3364873" y="4469777"/>
              <a:ext cx="12891135" cy="57150"/>
            </a:xfrm>
            <a:custGeom>
              <a:avLst/>
              <a:gdLst/>
              <a:ahLst/>
              <a:cxnLst/>
              <a:rect l="l" t="t" r="r" b="b"/>
              <a:pathLst>
                <a:path w="12891135" h="57150">
                  <a:moveTo>
                    <a:pt x="76327" y="0"/>
                  </a:moveTo>
                  <a:lnTo>
                    <a:pt x="46618" y="748"/>
                  </a:lnTo>
                  <a:lnTo>
                    <a:pt x="22356" y="2790"/>
                  </a:lnTo>
                  <a:lnTo>
                    <a:pt x="5998" y="5818"/>
                  </a:lnTo>
                  <a:lnTo>
                    <a:pt x="0" y="9525"/>
                  </a:lnTo>
                  <a:lnTo>
                    <a:pt x="0" y="47625"/>
                  </a:lnTo>
                  <a:lnTo>
                    <a:pt x="5998" y="51331"/>
                  </a:lnTo>
                  <a:lnTo>
                    <a:pt x="22356" y="54359"/>
                  </a:lnTo>
                  <a:lnTo>
                    <a:pt x="46618" y="56401"/>
                  </a:lnTo>
                  <a:lnTo>
                    <a:pt x="76327" y="57150"/>
                  </a:lnTo>
                  <a:lnTo>
                    <a:pt x="12891125" y="45094"/>
                  </a:lnTo>
                  <a:lnTo>
                    <a:pt x="12891125" y="21809"/>
                  </a:lnTo>
                  <a:lnTo>
                    <a:pt x="76327" y="0"/>
                  </a:lnTo>
                  <a:close/>
                </a:path>
              </a:pathLst>
            </a:custGeom>
            <a:solidFill>
              <a:srgbClr val="585858"/>
            </a:solidFill>
          </p:spPr>
          <p:txBody>
            <a:bodyPr wrap="square" lIns="0" tIns="0" rIns="0" bIns="0" rtlCol="0"/>
            <a:lstStyle/>
            <a:p>
              <a:pPr algn="l" defTabSz="914377" rtl="0"/>
              <a:endParaRPr dirty="0">
                <a:latin typeface="Open Sans" panose="020B0606030504020204" pitchFamily="34" charset="0"/>
                <a:ea typeface="+mn-ea"/>
                <a:cs typeface="+mn-cs"/>
              </a:endParaRPr>
            </a:p>
          </p:txBody>
        </p:sp>
        <p:pic>
          <p:nvPicPr>
            <p:cNvPr id="12" name="object 12"/>
            <p:cNvPicPr/>
            <p:nvPr/>
          </p:nvPicPr>
          <p:blipFill>
            <a:blip r:embed="rId4" cstate="email">
              <a:extLst>
                <a:ext uri="{28A0092B-C50C-407E-A947-70E740481C1C}">
                  <a14:useLocalDpi xmlns:a14="http://schemas.microsoft.com/office/drawing/2010/main"/>
                </a:ext>
              </a:extLst>
            </a:blip>
            <a:stretch>
              <a:fillRect/>
            </a:stretch>
          </p:blipFill>
          <p:spPr>
            <a:xfrm>
              <a:off x="3326774" y="4450727"/>
              <a:ext cx="95249" cy="101599"/>
            </a:xfrm>
            <a:prstGeom prst="rect">
              <a:avLst/>
            </a:prstGeom>
          </p:spPr>
        </p:pic>
        <p:sp>
          <p:nvSpPr>
            <p:cNvPr id="13" name="object 13"/>
            <p:cNvSpPr/>
            <p:nvPr/>
          </p:nvSpPr>
          <p:spPr>
            <a:xfrm>
              <a:off x="459748" y="5158752"/>
              <a:ext cx="13263880" cy="0"/>
            </a:xfrm>
            <a:custGeom>
              <a:avLst/>
              <a:gdLst/>
              <a:ahLst/>
              <a:cxnLst/>
              <a:rect l="l" t="t" r="r" b="b"/>
              <a:pathLst>
                <a:path w="13263880">
                  <a:moveTo>
                    <a:pt x="13263829" y="0"/>
                  </a:moveTo>
                  <a:lnTo>
                    <a:pt x="0" y="0"/>
                  </a:lnTo>
                </a:path>
              </a:pathLst>
            </a:custGeom>
            <a:ln w="19050">
              <a:solidFill>
                <a:srgbClr val="006FC0"/>
              </a:solidFill>
            </a:ln>
          </p:spPr>
          <p:txBody>
            <a:bodyPr wrap="square" lIns="0" tIns="0" rIns="0" bIns="0" rtlCol="0"/>
            <a:lstStyle/>
            <a:p>
              <a:pPr algn="l" defTabSz="914377" rtl="0"/>
              <a:endParaRPr dirty="0">
                <a:latin typeface="Open Sans" panose="020B0606030504020204" pitchFamily="34" charset="0"/>
                <a:ea typeface="+mn-ea"/>
                <a:cs typeface="+mn-cs"/>
              </a:endParaRPr>
            </a:p>
          </p:txBody>
        </p:sp>
        <p:pic>
          <p:nvPicPr>
            <p:cNvPr id="14" name="object 14"/>
            <p:cNvPicPr/>
            <p:nvPr/>
          </p:nvPicPr>
          <p:blipFill>
            <a:blip r:embed="rId5" cstate="email">
              <a:extLst>
                <a:ext uri="{28A0092B-C50C-407E-A947-70E740481C1C}">
                  <a14:useLocalDpi xmlns:a14="http://schemas.microsoft.com/office/drawing/2010/main"/>
                </a:ext>
              </a:extLst>
            </a:blip>
            <a:stretch>
              <a:fillRect/>
            </a:stretch>
          </p:blipFill>
          <p:spPr>
            <a:xfrm>
              <a:off x="13626473" y="4933327"/>
              <a:ext cx="412750" cy="412749"/>
            </a:xfrm>
            <a:prstGeom prst="rect">
              <a:avLst/>
            </a:prstGeom>
          </p:spPr>
        </p:pic>
      </p:grpSp>
    </p:spTree>
    <p:extLst>
      <p:ext uri="{BB962C8B-B14F-4D97-AF65-F5344CB8AC3E}">
        <p14:creationId xmlns:p14="http://schemas.microsoft.com/office/powerpoint/2010/main" val="27256287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clipse_orbit_1080p30">
            <a:hlinkClick r:id="" action="ppaction://media"/>
            <a:extLst>
              <a:ext uri="{FF2B5EF4-FFF2-40B4-BE49-F238E27FC236}">
                <a16:creationId xmlns:a16="http://schemas.microsoft.com/office/drawing/2014/main" id="{FA3EA236-31B5-FEC0-A8F7-23253CDC9BF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64376" y="1499024"/>
            <a:ext cx="13591624" cy="7644977"/>
          </a:xfrm>
          <a:prstGeom prst="rect">
            <a:avLst/>
          </a:prstGeom>
        </p:spPr>
      </p:pic>
      <p:pic>
        <p:nvPicPr>
          <p:cNvPr id="2" name="object 2"/>
          <p:cNvPicPr/>
          <p:nvPr/>
        </p:nvPicPr>
        <p:blipFill>
          <a:blip r:embed="rId6" cstate="print"/>
          <a:stretch>
            <a:fillRect/>
          </a:stretch>
        </p:blipFill>
        <p:spPr>
          <a:xfrm>
            <a:off x="1" y="0"/>
            <a:ext cx="7998129" cy="2667000"/>
          </a:xfrm>
          <a:prstGeom prst="rect">
            <a:avLst/>
          </a:prstGeom>
        </p:spPr>
      </p:pic>
      <p:sp>
        <p:nvSpPr>
          <p:cNvPr id="3" name="object 3"/>
          <p:cNvSpPr txBox="1">
            <a:spLocks noGrp="1"/>
          </p:cNvSpPr>
          <p:nvPr>
            <p:ph type="title"/>
          </p:nvPr>
        </p:nvSpPr>
        <p:spPr>
          <a:xfrm>
            <a:off x="437529" y="1197738"/>
            <a:ext cx="5992495" cy="610424"/>
          </a:xfrm>
          <a:prstGeom prst="rect">
            <a:avLst/>
          </a:prstGeom>
        </p:spPr>
        <p:txBody>
          <a:bodyPr vert="horz" wrap="square" lIns="0" tIns="33020" rIns="0" bIns="0" rtlCol="0">
            <a:spAutoFit/>
          </a:bodyPr>
          <a:lstStyle/>
          <a:p>
            <a:pPr marL="12700" marR="5080">
              <a:lnSpc>
                <a:spcPts val="4500"/>
              </a:lnSpc>
              <a:spcBef>
                <a:spcPts val="260"/>
              </a:spcBef>
            </a:pPr>
            <a:r>
              <a:rPr lang="en-US" dirty="0"/>
              <a:t>The animated version</a:t>
            </a:r>
            <a:endParaRPr spc="-20" dirty="0"/>
          </a:p>
        </p:txBody>
      </p:sp>
    </p:spTree>
    <p:extLst>
      <p:ext uri="{BB962C8B-B14F-4D97-AF65-F5344CB8AC3E}">
        <p14:creationId xmlns:p14="http://schemas.microsoft.com/office/powerpoint/2010/main" val="122948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1" y="0"/>
            <a:ext cx="7998129" cy="2667000"/>
          </a:xfrm>
          <a:prstGeom prst="rect">
            <a:avLst/>
          </a:prstGeom>
        </p:spPr>
      </p:pic>
      <p:sp>
        <p:nvSpPr>
          <p:cNvPr id="3" name="object 3"/>
          <p:cNvSpPr txBox="1">
            <a:spLocks noGrp="1"/>
          </p:cNvSpPr>
          <p:nvPr>
            <p:ph type="title"/>
          </p:nvPr>
        </p:nvSpPr>
        <p:spPr>
          <a:xfrm>
            <a:off x="328146" y="549164"/>
            <a:ext cx="5401628" cy="1652440"/>
          </a:xfrm>
          <a:prstGeom prst="rect">
            <a:avLst/>
          </a:prstGeom>
        </p:spPr>
        <p:txBody>
          <a:bodyPr vert="horz" wrap="square" lIns="0" tIns="478219" rIns="0" bIns="0" rtlCol="0">
            <a:spAutoFit/>
          </a:bodyPr>
          <a:lstStyle/>
          <a:p>
            <a:pPr marL="12700">
              <a:spcBef>
                <a:spcPts val="100"/>
              </a:spcBef>
            </a:pPr>
            <a:r>
              <a:rPr dirty="0"/>
              <a:t>And…</a:t>
            </a:r>
            <a:r>
              <a:rPr spc="-155" dirty="0"/>
              <a:t> </a:t>
            </a:r>
            <a:r>
              <a:rPr spc="-55" dirty="0"/>
              <a:t>“Annular</a:t>
            </a:r>
            <a:r>
              <a:rPr spc="-155" dirty="0"/>
              <a:t> </a:t>
            </a:r>
            <a:r>
              <a:rPr spc="-51" dirty="0"/>
              <a:t>Eclipses”?</a:t>
            </a:r>
          </a:p>
        </p:txBody>
      </p:sp>
      <p:sp>
        <p:nvSpPr>
          <p:cNvPr id="4" name="object 4"/>
          <p:cNvSpPr txBox="1"/>
          <p:nvPr/>
        </p:nvSpPr>
        <p:spPr>
          <a:xfrm>
            <a:off x="923614" y="6842639"/>
            <a:ext cx="6289986" cy="382156"/>
          </a:xfrm>
          <a:prstGeom prst="rect">
            <a:avLst/>
          </a:prstGeom>
        </p:spPr>
        <p:txBody>
          <a:bodyPr vert="horz" wrap="square" lIns="0" tIns="12700" rIns="0" bIns="0" rtlCol="0">
            <a:spAutoFit/>
          </a:bodyPr>
          <a:lstStyle/>
          <a:p>
            <a:pPr marL="12700" algn="l" defTabSz="914377" rtl="0">
              <a:spcBef>
                <a:spcPts val="100"/>
              </a:spcBef>
            </a:pPr>
            <a:r>
              <a:rPr sz="2400" b="1">
                <a:solidFill>
                  <a:srgbClr val="FFFFFF"/>
                </a:solidFill>
                <a:latin typeface="Open Sans SemiBold" panose="020B0606030504020204" pitchFamily="34" charset="0"/>
                <a:ea typeface="+mn-ea"/>
                <a:cs typeface="Open Sans SemiBold" panose="020B0606030504020204" pitchFamily="34" charset="0"/>
              </a:rPr>
              <a:t>(Sun is always going to be way off screen)</a:t>
            </a:r>
            <a:endParaRPr sz="2400" b="1">
              <a:latin typeface="Open Sans SemiBold" panose="020B0606030504020204" pitchFamily="34" charset="0"/>
              <a:ea typeface="+mn-ea"/>
              <a:cs typeface="Open Sans SemiBold" panose="020B0606030504020204" pitchFamily="34" charset="0"/>
            </a:endParaRPr>
          </a:p>
        </p:txBody>
      </p:sp>
      <p:grpSp>
        <p:nvGrpSpPr>
          <p:cNvPr id="5" name="object 5"/>
          <p:cNvGrpSpPr/>
          <p:nvPr/>
        </p:nvGrpSpPr>
        <p:grpSpPr>
          <a:xfrm>
            <a:off x="450229" y="6129531"/>
            <a:ext cx="972185" cy="728980"/>
            <a:chOff x="450227" y="6129531"/>
            <a:chExt cx="972185" cy="728980"/>
          </a:xfrm>
        </p:grpSpPr>
        <p:sp>
          <p:nvSpPr>
            <p:cNvPr id="6" name="object 6"/>
            <p:cNvSpPr/>
            <p:nvPr/>
          </p:nvSpPr>
          <p:spPr>
            <a:xfrm>
              <a:off x="712152" y="6417567"/>
              <a:ext cx="710565" cy="152400"/>
            </a:xfrm>
            <a:custGeom>
              <a:avLst/>
              <a:gdLst/>
              <a:ahLst/>
              <a:cxnLst/>
              <a:rect l="l" t="t" r="r" b="b"/>
              <a:pathLst>
                <a:path w="710565" h="152400">
                  <a:moveTo>
                    <a:pt x="0" y="152400"/>
                  </a:moveTo>
                  <a:lnTo>
                    <a:pt x="710247" y="152400"/>
                  </a:lnTo>
                  <a:lnTo>
                    <a:pt x="710247" y="0"/>
                  </a:lnTo>
                  <a:lnTo>
                    <a:pt x="0" y="0"/>
                  </a:lnTo>
                  <a:lnTo>
                    <a:pt x="0" y="152400"/>
                  </a:lnTo>
                  <a:close/>
                </a:path>
              </a:pathLst>
            </a:custGeom>
            <a:solidFill>
              <a:srgbClr val="FAA61A"/>
            </a:solidFill>
          </p:spPr>
          <p:txBody>
            <a:bodyPr wrap="square" lIns="0" tIns="0" rIns="0" bIns="0" rtlCol="0"/>
            <a:lstStyle/>
            <a:p>
              <a:pPr algn="l" defTabSz="914377" rtl="0"/>
              <a:endParaRPr dirty="0">
                <a:latin typeface="Open Sans" panose="020B0606030504020204" pitchFamily="34" charset="0"/>
                <a:ea typeface="+mn-ea"/>
                <a:cs typeface="+mn-cs"/>
              </a:endParaRPr>
            </a:p>
          </p:txBody>
        </p:sp>
        <p:sp>
          <p:nvSpPr>
            <p:cNvPr id="7" name="object 7"/>
            <p:cNvSpPr/>
            <p:nvPr/>
          </p:nvSpPr>
          <p:spPr>
            <a:xfrm>
              <a:off x="450227" y="6129531"/>
              <a:ext cx="391795" cy="728980"/>
            </a:xfrm>
            <a:custGeom>
              <a:avLst/>
              <a:gdLst/>
              <a:ahLst/>
              <a:cxnLst/>
              <a:rect l="l" t="t" r="r" b="b"/>
              <a:pathLst>
                <a:path w="391794" h="728979">
                  <a:moveTo>
                    <a:pt x="391744" y="0"/>
                  </a:moveTo>
                  <a:lnTo>
                    <a:pt x="0" y="364235"/>
                  </a:lnTo>
                  <a:lnTo>
                    <a:pt x="391744" y="728471"/>
                  </a:lnTo>
                  <a:lnTo>
                    <a:pt x="391744" y="0"/>
                  </a:lnTo>
                  <a:close/>
                </a:path>
              </a:pathLst>
            </a:custGeom>
            <a:solidFill>
              <a:srgbClr val="FAA61A"/>
            </a:solidFill>
          </p:spPr>
          <p:txBody>
            <a:bodyPr wrap="square" lIns="0" tIns="0" rIns="0" bIns="0" rtlCol="0"/>
            <a:lstStyle/>
            <a:p>
              <a:pPr algn="l" defTabSz="914377" rtl="0"/>
              <a:endParaRPr dirty="0">
                <a:latin typeface="Open Sans" panose="020B0606030504020204" pitchFamily="34" charset="0"/>
                <a:ea typeface="+mn-ea"/>
                <a:cs typeface="+mn-cs"/>
              </a:endParaRPr>
            </a:p>
          </p:txBody>
        </p:sp>
      </p:grpSp>
      <p:grpSp>
        <p:nvGrpSpPr>
          <p:cNvPr id="8" name="object 8"/>
          <p:cNvGrpSpPr/>
          <p:nvPr/>
        </p:nvGrpSpPr>
        <p:grpSpPr>
          <a:xfrm>
            <a:off x="7951920" y="1579058"/>
            <a:ext cx="7823200" cy="5965825"/>
            <a:chOff x="7998135" y="1783723"/>
            <a:chExt cx="7823200" cy="5965825"/>
          </a:xfrm>
        </p:grpSpPr>
        <p:sp>
          <p:nvSpPr>
            <p:cNvPr id="9" name="object 9"/>
            <p:cNvSpPr/>
            <p:nvPr/>
          </p:nvSpPr>
          <p:spPr>
            <a:xfrm>
              <a:off x="8015255" y="1800843"/>
              <a:ext cx="7788909" cy="5931535"/>
            </a:xfrm>
            <a:custGeom>
              <a:avLst/>
              <a:gdLst/>
              <a:ahLst/>
              <a:cxnLst/>
              <a:rect l="l" t="t" r="r" b="b"/>
              <a:pathLst>
                <a:path w="7788909" h="5931534">
                  <a:moveTo>
                    <a:pt x="0" y="2965640"/>
                  </a:moveTo>
                  <a:lnTo>
                    <a:pt x="374" y="2924066"/>
                  </a:lnTo>
                  <a:lnTo>
                    <a:pt x="1496" y="2882630"/>
                  </a:lnTo>
                  <a:lnTo>
                    <a:pt x="3358" y="2841335"/>
                  </a:lnTo>
                  <a:lnTo>
                    <a:pt x="5958" y="2800185"/>
                  </a:lnTo>
                  <a:lnTo>
                    <a:pt x="9289" y="2759183"/>
                  </a:lnTo>
                  <a:lnTo>
                    <a:pt x="13347" y="2718333"/>
                  </a:lnTo>
                  <a:lnTo>
                    <a:pt x="18127" y="2677639"/>
                  </a:lnTo>
                  <a:lnTo>
                    <a:pt x="23625" y="2637105"/>
                  </a:lnTo>
                  <a:lnTo>
                    <a:pt x="29834" y="2596734"/>
                  </a:lnTo>
                  <a:lnTo>
                    <a:pt x="36751" y="2556531"/>
                  </a:lnTo>
                  <a:lnTo>
                    <a:pt x="44371" y="2516498"/>
                  </a:lnTo>
                  <a:lnTo>
                    <a:pt x="52688" y="2476639"/>
                  </a:lnTo>
                  <a:lnTo>
                    <a:pt x="61698" y="2436959"/>
                  </a:lnTo>
                  <a:lnTo>
                    <a:pt x="71395" y="2397461"/>
                  </a:lnTo>
                  <a:lnTo>
                    <a:pt x="81776" y="2358149"/>
                  </a:lnTo>
                  <a:lnTo>
                    <a:pt x="92835" y="2319026"/>
                  </a:lnTo>
                  <a:lnTo>
                    <a:pt x="104567" y="2280095"/>
                  </a:lnTo>
                  <a:lnTo>
                    <a:pt x="116967" y="2241362"/>
                  </a:lnTo>
                  <a:lnTo>
                    <a:pt x="130031" y="2202830"/>
                  </a:lnTo>
                  <a:lnTo>
                    <a:pt x="143753" y="2164501"/>
                  </a:lnTo>
                  <a:lnTo>
                    <a:pt x="158129" y="2126381"/>
                  </a:lnTo>
                  <a:lnTo>
                    <a:pt x="173154" y="2088472"/>
                  </a:lnTo>
                  <a:lnTo>
                    <a:pt x="188823" y="2050778"/>
                  </a:lnTo>
                  <a:lnTo>
                    <a:pt x="205131" y="2013304"/>
                  </a:lnTo>
                  <a:lnTo>
                    <a:pt x="222073" y="1976052"/>
                  </a:lnTo>
                  <a:lnTo>
                    <a:pt x="239645" y="1939027"/>
                  </a:lnTo>
                  <a:lnTo>
                    <a:pt x="257841" y="1902233"/>
                  </a:lnTo>
                  <a:lnTo>
                    <a:pt x="276656" y="1865672"/>
                  </a:lnTo>
                  <a:lnTo>
                    <a:pt x="296086" y="1829349"/>
                  </a:lnTo>
                  <a:lnTo>
                    <a:pt x="316126" y="1793267"/>
                  </a:lnTo>
                  <a:lnTo>
                    <a:pt x="336771" y="1757431"/>
                  </a:lnTo>
                  <a:lnTo>
                    <a:pt x="358015" y="1721843"/>
                  </a:lnTo>
                  <a:lnTo>
                    <a:pt x="379855" y="1686508"/>
                  </a:lnTo>
                  <a:lnTo>
                    <a:pt x="402286" y="1651429"/>
                  </a:lnTo>
                  <a:lnTo>
                    <a:pt x="425301" y="1616610"/>
                  </a:lnTo>
                  <a:lnTo>
                    <a:pt x="448897" y="1582055"/>
                  </a:lnTo>
                  <a:lnTo>
                    <a:pt x="473069" y="1547767"/>
                  </a:lnTo>
                  <a:lnTo>
                    <a:pt x="497811" y="1513751"/>
                  </a:lnTo>
                  <a:lnTo>
                    <a:pt x="523120" y="1480009"/>
                  </a:lnTo>
                  <a:lnTo>
                    <a:pt x="548989" y="1446545"/>
                  </a:lnTo>
                  <a:lnTo>
                    <a:pt x="575415" y="1413365"/>
                  </a:lnTo>
                  <a:lnTo>
                    <a:pt x="602391" y="1380470"/>
                  </a:lnTo>
                  <a:lnTo>
                    <a:pt x="629914" y="1347864"/>
                  </a:lnTo>
                  <a:lnTo>
                    <a:pt x="657979" y="1315553"/>
                  </a:lnTo>
                  <a:lnTo>
                    <a:pt x="686580" y="1283538"/>
                  </a:lnTo>
                  <a:lnTo>
                    <a:pt x="715713" y="1251824"/>
                  </a:lnTo>
                  <a:lnTo>
                    <a:pt x="745372" y="1220415"/>
                  </a:lnTo>
                  <a:lnTo>
                    <a:pt x="775554" y="1189314"/>
                  </a:lnTo>
                  <a:lnTo>
                    <a:pt x="806252" y="1158525"/>
                  </a:lnTo>
                  <a:lnTo>
                    <a:pt x="837463" y="1128052"/>
                  </a:lnTo>
                  <a:lnTo>
                    <a:pt x="869181" y="1097898"/>
                  </a:lnTo>
                  <a:lnTo>
                    <a:pt x="901402" y="1068068"/>
                  </a:lnTo>
                  <a:lnTo>
                    <a:pt x="934120" y="1038564"/>
                  </a:lnTo>
                  <a:lnTo>
                    <a:pt x="967331" y="1009391"/>
                  </a:lnTo>
                  <a:lnTo>
                    <a:pt x="1001029" y="980552"/>
                  </a:lnTo>
                  <a:lnTo>
                    <a:pt x="1035211" y="952051"/>
                  </a:lnTo>
                  <a:lnTo>
                    <a:pt x="1069870" y="923892"/>
                  </a:lnTo>
                  <a:lnTo>
                    <a:pt x="1105003" y="896079"/>
                  </a:lnTo>
                  <a:lnTo>
                    <a:pt x="1140604" y="868614"/>
                  </a:lnTo>
                  <a:lnTo>
                    <a:pt x="1176668" y="841503"/>
                  </a:lnTo>
                  <a:lnTo>
                    <a:pt x="1213191" y="814748"/>
                  </a:lnTo>
                  <a:lnTo>
                    <a:pt x="1250168" y="788353"/>
                  </a:lnTo>
                  <a:lnTo>
                    <a:pt x="1287593" y="762323"/>
                  </a:lnTo>
                  <a:lnTo>
                    <a:pt x="1325462" y="736660"/>
                  </a:lnTo>
                  <a:lnTo>
                    <a:pt x="1363770" y="711369"/>
                  </a:lnTo>
                  <a:lnTo>
                    <a:pt x="1402512" y="686453"/>
                  </a:lnTo>
                  <a:lnTo>
                    <a:pt x="1441684" y="661916"/>
                  </a:lnTo>
                  <a:lnTo>
                    <a:pt x="1481280" y="637761"/>
                  </a:lnTo>
                  <a:lnTo>
                    <a:pt x="1521295" y="613993"/>
                  </a:lnTo>
                  <a:lnTo>
                    <a:pt x="1561725" y="590614"/>
                  </a:lnTo>
                  <a:lnTo>
                    <a:pt x="1602564" y="567630"/>
                  </a:lnTo>
                  <a:lnTo>
                    <a:pt x="1643809" y="545043"/>
                  </a:lnTo>
                  <a:lnTo>
                    <a:pt x="1685453" y="522857"/>
                  </a:lnTo>
                  <a:lnTo>
                    <a:pt x="1727492" y="501077"/>
                  </a:lnTo>
                  <a:lnTo>
                    <a:pt x="1769922" y="479704"/>
                  </a:lnTo>
                  <a:lnTo>
                    <a:pt x="1812737" y="458744"/>
                  </a:lnTo>
                  <a:lnTo>
                    <a:pt x="1855932" y="438201"/>
                  </a:lnTo>
                  <a:lnTo>
                    <a:pt x="1899503" y="418077"/>
                  </a:lnTo>
                  <a:lnTo>
                    <a:pt x="1943445" y="398376"/>
                  </a:lnTo>
                  <a:lnTo>
                    <a:pt x="1987752" y="379103"/>
                  </a:lnTo>
                  <a:lnTo>
                    <a:pt x="2032421" y="360261"/>
                  </a:lnTo>
                  <a:lnTo>
                    <a:pt x="2077445" y="341853"/>
                  </a:lnTo>
                  <a:lnTo>
                    <a:pt x="2122821" y="323883"/>
                  </a:lnTo>
                  <a:lnTo>
                    <a:pt x="2168543" y="306356"/>
                  </a:lnTo>
                  <a:lnTo>
                    <a:pt x="2214606" y="289275"/>
                  </a:lnTo>
                  <a:lnTo>
                    <a:pt x="2261005" y="272643"/>
                  </a:lnTo>
                  <a:lnTo>
                    <a:pt x="2307737" y="256464"/>
                  </a:lnTo>
                  <a:lnTo>
                    <a:pt x="2354795" y="240742"/>
                  </a:lnTo>
                  <a:lnTo>
                    <a:pt x="2402175" y="225481"/>
                  </a:lnTo>
                  <a:lnTo>
                    <a:pt x="2449872" y="210684"/>
                  </a:lnTo>
                  <a:lnTo>
                    <a:pt x="2497881" y="196356"/>
                  </a:lnTo>
                  <a:lnTo>
                    <a:pt x="2546197" y="182499"/>
                  </a:lnTo>
                  <a:lnTo>
                    <a:pt x="2594816" y="169117"/>
                  </a:lnTo>
                  <a:lnTo>
                    <a:pt x="2643732" y="156215"/>
                  </a:lnTo>
                  <a:lnTo>
                    <a:pt x="2692941" y="143796"/>
                  </a:lnTo>
                  <a:lnTo>
                    <a:pt x="2742438" y="131864"/>
                  </a:lnTo>
                  <a:lnTo>
                    <a:pt x="2792217" y="120422"/>
                  </a:lnTo>
                  <a:lnTo>
                    <a:pt x="2842274" y="109474"/>
                  </a:lnTo>
                  <a:lnTo>
                    <a:pt x="2892605" y="99024"/>
                  </a:lnTo>
                  <a:lnTo>
                    <a:pt x="2943203" y="89075"/>
                  </a:lnTo>
                  <a:lnTo>
                    <a:pt x="2994065" y="79632"/>
                  </a:lnTo>
                  <a:lnTo>
                    <a:pt x="3045185" y="70697"/>
                  </a:lnTo>
                  <a:lnTo>
                    <a:pt x="3096559" y="62276"/>
                  </a:lnTo>
                  <a:lnTo>
                    <a:pt x="3148182" y="54370"/>
                  </a:lnTo>
                  <a:lnTo>
                    <a:pt x="3200048" y="46985"/>
                  </a:lnTo>
                  <a:lnTo>
                    <a:pt x="3252154" y="40124"/>
                  </a:lnTo>
                  <a:lnTo>
                    <a:pt x="3304493" y="33790"/>
                  </a:lnTo>
                  <a:lnTo>
                    <a:pt x="3357061" y="27987"/>
                  </a:lnTo>
                  <a:lnTo>
                    <a:pt x="3409854" y="22720"/>
                  </a:lnTo>
                  <a:lnTo>
                    <a:pt x="3462866" y="17991"/>
                  </a:lnTo>
                  <a:lnTo>
                    <a:pt x="3516093" y="13805"/>
                  </a:lnTo>
                  <a:lnTo>
                    <a:pt x="3569529" y="10164"/>
                  </a:lnTo>
                  <a:lnTo>
                    <a:pt x="3623171" y="7074"/>
                  </a:lnTo>
                  <a:lnTo>
                    <a:pt x="3677011" y="4537"/>
                  </a:lnTo>
                  <a:lnTo>
                    <a:pt x="3731047" y="2557"/>
                  </a:lnTo>
                  <a:lnTo>
                    <a:pt x="3785274" y="1139"/>
                  </a:lnTo>
                  <a:lnTo>
                    <a:pt x="3839685" y="285"/>
                  </a:lnTo>
                  <a:lnTo>
                    <a:pt x="3894277" y="0"/>
                  </a:lnTo>
                  <a:lnTo>
                    <a:pt x="3948868" y="285"/>
                  </a:lnTo>
                  <a:lnTo>
                    <a:pt x="4003279" y="1139"/>
                  </a:lnTo>
                  <a:lnTo>
                    <a:pt x="4057505" y="2557"/>
                  </a:lnTo>
                  <a:lnTo>
                    <a:pt x="4111541" y="4537"/>
                  </a:lnTo>
                  <a:lnTo>
                    <a:pt x="4165381" y="7074"/>
                  </a:lnTo>
                  <a:lnTo>
                    <a:pt x="4219022" y="10164"/>
                  </a:lnTo>
                  <a:lnTo>
                    <a:pt x="4272458" y="13805"/>
                  </a:lnTo>
                  <a:lnTo>
                    <a:pt x="4325685" y="17991"/>
                  </a:lnTo>
                  <a:lnTo>
                    <a:pt x="4378697" y="22720"/>
                  </a:lnTo>
                  <a:lnTo>
                    <a:pt x="4431489" y="27987"/>
                  </a:lnTo>
                  <a:lnTo>
                    <a:pt x="4484057" y="33790"/>
                  </a:lnTo>
                  <a:lnTo>
                    <a:pt x="4536396" y="40124"/>
                  </a:lnTo>
                  <a:lnTo>
                    <a:pt x="4588501" y="46985"/>
                  </a:lnTo>
                  <a:lnTo>
                    <a:pt x="4640368" y="54370"/>
                  </a:lnTo>
                  <a:lnTo>
                    <a:pt x="4691990" y="62276"/>
                  </a:lnTo>
                  <a:lnTo>
                    <a:pt x="4743364" y="70697"/>
                  </a:lnTo>
                  <a:lnTo>
                    <a:pt x="4794484" y="79632"/>
                  </a:lnTo>
                  <a:lnTo>
                    <a:pt x="4845345" y="89075"/>
                  </a:lnTo>
                  <a:lnTo>
                    <a:pt x="4895944" y="99024"/>
                  </a:lnTo>
                  <a:lnTo>
                    <a:pt x="4946274" y="109474"/>
                  </a:lnTo>
                  <a:lnTo>
                    <a:pt x="4996331" y="120422"/>
                  </a:lnTo>
                  <a:lnTo>
                    <a:pt x="5046110" y="131864"/>
                  </a:lnTo>
                  <a:lnTo>
                    <a:pt x="5095606" y="143796"/>
                  </a:lnTo>
                  <a:lnTo>
                    <a:pt x="5144815" y="156215"/>
                  </a:lnTo>
                  <a:lnTo>
                    <a:pt x="5193731" y="169117"/>
                  </a:lnTo>
                  <a:lnTo>
                    <a:pt x="5242349" y="182499"/>
                  </a:lnTo>
                  <a:lnTo>
                    <a:pt x="5290666" y="196356"/>
                  </a:lnTo>
                  <a:lnTo>
                    <a:pt x="5338674" y="210684"/>
                  </a:lnTo>
                  <a:lnTo>
                    <a:pt x="5386371" y="225481"/>
                  </a:lnTo>
                  <a:lnTo>
                    <a:pt x="5433751" y="240742"/>
                  </a:lnTo>
                  <a:lnTo>
                    <a:pt x="5480809" y="256464"/>
                  </a:lnTo>
                  <a:lnTo>
                    <a:pt x="5527540" y="272643"/>
                  </a:lnTo>
                  <a:lnTo>
                    <a:pt x="5573940" y="289275"/>
                  </a:lnTo>
                  <a:lnTo>
                    <a:pt x="5620003" y="306356"/>
                  </a:lnTo>
                  <a:lnTo>
                    <a:pt x="5665724" y="323883"/>
                  </a:lnTo>
                  <a:lnTo>
                    <a:pt x="5711100" y="341853"/>
                  </a:lnTo>
                  <a:lnTo>
                    <a:pt x="5756124" y="360261"/>
                  </a:lnTo>
                  <a:lnTo>
                    <a:pt x="5800792" y="379103"/>
                  </a:lnTo>
                  <a:lnTo>
                    <a:pt x="5845099" y="398376"/>
                  </a:lnTo>
                  <a:lnTo>
                    <a:pt x="5889041" y="418077"/>
                  </a:lnTo>
                  <a:lnTo>
                    <a:pt x="5932612" y="438201"/>
                  </a:lnTo>
                  <a:lnTo>
                    <a:pt x="5975807" y="458744"/>
                  </a:lnTo>
                  <a:lnTo>
                    <a:pt x="6018622" y="479704"/>
                  </a:lnTo>
                  <a:lnTo>
                    <a:pt x="6061051" y="501077"/>
                  </a:lnTo>
                  <a:lnTo>
                    <a:pt x="6103091" y="522857"/>
                  </a:lnTo>
                  <a:lnTo>
                    <a:pt x="6144735" y="545043"/>
                  </a:lnTo>
                  <a:lnTo>
                    <a:pt x="6185979" y="567630"/>
                  </a:lnTo>
                  <a:lnTo>
                    <a:pt x="6226819" y="590614"/>
                  </a:lnTo>
                  <a:lnTo>
                    <a:pt x="6267248" y="613993"/>
                  </a:lnTo>
                  <a:lnTo>
                    <a:pt x="6307264" y="637761"/>
                  </a:lnTo>
                  <a:lnTo>
                    <a:pt x="6346859" y="661916"/>
                  </a:lnTo>
                  <a:lnTo>
                    <a:pt x="6386031" y="686453"/>
                  </a:lnTo>
                  <a:lnTo>
                    <a:pt x="6424773" y="711369"/>
                  </a:lnTo>
                  <a:lnTo>
                    <a:pt x="6463081" y="736660"/>
                  </a:lnTo>
                  <a:lnTo>
                    <a:pt x="6500950" y="762323"/>
                  </a:lnTo>
                  <a:lnTo>
                    <a:pt x="6538375" y="788353"/>
                  </a:lnTo>
                  <a:lnTo>
                    <a:pt x="6575351" y="814748"/>
                  </a:lnTo>
                  <a:lnTo>
                    <a:pt x="6611874" y="841503"/>
                  </a:lnTo>
                  <a:lnTo>
                    <a:pt x="6647938" y="868614"/>
                  </a:lnTo>
                  <a:lnTo>
                    <a:pt x="6683539" y="896079"/>
                  </a:lnTo>
                  <a:lnTo>
                    <a:pt x="6718672" y="923892"/>
                  </a:lnTo>
                  <a:lnTo>
                    <a:pt x="6753331" y="952051"/>
                  </a:lnTo>
                  <a:lnTo>
                    <a:pt x="6787513" y="980552"/>
                  </a:lnTo>
                  <a:lnTo>
                    <a:pt x="6821211" y="1009391"/>
                  </a:lnTo>
                  <a:lnTo>
                    <a:pt x="6854422" y="1038564"/>
                  </a:lnTo>
                  <a:lnTo>
                    <a:pt x="6887140" y="1068068"/>
                  </a:lnTo>
                  <a:lnTo>
                    <a:pt x="6919360" y="1097898"/>
                  </a:lnTo>
                  <a:lnTo>
                    <a:pt x="6951079" y="1128052"/>
                  </a:lnTo>
                  <a:lnTo>
                    <a:pt x="6982289" y="1158525"/>
                  </a:lnTo>
                  <a:lnTo>
                    <a:pt x="7012988" y="1189314"/>
                  </a:lnTo>
                  <a:lnTo>
                    <a:pt x="7043169" y="1220415"/>
                  </a:lnTo>
                  <a:lnTo>
                    <a:pt x="7072829" y="1251824"/>
                  </a:lnTo>
                  <a:lnTo>
                    <a:pt x="7101962" y="1283538"/>
                  </a:lnTo>
                  <a:lnTo>
                    <a:pt x="7130563" y="1315553"/>
                  </a:lnTo>
                  <a:lnTo>
                    <a:pt x="7158627" y="1347864"/>
                  </a:lnTo>
                  <a:lnTo>
                    <a:pt x="7186150" y="1380470"/>
                  </a:lnTo>
                  <a:lnTo>
                    <a:pt x="7213127" y="1413365"/>
                  </a:lnTo>
                  <a:lnTo>
                    <a:pt x="7239552" y="1446545"/>
                  </a:lnTo>
                  <a:lnTo>
                    <a:pt x="7265421" y="1480009"/>
                  </a:lnTo>
                  <a:lnTo>
                    <a:pt x="7290730" y="1513751"/>
                  </a:lnTo>
                  <a:lnTo>
                    <a:pt x="7315472" y="1547767"/>
                  </a:lnTo>
                  <a:lnTo>
                    <a:pt x="7339644" y="1582055"/>
                  </a:lnTo>
                  <a:lnTo>
                    <a:pt x="7363240" y="1616610"/>
                  </a:lnTo>
                  <a:lnTo>
                    <a:pt x="7386255" y="1651429"/>
                  </a:lnTo>
                  <a:lnTo>
                    <a:pt x="7408686" y="1686508"/>
                  </a:lnTo>
                  <a:lnTo>
                    <a:pt x="7430526" y="1721843"/>
                  </a:lnTo>
                  <a:lnTo>
                    <a:pt x="7451770" y="1757431"/>
                  </a:lnTo>
                  <a:lnTo>
                    <a:pt x="7472415" y="1793267"/>
                  </a:lnTo>
                  <a:lnTo>
                    <a:pt x="7492455" y="1829349"/>
                  </a:lnTo>
                  <a:lnTo>
                    <a:pt x="7511885" y="1865672"/>
                  </a:lnTo>
                  <a:lnTo>
                    <a:pt x="7530700" y="1902233"/>
                  </a:lnTo>
                  <a:lnTo>
                    <a:pt x="7548896" y="1939027"/>
                  </a:lnTo>
                  <a:lnTo>
                    <a:pt x="7566468" y="1976052"/>
                  </a:lnTo>
                  <a:lnTo>
                    <a:pt x="7583410" y="2013304"/>
                  </a:lnTo>
                  <a:lnTo>
                    <a:pt x="7599718" y="2050778"/>
                  </a:lnTo>
                  <a:lnTo>
                    <a:pt x="7615386" y="2088472"/>
                  </a:lnTo>
                  <a:lnTo>
                    <a:pt x="7630411" y="2126381"/>
                  </a:lnTo>
                  <a:lnTo>
                    <a:pt x="7644787" y="2164501"/>
                  </a:lnTo>
                  <a:lnTo>
                    <a:pt x="7658510" y="2202830"/>
                  </a:lnTo>
                  <a:lnTo>
                    <a:pt x="7671574" y="2241362"/>
                  </a:lnTo>
                  <a:lnTo>
                    <a:pt x="7683974" y="2280095"/>
                  </a:lnTo>
                  <a:lnTo>
                    <a:pt x="7695706" y="2319026"/>
                  </a:lnTo>
                  <a:lnTo>
                    <a:pt x="7706765" y="2358149"/>
                  </a:lnTo>
                  <a:lnTo>
                    <a:pt x="7717145" y="2397461"/>
                  </a:lnTo>
                  <a:lnTo>
                    <a:pt x="7726843" y="2436959"/>
                  </a:lnTo>
                  <a:lnTo>
                    <a:pt x="7735853" y="2476639"/>
                  </a:lnTo>
                  <a:lnTo>
                    <a:pt x="7744170" y="2516498"/>
                  </a:lnTo>
                  <a:lnTo>
                    <a:pt x="7751789" y="2556531"/>
                  </a:lnTo>
                  <a:lnTo>
                    <a:pt x="7758706" y="2596734"/>
                  </a:lnTo>
                  <a:lnTo>
                    <a:pt x="7764916" y="2637105"/>
                  </a:lnTo>
                  <a:lnTo>
                    <a:pt x="7770413" y="2677639"/>
                  </a:lnTo>
                  <a:lnTo>
                    <a:pt x="7775193" y="2718333"/>
                  </a:lnTo>
                  <a:lnTo>
                    <a:pt x="7779252" y="2759183"/>
                  </a:lnTo>
                  <a:lnTo>
                    <a:pt x="7782583" y="2800185"/>
                  </a:lnTo>
                  <a:lnTo>
                    <a:pt x="7785182" y="2841335"/>
                  </a:lnTo>
                  <a:lnTo>
                    <a:pt x="7787045" y="2882630"/>
                  </a:lnTo>
                  <a:lnTo>
                    <a:pt x="7788166" y="2924066"/>
                  </a:lnTo>
                  <a:lnTo>
                    <a:pt x="7788541" y="2965640"/>
                  </a:lnTo>
                  <a:lnTo>
                    <a:pt x="7788166" y="3007214"/>
                  </a:lnTo>
                  <a:lnTo>
                    <a:pt x="7787045" y="3048650"/>
                  </a:lnTo>
                  <a:lnTo>
                    <a:pt x="7785182" y="3089945"/>
                  </a:lnTo>
                  <a:lnTo>
                    <a:pt x="7782583" y="3131095"/>
                  </a:lnTo>
                  <a:lnTo>
                    <a:pt x="7779252" y="3172097"/>
                  </a:lnTo>
                  <a:lnTo>
                    <a:pt x="7775193" y="3212947"/>
                  </a:lnTo>
                  <a:lnTo>
                    <a:pt x="7770413" y="3253641"/>
                  </a:lnTo>
                  <a:lnTo>
                    <a:pt x="7764916" y="3294175"/>
                  </a:lnTo>
                  <a:lnTo>
                    <a:pt x="7758706" y="3334546"/>
                  </a:lnTo>
                  <a:lnTo>
                    <a:pt x="7751789" y="3374749"/>
                  </a:lnTo>
                  <a:lnTo>
                    <a:pt x="7744170" y="3414782"/>
                  </a:lnTo>
                  <a:lnTo>
                    <a:pt x="7735853" y="3454641"/>
                  </a:lnTo>
                  <a:lnTo>
                    <a:pt x="7726843" y="3494321"/>
                  </a:lnTo>
                  <a:lnTo>
                    <a:pt x="7717145" y="3533819"/>
                  </a:lnTo>
                  <a:lnTo>
                    <a:pt x="7706765" y="3573131"/>
                  </a:lnTo>
                  <a:lnTo>
                    <a:pt x="7695706" y="3612254"/>
                  </a:lnTo>
                  <a:lnTo>
                    <a:pt x="7683974" y="3651185"/>
                  </a:lnTo>
                  <a:lnTo>
                    <a:pt x="7671574" y="3689918"/>
                  </a:lnTo>
                  <a:lnTo>
                    <a:pt x="7658510" y="3728450"/>
                  </a:lnTo>
                  <a:lnTo>
                    <a:pt x="7644787" y="3766779"/>
                  </a:lnTo>
                  <a:lnTo>
                    <a:pt x="7630411" y="3804899"/>
                  </a:lnTo>
                  <a:lnTo>
                    <a:pt x="7615386" y="3842808"/>
                  </a:lnTo>
                  <a:lnTo>
                    <a:pt x="7599718" y="3880502"/>
                  </a:lnTo>
                  <a:lnTo>
                    <a:pt x="7583410" y="3917976"/>
                  </a:lnTo>
                  <a:lnTo>
                    <a:pt x="7566468" y="3955228"/>
                  </a:lnTo>
                  <a:lnTo>
                    <a:pt x="7548896" y="3992253"/>
                  </a:lnTo>
                  <a:lnTo>
                    <a:pt x="7530700" y="4029047"/>
                  </a:lnTo>
                  <a:lnTo>
                    <a:pt x="7511885" y="4065608"/>
                  </a:lnTo>
                  <a:lnTo>
                    <a:pt x="7492455" y="4101931"/>
                  </a:lnTo>
                  <a:lnTo>
                    <a:pt x="7472415" y="4138013"/>
                  </a:lnTo>
                  <a:lnTo>
                    <a:pt x="7451770" y="4173849"/>
                  </a:lnTo>
                  <a:lnTo>
                    <a:pt x="7430526" y="4209437"/>
                  </a:lnTo>
                  <a:lnTo>
                    <a:pt x="7408686" y="4244772"/>
                  </a:lnTo>
                  <a:lnTo>
                    <a:pt x="7386255" y="4279851"/>
                  </a:lnTo>
                  <a:lnTo>
                    <a:pt x="7363240" y="4314670"/>
                  </a:lnTo>
                  <a:lnTo>
                    <a:pt x="7339644" y="4349225"/>
                  </a:lnTo>
                  <a:lnTo>
                    <a:pt x="7315472" y="4383513"/>
                  </a:lnTo>
                  <a:lnTo>
                    <a:pt x="7290730" y="4417529"/>
                  </a:lnTo>
                  <a:lnTo>
                    <a:pt x="7265421" y="4451271"/>
                  </a:lnTo>
                  <a:lnTo>
                    <a:pt x="7239552" y="4484735"/>
                  </a:lnTo>
                  <a:lnTo>
                    <a:pt x="7213127" y="4517915"/>
                  </a:lnTo>
                  <a:lnTo>
                    <a:pt x="7186150" y="4550810"/>
                  </a:lnTo>
                  <a:lnTo>
                    <a:pt x="7158627" y="4583416"/>
                  </a:lnTo>
                  <a:lnTo>
                    <a:pt x="7130563" y="4615727"/>
                  </a:lnTo>
                  <a:lnTo>
                    <a:pt x="7101962" y="4647742"/>
                  </a:lnTo>
                  <a:lnTo>
                    <a:pt x="7072829" y="4679456"/>
                  </a:lnTo>
                  <a:lnTo>
                    <a:pt x="7043169" y="4710865"/>
                  </a:lnTo>
                  <a:lnTo>
                    <a:pt x="7012988" y="4741966"/>
                  </a:lnTo>
                  <a:lnTo>
                    <a:pt x="6982289" y="4772755"/>
                  </a:lnTo>
                  <a:lnTo>
                    <a:pt x="6951079" y="4803228"/>
                  </a:lnTo>
                  <a:lnTo>
                    <a:pt x="6919360" y="4833382"/>
                  </a:lnTo>
                  <a:lnTo>
                    <a:pt x="6887140" y="4863212"/>
                  </a:lnTo>
                  <a:lnTo>
                    <a:pt x="6854422" y="4892716"/>
                  </a:lnTo>
                  <a:lnTo>
                    <a:pt x="6821211" y="4921889"/>
                  </a:lnTo>
                  <a:lnTo>
                    <a:pt x="6787513" y="4950728"/>
                  </a:lnTo>
                  <a:lnTo>
                    <a:pt x="6753331" y="4979229"/>
                  </a:lnTo>
                  <a:lnTo>
                    <a:pt x="6718672" y="5007388"/>
                  </a:lnTo>
                  <a:lnTo>
                    <a:pt x="6683539" y="5035201"/>
                  </a:lnTo>
                  <a:lnTo>
                    <a:pt x="6647938" y="5062666"/>
                  </a:lnTo>
                  <a:lnTo>
                    <a:pt x="6611874" y="5089777"/>
                  </a:lnTo>
                  <a:lnTo>
                    <a:pt x="6575351" y="5116532"/>
                  </a:lnTo>
                  <a:lnTo>
                    <a:pt x="6538375" y="5142927"/>
                  </a:lnTo>
                  <a:lnTo>
                    <a:pt x="6500950" y="5168957"/>
                  </a:lnTo>
                  <a:lnTo>
                    <a:pt x="6463081" y="5194620"/>
                  </a:lnTo>
                  <a:lnTo>
                    <a:pt x="6424773" y="5219911"/>
                  </a:lnTo>
                  <a:lnTo>
                    <a:pt x="6386031" y="5244827"/>
                  </a:lnTo>
                  <a:lnTo>
                    <a:pt x="6346859" y="5269364"/>
                  </a:lnTo>
                  <a:lnTo>
                    <a:pt x="6307264" y="5293519"/>
                  </a:lnTo>
                  <a:lnTo>
                    <a:pt x="6267248" y="5317287"/>
                  </a:lnTo>
                  <a:lnTo>
                    <a:pt x="6226819" y="5340666"/>
                  </a:lnTo>
                  <a:lnTo>
                    <a:pt x="6185979" y="5363650"/>
                  </a:lnTo>
                  <a:lnTo>
                    <a:pt x="6144735" y="5386237"/>
                  </a:lnTo>
                  <a:lnTo>
                    <a:pt x="6103091" y="5408423"/>
                  </a:lnTo>
                  <a:lnTo>
                    <a:pt x="6061051" y="5430203"/>
                  </a:lnTo>
                  <a:lnTo>
                    <a:pt x="6018622" y="5451576"/>
                  </a:lnTo>
                  <a:lnTo>
                    <a:pt x="5975807" y="5472536"/>
                  </a:lnTo>
                  <a:lnTo>
                    <a:pt x="5932612" y="5493079"/>
                  </a:lnTo>
                  <a:lnTo>
                    <a:pt x="5889041" y="5513203"/>
                  </a:lnTo>
                  <a:lnTo>
                    <a:pt x="5845099" y="5532904"/>
                  </a:lnTo>
                  <a:lnTo>
                    <a:pt x="5800792" y="5552177"/>
                  </a:lnTo>
                  <a:lnTo>
                    <a:pt x="5756124" y="5571019"/>
                  </a:lnTo>
                  <a:lnTo>
                    <a:pt x="5711100" y="5589427"/>
                  </a:lnTo>
                  <a:lnTo>
                    <a:pt x="5665724" y="5607397"/>
                  </a:lnTo>
                  <a:lnTo>
                    <a:pt x="5620003" y="5624924"/>
                  </a:lnTo>
                  <a:lnTo>
                    <a:pt x="5573940" y="5642005"/>
                  </a:lnTo>
                  <a:lnTo>
                    <a:pt x="5527540" y="5658637"/>
                  </a:lnTo>
                  <a:lnTo>
                    <a:pt x="5480809" y="5674816"/>
                  </a:lnTo>
                  <a:lnTo>
                    <a:pt x="5433751" y="5690538"/>
                  </a:lnTo>
                  <a:lnTo>
                    <a:pt x="5386371" y="5705799"/>
                  </a:lnTo>
                  <a:lnTo>
                    <a:pt x="5338674" y="5720596"/>
                  </a:lnTo>
                  <a:lnTo>
                    <a:pt x="5290666" y="5734924"/>
                  </a:lnTo>
                  <a:lnTo>
                    <a:pt x="5242349" y="5748781"/>
                  </a:lnTo>
                  <a:lnTo>
                    <a:pt x="5193731" y="5762163"/>
                  </a:lnTo>
                  <a:lnTo>
                    <a:pt x="5144815" y="5775065"/>
                  </a:lnTo>
                  <a:lnTo>
                    <a:pt x="5095606" y="5787484"/>
                  </a:lnTo>
                  <a:lnTo>
                    <a:pt x="5046110" y="5799416"/>
                  </a:lnTo>
                  <a:lnTo>
                    <a:pt x="4996331" y="5810858"/>
                  </a:lnTo>
                  <a:lnTo>
                    <a:pt x="4946274" y="5821806"/>
                  </a:lnTo>
                  <a:lnTo>
                    <a:pt x="4895944" y="5832256"/>
                  </a:lnTo>
                  <a:lnTo>
                    <a:pt x="4845345" y="5842205"/>
                  </a:lnTo>
                  <a:lnTo>
                    <a:pt x="4794484" y="5851648"/>
                  </a:lnTo>
                  <a:lnTo>
                    <a:pt x="4743364" y="5860583"/>
                  </a:lnTo>
                  <a:lnTo>
                    <a:pt x="4691990" y="5869004"/>
                  </a:lnTo>
                  <a:lnTo>
                    <a:pt x="4640368" y="5876910"/>
                  </a:lnTo>
                  <a:lnTo>
                    <a:pt x="4588501" y="5884295"/>
                  </a:lnTo>
                  <a:lnTo>
                    <a:pt x="4536396" y="5891156"/>
                  </a:lnTo>
                  <a:lnTo>
                    <a:pt x="4484057" y="5897490"/>
                  </a:lnTo>
                  <a:lnTo>
                    <a:pt x="4431489" y="5903293"/>
                  </a:lnTo>
                  <a:lnTo>
                    <a:pt x="4378697" y="5908560"/>
                  </a:lnTo>
                  <a:lnTo>
                    <a:pt x="4325685" y="5913289"/>
                  </a:lnTo>
                  <a:lnTo>
                    <a:pt x="4272458" y="5917475"/>
                  </a:lnTo>
                  <a:lnTo>
                    <a:pt x="4219022" y="5921116"/>
                  </a:lnTo>
                  <a:lnTo>
                    <a:pt x="4165381" y="5924206"/>
                  </a:lnTo>
                  <a:lnTo>
                    <a:pt x="4111541" y="5926743"/>
                  </a:lnTo>
                  <a:lnTo>
                    <a:pt x="4057505" y="5928723"/>
                  </a:lnTo>
                  <a:lnTo>
                    <a:pt x="4003279" y="5930141"/>
                  </a:lnTo>
                  <a:lnTo>
                    <a:pt x="3948868" y="5930995"/>
                  </a:lnTo>
                  <a:lnTo>
                    <a:pt x="3894277" y="5931280"/>
                  </a:lnTo>
                  <a:lnTo>
                    <a:pt x="3839685" y="5930995"/>
                  </a:lnTo>
                  <a:lnTo>
                    <a:pt x="3785274" y="5930141"/>
                  </a:lnTo>
                  <a:lnTo>
                    <a:pt x="3731047" y="5928723"/>
                  </a:lnTo>
                  <a:lnTo>
                    <a:pt x="3677011" y="5926743"/>
                  </a:lnTo>
                  <a:lnTo>
                    <a:pt x="3623171" y="5924206"/>
                  </a:lnTo>
                  <a:lnTo>
                    <a:pt x="3569529" y="5921116"/>
                  </a:lnTo>
                  <a:lnTo>
                    <a:pt x="3516093" y="5917475"/>
                  </a:lnTo>
                  <a:lnTo>
                    <a:pt x="3462866" y="5913289"/>
                  </a:lnTo>
                  <a:lnTo>
                    <a:pt x="3409854" y="5908560"/>
                  </a:lnTo>
                  <a:lnTo>
                    <a:pt x="3357061" y="5903293"/>
                  </a:lnTo>
                  <a:lnTo>
                    <a:pt x="3304493" y="5897490"/>
                  </a:lnTo>
                  <a:lnTo>
                    <a:pt x="3252154" y="5891156"/>
                  </a:lnTo>
                  <a:lnTo>
                    <a:pt x="3200048" y="5884295"/>
                  </a:lnTo>
                  <a:lnTo>
                    <a:pt x="3148182" y="5876910"/>
                  </a:lnTo>
                  <a:lnTo>
                    <a:pt x="3096559" y="5869004"/>
                  </a:lnTo>
                  <a:lnTo>
                    <a:pt x="3045185" y="5860583"/>
                  </a:lnTo>
                  <a:lnTo>
                    <a:pt x="2994065" y="5851648"/>
                  </a:lnTo>
                  <a:lnTo>
                    <a:pt x="2943203" y="5842205"/>
                  </a:lnTo>
                  <a:lnTo>
                    <a:pt x="2892605" y="5832256"/>
                  </a:lnTo>
                  <a:lnTo>
                    <a:pt x="2842274" y="5821806"/>
                  </a:lnTo>
                  <a:lnTo>
                    <a:pt x="2792217" y="5810858"/>
                  </a:lnTo>
                  <a:lnTo>
                    <a:pt x="2742438" y="5799416"/>
                  </a:lnTo>
                  <a:lnTo>
                    <a:pt x="2692941" y="5787484"/>
                  </a:lnTo>
                  <a:lnTo>
                    <a:pt x="2643732" y="5775065"/>
                  </a:lnTo>
                  <a:lnTo>
                    <a:pt x="2594816" y="5762163"/>
                  </a:lnTo>
                  <a:lnTo>
                    <a:pt x="2546197" y="5748781"/>
                  </a:lnTo>
                  <a:lnTo>
                    <a:pt x="2497881" y="5734924"/>
                  </a:lnTo>
                  <a:lnTo>
                    <a:pt x="2449872" y="5720596"/>
                  </a:lnTo>
                  <a:lnTo>
                    <a:pt x="2402175" y="5705799"/>
                  </a:lnTo>
                  <a:lnTo>
                    <a:pt x="2354795" y="5690538"/>
                  </a:lnTo>
                  <a:lnTo>
                    <a:pt x="2307737" y="5674816"/>
                  </a:lnTo>
                  <a:lnTo>
                    <a:pt x="2261005" y="5658637"/>
                  </a:lnTo>
                  <a:lnTo>
                    <a:pt x="2214606" y="5642005"/>
                  </a:lnTo>
                  <a:lnTo>
                    <a:pt x="2168543" y="5624924"/>
                  </a:lnTo>
                  <a:lnTo>
                    <a:pt x="2122821" y="5607397"/>
                  </a:lnTo>
                  <a:lnTo>
                    <a:pt x="2077445" y="5589427"/>
                  </a:lnTo>
                  <a:lnTo>
                    <a:pt x="2032421" y="5571019"/>
                  </a:lnTo>
                  <a:lnTo>
                    <a:pt x="1987752" y="5552177"/>
                  </a:lnTo>
                  <a:lnTo>
                    <a:pt x="1943445" y="5532904"/>
                  </a:lnTo>
                  <a:lnTo>
                    <a:pt x="1899503" y="5513203"/>
                  </a:lnTo>
                  <a:lnTo>
                    <a:pt x="1855932" y="5493079"/>
                  </a:lnTo>
                  <a:lnTo>
                    <a:pt x="1812737" y="5472536"/>
                  </a:lnTo>
                  <a:lnTo>
                    <a:pt x="1769922" y="5451576"/>
                  </a:lnTo>
                  <a:lnTo>
                    <a:pt x="1727492" y="5430203"/>
                  </a:lnTo>
                  <a:lnTo>
                    <a:pt x="1685453" y="5408423"/>
                  </a:lnTo>
                  <a:lnTo>
                    <a:pt x="1643809" y="5386237"/>
                  </a:lnTo>
                  <a:lnTo>
                    <a:pt x="1602564" y="5363650"/>
                  </a:lnTo>
                  <a:lnTo>
                    <a:pt x="1561725" y="5340666"/>
                  </a:lnTo>
                  <a:lnTo>
                    <a:pt x="1521295" y="5317287"/>
                  </a:lnTo>
                  <a:lnTo>
                    <a:pt x="1481280" y="5293519"/>
                  </a:lnTo>
                  <a:lnTo>
                    <a:pt x="1441684" y="5269364"/>
                  </a:lnTo>
                  <a:lnTo>
                    <a:pt x="1402512" y="5244827"/>
                  </a:lnTo>
                  <a:lnTo>
                    <a:pt x="1363770" y="5219911"/>
                  </a:lnTo>
                  <a:lnTo>
                    <a:pt x="1325462" y="5194620"/>
                  </a:lnTo>
                  <a:lnTo>
                    <a:pt x="1287593" y="5168957"/>
                  </a:lnTo>
                  <a:lnTo>
                    <a:pt x="1250168" y="5142927"/>
                  </a:lnTo>
                  <a:lnTo>
                    <a:pt x="1213191" y="5116532"/>
                  </a:lnTo>
                  <a:lnTo>
                    <a:pt x="1176668" y="5089777"/>
                  </a:lnTo>
                  <a:lnTo>
                    <a:pt x="1140604" y="5062666"/>
                  </a:lnTo>
                  <a:lnTo>
                    <a:pt x="1105003" y="5035201"/>
                  </a:lnTo>
                  <a:lnTo>
                    <a:pt x="1069870" y="5007388"/>
                  </a:lnTo>
                  <a:lnTo>
                    <a:pt x="1035211" y="4979229"/>
                  </a:lnTo>
                  <a:lnTo>
                    <a:pt x="1001029" y="4950728"/>
                  </a:lnTo>
                  <a:lnTo>
                    <a:pt x="967331" y="4921889"/>
                  </a:lnTo>
                  <a:lnTo>
                    <a:pt x="934120" y="4892716"/>
                  </a:lnTo>
                  <a:lnTo>
                    <a:pt x="901402" y="4863212"/>
                  </a:lnTo>
                  <a:lnTo>
                    <a:pt x="869181" y="4833382"/>
                  </a:lnTo>
                  <a:lnTo>
                    <a:pt x="837463" y="4803228"/>
                  </a:lnTo>
                  <a:lnTo>
                    <a:pt x="806252" y="4772755"/>
                  </a:lnTo>
                  <a:lnTo>
                    <a:pt x="775554" y="4741966"/>
                  </a:lnTo>
                  <a:lnTo>
                    <a:pt x="745372" y="4710865"/>
                  </a:lnTo>
                  <a:lnTo>
                    <a:pt x="715713" y="4679456"/>
                  </a:lnTo>
                  <a:lnTo>
                    <a:pt x="686580" y="4647742"/>
                  </a:lnTo>
                  <a:lnTo>
                    <a:pt x="657979" y="4615727"/>
                  </a:lnTo>
                  <a:lnTo>
                    <a:pt x="629914" y="4583416"/>
                  </a:lnTo>
                  <a:lnTo>
                    <a:pt x="602391" y="4550810"/>
                  </a:lnTo>
                  <a:lnTo>
                    <a:pt x="575415" y="4517915"/>
                  </a:lnTo>
                  <a:lnTo>
                    <a:pt x="548989" y="4484735"/>
                  </a:lnTo>
                  <a:lnTo>
                    <a:pt x="523120" y="4451271"/>
                  </a:lnTo>
                  <a:lnTo>
                    <a:pt x="497811" y="4417529"/>
                  </a:lnTo>
                  <a:lnTo>
                    <a:pt x="473069" y="4383513"/>
                  </a:lnTo>
                  <a:lnTo>
                    <a:pt x="448897" y="4349225"/>
                  </a:lnTo>
                  <a:lnTo>
                    <a:pt x="425301" y="4314670"/>
                  </a:lnTo>
                  <a:lnTo>
                    <a:pt x="402286" y="4279851"/>
                  </a:lnTo>
                  <a:lnTo>
                    <a:pt x="379855" y="4244772"/>
                  </a:lnTo>
                  <a:lnTo>
                    <a:pt x="358015" y="4209437"/>
                  </a:lnTo>
                  <a:lnTo>
                    <a:pt x="336771" y="4173849"/>
                  </a:lnTo>
                  <a:lnTo>
                    <a:pt x="316126" y="4138013"/>
                  </a:lnTo>
                  <a:lnTo>
                    <a:pt x="296086" y="4101931"/>
                  </a:lnTo>
                  <a:lnTo>
                    <a:pt x="276656" y="4065608"/>
                  </a:lnTo>
                  <a:lnTo>
                    <a:pt x="257841" y="4029047"/>
                  </a:lnTo>
                  <a:lnTo>
                    <a:pt x="239645" y="3992253"/>
                  </a:lnTo>
                  <a:lnTo>
                    <a:pt x="222073" y="3955228"/>
                  </a:lnTo>
                  <a:lnTo>
                    <a:pt x="205131" y="3917976"/>
                  </a:lnTo>
                  <a:lnTo>
                    <a:pt x="188823" y="3880502"/>
                  </a:lnTo>
                  <a:lnTo>
                    <a:pt x="173154" y="3842808"/>
                  </a:lnTo>
                  <a:lnTo>
                    <a:pt x="158129" y="3804899"/>
                  </a:lnTo>
                  <a:lnTo>
                    <a:pt x="143753" y="3766779"/>
                  </a:lnTo>
                  <a:lnTo>
                    <a:pt x="130031" y="3728450"/>
                  </a:lnTo>
                  <a:lnTo>
                    <a:pt x="116967" y="3689918"/>
                  </a:lnTo>
                  <a:lnTo>
                    <a:pt x="104567" y="3651185"/>
                  </a:lnTo>
                  <a:lnTo>
                    <a:pt x="92835" y="3612254"/>
                  </a:lnTo>
                  <a:lnTo>
                    <a:pt x="81776" y="3573131"/>
                  </a:lnTo>
                  <a:lnTo>
                    <a:pt x="71395" y="3533819"/>
                  </a:lnTo>
                  <a:lnTo>
                    <a:pt x="61698" y="3494321"/>
                  </a:lnTo>
                  <a:lnTo>
                    <a:pt x="52688" y="3454641"/>
                  </a:lnTo>
                  <a:lnTo>
                    <a:pt x="44371" y="3414782"/>
                  </a:lnTo>
                  <a:lnTo>
                    <a:pt x="36751" y="3374749"/>
                  </a:lnTo>
                  <a:lnTo>
                    <a:pt x="29834" y="3334546"/>
                  </a:lnTo>
                  <a:lnTo>
                    <a:pt x="23625" y="3294175"/>
                  </a:lnTo>
                  <a:lnTo>
                    <a:pt x="18127" y="3253641"/>
                  </a:lnTo>
                  <a:lnTo>
                    <a:pt x="13347" y="3212947"/>
                  </a:lnTo>
                  <a:lnTo>
                    <a:pt x="9289" y="3172097"/>
                  </a:lnTo>
                  <a:lnTo>
                    <a:pt x="5958" y="3131095"/>
                  </a:lnTo>
                  <a:lnTo>
                    <a:pt x="3358" y="3089945"/>
                  </a:lnTo>
                  <a:lnTo>
                    <a:pt x="1496" y="3048650"/>
                  </a:lnTo>
                  <a:lnTo>
                    <a:pt x="374" y="3007214"/>
                  </a:lnTo>
                  <a:lnTo>
                    <a:pt x="0" y="2965640"/>
                  </a:lnTo>
                  <a:close/>
                </a:path>
              </a:pathLst>
            </a:custGeom>
            <a:ln w="34239">
              <a:solidFill>
                <a:srgbClr val="385D89"/>
              </a:solidFill>
            </a:ln>
          </p:spPr>
          <p:txBody>
            <a:bodyPr wrap="square" lIns="0" tIns="0" rIns="0" bIns="0" rtlCol="0"/>
            <a:lstStyle/>
            <a:p>
              <a:pPr algn="l" defTabSz="914377" rtl="0"/>
              <a:endParaRPr dirty="0">
                <a:latin typeface="Open Sans" panose="020B0606030504020204" pitchFamily="34" charset="0"/>
                <a:ea typeface="+mn-ea"/>
                <a:cs typeface="+mn-cs"/>
              </a:endParaRPr>
            </a:p>
          </p:txBody>
        </p:sp>
        <p:pic>
          <p:nvPicPr>
            <p:cNvPr id="10" name="object 10"/>
            <p:cNvPicPr/>
            <p:nvPr/>
          </p:nvPicPr>
          <p:blipFill>
            <a:blip r:embed="rId4" cstate="email">
              <a:extLst>
                <a:ext uri="{28A0092B-C50C-407E-A947-70E740481C1C}">
                  <a14:useLocalDpi xmlns:a14="http://schemas.microsoft.com/office/drawing/2010/main"/>
                </a:ext>
              </a:extLst>
            </a:blip>
            <a:stretch>
              <a:fillRect/>
            </a:stretch>
          </p:blipFill>
          <p:spPr>
            <a:xfrm>
              <a:off x="9008080" y="6705061"/>
              <a:ext cx="684707" cy="684707"/>
            </a:xfrm>
            <a:prstGeom prst="rect">
              <a:avLst/>
            </a:prstGeom>
          </p:spPr>
        </p:pic>
        <p:pic>
          <p:nvPicPr>
            <p:cNvPr id="11" name="object 11"/>
            <p:cNvPicPr/>
            <p:nvPr/>
          </p:nvPicPr>
          <p:blipFill>
            <a:blip r:embed="rId5" cstate="email">
              <a:extLst>
                <a:ext uri="{28A0092B-C50C-407E-A947-70E740481C1C}">
                  <a14:useLocalDpi xmlns:a14="http://schemas.microsoft.com/office/drawing/2010/main"/>
                </a:ext>
              </a:extLst>
            </a:blip>
            <a:stretch>
              <a:fillRect/>
            </a:stretch>
          </p:blipFill>
          <p:spPr>
            <a:xfrm>
              <a:off x="11276173" y="4077497"/>
              <a:ext cx="1266708" cy="1266708"/>
            </a:xfrm>
            <a:prstGeom prst="rect">
              <a:avLst/>
            </a:prstGeom>
          </p:spPr>
        </p:pic>
      </p:grpSp>
    </p:spTree>
    <p:extLst>
      <p:ext uri="{BB962C8B-B14F-4D97-AF65-F5344CB8AC3E}">
        <p14:creationId xmlns:p14="http://schemas.microsoft.com/office/powerpoint/2010/main" val="11638747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1" y="0"/>
            <a:ext cx="7998129" cy="2667000"/>
          </a:xfrm>
          <a:prstGeom prst="rect">
            <a:avLst/>
          </a:prstGeom>
        </p:spPr>
      </p:pic>
      <p:sp>
        <p:nvSpPr>
          <p:cNvPr id="3" name="object 3"/>
          <p:cNvSpPr txBox="1">
            <a:spLocks noGrp="1"/>
          </p:cNvSpPr>
          <p:nvPr>
            <p:ph type="title"/>
          </p:nvPr>
        </p:nvSpPr>
        <p:spPr>
          <a:xfrm>
            <a:off x="328146" y="549164"/>
            <a:ext cx="7640894" cy="1652440"/>
          </a:xfrm>
          <a:prstGeom prst="rect">
            <a:avLst/>
          </a:prstGeom>
        </p:spPr>
        <p:txBody>
          <a:bodyPr vert="horz" wrap="square" lIns="0" tIns="478219" rIns="0" bIns="0" rtlCol="0">
            <a:spAutoFit/>
          </a:bodyPr>
          <a:lstStyle/>
          <a:p>
            <a:pPr marL="12700">
              <a:spcBef>
                <a:spcPts val="100"/>
              </a:spcBef>
            </a:pPr>
            <a:r>
              <a:rPr lang="en-US" dirty="0"/>
              <a:t>While we’re on the subject: what about </a:t>
            </a:r>
            <a:r>
              <a:rPr lang="en-US" spc="-41" dirty="0"/>
              <a:t>“Lunar</a:t>
            </a:r>
            <a:r>
              <a:rPr lang="en-US" spc="-116" dirty="0"/>
              <a:t> </a:t>
            </a:r>
            <a:r>
              <a:rPr lang="en-US" spc="-38" dirty="0"/>
              <a:t>Eclipses”?</a:t>
            </a:r>
            <a:endParaRPr spc="-51" dirty="0"/>
          </a:p>
        </p:txBody>
      </p:sp>
      <p:pic>
        <p:nvPicPr>
          <p:cNvPr id="12" name="Picture 2">
            <a:extLst>
              <a:ext uri="{FF2B5EF4-FFF2-40B4-BE49-F238E27FC236}">
                <a16:creationId xmlns:a16="http://schemas.microsoft.com/office/drawing/2014/main" id="{BCCF7F80-8AA7-4CC7-61D1-7F0EB302D6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606" y="3054581"/>
            <a:ext cx="6846918" cy="456294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jellyfish in the water&#10;&#10;Description automatically generated with low confidence">
            <a:extLst>
              <a:ext uri="{FF2B5EF4-FFF2-40B4-BE49-F238E27FC236}">
                <a16:creationId xmlns:a16="http://schemas.microsoft.com/office/drawing/2014/main" id="{40D8D8CA-0032-75F4-FB41-DC15D85FB5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8000" y="2428074"/>
            <a:ext cx="7560327" cy="5351032"/>
          </a:xfrm>
          <a:prstGeom prst="rect">
            <a:avLst/>
          </a:prstGeom>
        </p:spPr>
      </p:pic>
      <p:sp>
        <p:nvSpPr>
          <p:cNvPr id="15" name="TextBox 14">
            <a:extLst>
              <a:ext uri="{FF2B5EF4-FFF2-40B4-BE49-F238E27FC236}">
                <a16:creationId xmlns:a16="http://schemas.microsoft.com/office/drawing/2014/main" id="{4D4DCF44-1080-9EED-3CE5-F30ACE0A62C8}"/>
              </a:ext>
            </a:extLst>
          </p:cNvPr>
          <p:cNvSpPr txBox="1"/>
          <p:nvPr/>
        </p:nvSpPr>
        <p:spPr>
          <a:xfrm>
            <a:off x="328146" y="8005104"/>
            <a:ext cx="7422524" cy="830997"/>
          </a:xfrm>
          <a:prstGeom prst="rect">
            <a:avLst/>
          </a:prstGeom>
          <a:noFill/>
        </p:spPr>
        <p:txBody>
          <a:bodyPr wrap="square">
            <a:spAutoFit/>
          </a:bodyPr>
          <a:lstStyle/>
          <a:p>
            <a:pPr marL="9525" defTabSz="685783">
              <a:spcBef>
                <a:spcPts val="75"/>
              </a:spcBef>
            </a:pPr>
            <a:r>
              <a:rPr lang="en-US" sz="2400" b="1" kern="0" dirty="0">
                <a:solidFill>
                  <a:srgbClr val="FFFFFF"/>
                </a:solidFill>
                <a:latin typeface="Open Sans SemiBold" panose="020B0606030504020204" pitchFamily="34" charset="0"/>
                <a:cs typeface="Open Sans SemiBold" panose="020B0606030504020204" pitchFamily="34" charset="0"/>
              </a:rPr>
              <a:t>Shadow of the Moon on the Earth during an eclipse. </a:t>
            </a:r>
            <a:r>
              <a:rPr lang="en-US" sz="2400" b="1" i="1" kern="0" dirty="0">
                <a:solidFill>
                  <a:srgbClr val="FFFFFF"/>
                </a:solidFill>
                <a:latin typeface="Open Sans SemiBold" panose="020B0606030504020204" pitchFamily="34" charset="0"/>
                <a:cs typeface="Open Sans SemiBold" panose="020B0606030504020204" pitchFamily="34" charset="0"/>
              </a:rPr>
              <a:t>(from the NASA/NOAA DSCOVR spacecraft)</a:t>
            </a:r>
            <a:endParaRPr lang="en-US" sz="2400" b="1" i="1" kern="0" dirty="0">
              <a:solidFill>
                <a:sysClr val="windowText" lastClr="000000"/>
              </a:solidFill>
              <a:latin typeface="Open Sans SemiBold" panose="020B0606030504020204" pitchFamily="34" charset="0"/>
              <a:cs typeface="Open Sans SemiBold" panose="020B0606030504020204" pitchFamily="34" charset="0"/>
            </a:endParaRPr>
          </a:p>
        </p:txBody>
      </p:sp>
      <p:sp>
        <p:nvSpPr>
          <p:cNvPr id="17" name="TextBox 16">
            <a:extLst>
              <a:ext uri="{FF2B5EF4-FFF2-40B4-BE49-F238E27FC236}">
                <a16:creationId xmlns:a16="http://schemas.microsoft.com/office/drawing/2014/main" id="{A04E7AAC-E32A-E4EF-E1FB-D00A905ADA23}"/>
              </a:ext>
            </a:extLst>
          </p:cNvPr>
          <p:cNvSpPr txBox="1"/>
          <p:nvPr/>
        </p:nvSpPr>
        <p:spPr>
          <a:xfrm>
            <a:off x="8128000" y="8005104"/>
            <a:ext cx="7799854" cy="830997"/>
          </a:xfrm>
          <a:prstGeom prst="rect">
            <a:avLst/>
          </a:prstGeom>
          <a:noFill/>
        </p:spPr>
        <p:txBody>
          <a:bodyPr wrap="square">
            <a:spAutoFit/>
          </a:bodyPr>
          <a:lstStyle/>
          <a:p>
            <a:pPr marL="9525" defTabSz="685783">
              <a:spcBef>
                <a:spcPts val="75"/>
              </a:spcBef>
            </a:pPr>
            <a:r>
              <a:rPr lang="en-US" sz="2400" b="1" kern="0" dirty="0">
                <a:solidFill>
                  <a:srgbClr val="FFFFFF"/>
                </a:solidFill>
                <a:latin typeface="Open Sans SemiBold" panose="020B0606030504020204" pitchFamily="34" charset="0"/>
                <a:cs typeface="Open Sans SemiBold" panose="020B0606030504020204" pitchFamily="34" charset="0"/>
              </a:rPr>
              <a:t>Shadow of the Earth on the Moon during an eclipse. </a:t>
            </a:r>
            <a:r>
              <a:rPr lang="en-US" sz="2400" b="1" i="1" kern="0" dirty="0">
                <a:solidFill>
                  <a:srgbClr val="FFFFFF"/>
                </a:solidFill>
                <a:latin typeface="Open Sans SemiBold" panose="020B0606030504020204" pitchFamily="34" charset="0"/>
                <a:cs typeface="Open Sans SemiBold" panose="020B0606030504020204" pitchFamily="34" charset="0"/>
              </a:rPr>
              <a:t>(Courtesy Andrew McCarthy, Cosmic Background).</a:t>
            </a:r>
            <a:endParaRPr lang="en-US" sz="2400" b="1" i="1" kern="0" dirty="0">
              <a:solidFill>
                <a:sysClr val="windowText" lastClr="000000"/>
              </a:solidFill>
              <a:latin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1308477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D2081-3971-93A3-3660-47F85FB492A0}"/>
              </a:ext>
            </a:extLst>
          </p:cNvPr>
          <p:cNvSpPr>
            <a:spLocks noGrp="1"/>
          </p:cNvSpPr>
          <p:nvPr>
            <p:ph type="title"/>
          </p:nvPr>
        </p:nvSpPr>
        <p:spPr>
          <a:xfrm rot="16200000">
            <a:off x="-5369908" y="1345283"/>
            <a:ext cx="10902375" cy="1247808"/>
          </a:xfrm>
        </p:spPr>
        <p:txBody>
          <a:bodyPr>
            <a:normAutofit/>
          </a:bodyPr>
          <a:lstStyle/>
          <a:p>
            <a:r>
              <a:rPr lang="en-US" sz="3600" b="1" dirty="0">
                <a:solidFill>
                  <a:schemeClr val="bg1"/>
                </a:solidFill>
              </a:rPr>
              <a:t>Review: name this event</a:t>
            </a:r>
          </a:p>
        </p:txBody>
      </p:sp>
      <p:pic>
        <p:nvPicPr>
          <p:cNvPr id="19" name="Picture 18" descr="A red circle with a smiley face&#10;&#10;Description automatically generated with low confidence">
            <a:extLst>
              <a:ext uri="{FF2B5EF4-FFF2-40B4-BE49-F238E27FC236}">
                <a16:creationId xmlns:a16="http://schemas.microsoft.com/office/drawing/2014/main" id="{AE7A3FC2-A214-43F6-65D4-67FE02563A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3837" y="174712"/>
            <a:ext cx="3283867" cy="3012164"/>
          </a:xfrm>
          <a:prstGeom prst="rect">
            <a:avLst/>
          </a:prstGeom>
        </p:spPr>
      </p:pic>
      <p:pic>
        <p:nvPicPr>
          <p:cNvPr id="20" name="Picture 19">
            <a:extLst>
              <a:ext uri="{FF2B5EF4-FFF2-40B4-BE49-F238E27FC236}">
                <a16:creationId xmlns:a16="http://schemas.microsoft.com/office/drawing/2014/main" id="{33354883-A353-C055-12ED-7DC3DC020D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8827" y="904533"/>
            <a:ext cx="1049033" cy="1019483"/>
          </a:xfrm>
          <a:prstGeom prst="rect">
            <a:avLst/>
          </a:prstGeom>
        </p:spPr>
      </p:pic>
      <p:pic>
        <p:nvPicPr>
          <p:cNvPr id="21" name="Picture 20">
            <a:extLst>
              <a:ext uri="{FF2B5EF4-FFF2-40B4-BE49-F238E27FC236}">
                <a16:creationId xmlns:a16="http://schemas.microsoft.com/office/drawing/2014/main" id="{2E8FB722-3DDC-289D-D50A-A17178BA55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0100" y="603478"/>
            <a:ext cx="1823332" cy="1838969"/>
          </a:xfrm>
          <a:prstGeom prst="rect">
            <a:avLst/>
          </a:prstGeom>
        </p:spPr>
      </p:pic>
      <p:pic>
        <p:nvPicPr>
          <p:cNvPr id="22" name="Picture 21">
            <a:extLst>
              <a:ext uri="{FF2B5EF4-FFF2-40B4-BE49-F238E27FC236}">
                <a16:creationId xmlns:a16="http://schemas.microsoft.com/office/drawing/2014/main" id="{775042CD-5B50-9B1C-B8CC-3A12D227B6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8621" y="3883057"/>
            <a:ext cx="966291" cy="939073"/>
          </a:xfrm>
          <a:prstGeom prst="rect">
            <a:avLst/>
          </a:prstGeom>
        </p:spPr>
      </p:pic>
      <p:pic>
        <p:nvPicPr>
          <p:cNvPr id="23" name="Picture 22">
            <a:extLst>
              <a:ext uri="{FF2B5EF4-FFF2-40B4-BE49-F238E27FC236}">
                <a16:creationId xmlns:a16="http://schemas.microsoft.com/office/drawing/2014/main" id="{268A81A6-49B0-327B-DFF0-29F5BE1074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1677" y="3554173"/>
            <a:ext cx="1823332" cy="1838969"/>
          </a:xfrm>
          <a:prstGeom prst="rect">
            <a:avLst/>
          </a:prstGeom>
        </p:spPr>
      </p:pic>
      <p:pic>
        <p:nvPicPr>
          <p:cNvPr id="24" name="Picture 23" descr="A red circle with a smiley face&#10;&#10;Description automatically generated with low confidence">
            <a:extLst>
              <a:ext uri="{FF2B5EF4-FFF2-40B4-BE49-F238E27FC236}">
                <a16:creationId xmlns:a16="http://schemas.microsoft.com/office/drawing/2014/main" id="{69FAB061-27C5-9B6C-86C6-EB9A523531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3837" y="3125408"/>
            <a:ext cx="3283867" cy="3012164"/>
          </a:xfrm>
          <a:prstGeom prst="rect">
            <a:avLst/>
          </a:prstGeom>
        </p:spPr>
      </p:pic>
      <p:pic>
        <p:nvPicPr>
          <p:cNvPr id="25" name="Picture 24">
            <a:extLst>
              <a:ext uri="{FF2B5EF4-FFF2-40B4-BE49-F238E27FC236}">
                <a16:creationId xmlns:a16="http://schemas.microsoft.com/office/drawing/2014/main" id="{181715A8-A065-C3EC-2531-3AD1A56F93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4104" y="6327119"/>
            <a:ext cx="1823332" cy="1838969"/>
          </a:xfrm>
          <a:prstGeom prst="rect">
            <a:avLst/>
          </a:prstGeom>
        </p:spPr>
      </p:pic>
      <p:pic>
        <p:nvPicPr>
          <p:cNvPr id="26" name="Picture 25">
            <a:extLst>
              <a:ext uri="{FF2B5EF4-FFF2-40B4-BE49-F238E27FC236}">
                <a16:creationId xmlns:a16="http://schemas.microsoft.com/office/drawing/2014/main" id="{1825EBFD-2086-822F-2FD4-1207A7403D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8621" y="6656003"/>
            <a:ext cx="966291" cy="939073"/>
          </a:xfrm>
          <a:prstGeom prst="rect">
            <a:avLst/>
          </a:prstGeom>
        </p:spPr>
      </p:pic>
      <p:pic>
        <p:nvPicPr>
          <p:cNvPr id="27" name="Picture 26" descr="A red circle with a smiley face&#10;&#10;Description automatically generated with low confidence">
            <a:extLst>
              <a:ext uri="{FF2B5EF4-FFF2-40B4-BE49-F238E27FC236}">
                <a16:creationId xmlns:a16="http://schemas.microsoft.com/office/drawing/2014/main" id="{FFDE7FAE-B159-C75B-DEC3-CAEADE9D4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2799" y="5842686"/>
            <a:ext cx="3283867" cy="3012164"/>
          </a:xfrm>
          <a:prstGeom prst="rect">
            <a:avLst/>
          </a:prstGeom>
        </p:spPr>
      </p:pic>
      <p:sp>
        <p:nvSpPr>
          <p:cNvPr id="28" name="object 4">
            <a:extLst>
              <a:ext uri="{FF2B5EF4-FFF2-40B4-BE49-F238E27FC236}">
                <a16:creationId xmlns:a16="http://schemas.microsoft.com/office/drawing/2014/main" id="{609288DD-B3E9-C2C2-52D9-64CD59228CA1}"/>
              </a:ext>
            </a:extLst>
          </p:cNvPr>
          <p:cNvSpPr txBox="1"/>
          <p:nvPr/>
        </p:nvSpPr>
        <p:spPr>
          <a:xfrm>
            <a:off x="11041941" y="1318217"/>
            <a:ext cx="4393536" cy="625171"/>
          </a:xfrm>
          <a:prstGeom prst="rect">
            <a:avLst/>
          </a:prstGeom>
        </p:spPr>
        <p:txBody>
          <a:bodyPr vert="horz" wrap="square" lIns="0" tIns="9525" rIns="0" bIns="0" rtlCol="0">
            <a:spAutoFit/>
          </a:bodyPr>
          <a:lstStyle/>
          <a:p>
            <a:pPr marL="9525" algn="ctr" defTabSz="685783">
              <a:spcBef>
                <a:spcPts val="75"/>
              </a:spcBef>
            </a:pPr>
            <a:r>
              <a:rPr lang="en-US" sz="4000" b="1" i="1" kern="0" dirty="0">
                <a:solidFill>
                  <a:srgbClr val="FFFFFF"/>
                </a:solidFill>
                <a:latin typeface="Open Sans SemiBold" panose="020B0606030504020204" pitchFamily="34" charset="0"/>
                <a:cs typeface="Open Sans SemiBold" panose="020B0606030504020204" pitchFamily="34" charset="0"/>
              </a:rPr>
              <a:t>Solar Eclipse</a:t>
            </a:r>
            <a:endParaRPr sz="4000" b="1" i="1" kern="0" dirty="0">
              <a:solidFill>
                <a:sysClr val="windowText" lastClr="000000"/>
              </a:solidFill>
              <a:latin typeface="Open Sans SemiBold" panose="020B0606030504020204" pitchFamily="34" charset="0"/>
              <a:cs typeface="Open Sans SemiBold" panose="020B0606030504020204" pitchFamily="34" charset="0"/>
            </a:endParaRPr>
          </a:p>
        </p:txBody>
      </p:sp>
      <p:sp>
        <p:nvSpPr>
          <p:cNvPr id="29" name="object 4">
            <a:extLst>
              <a:ext uri="{FF2B5EF4-FFF2-40B4-BE49-F238E27FC236}">
                <a16:creationId xmlns:a16="http://schemas.microsoft.com/office/drawing/2014/main" id="{B6EB3E51-B701-B1E9-A42D-A673201C08CA}"/>
              </a:ext>
            </a:extLst>
          </p:cNvPr>
          <p:cNvSpPr txBox="1"/>
          <p:nvPr/>
        </p:nvSpPr>
        <p:spPr>
          <a:xfrm>
            <a:off x="11029228" y="4318904"/>
            <a:ext cx="4393536" cy="625171"/>
          </a:xfrm>
          <a:prstGeom prst="rect">
            <a:avLst/>
          </a:prstGeom>
        </p:spPr>
        <p:txBody>
          <a:bodyPr vert="horz" wrap="square" lIns="0" tIns="9525" rIns="0" bIns="0" rtlCol="0">
            <a:spAutoFit/>
          </a:bodyPr>
          <a:lstStyle/>
          <a:p>
            <a:pPr marL="9525" algn="ctr" defTabSz="685783">
              <a:spcBef>
                <a:spcPts val="75"/>
              </a:spcBef>
            </a:pPr>
            <a:r>
              <a:rPr lang="en-US" sz="4000" b="1" i="1" kern="0" dirty="0">
                <a:solidFill>
                  <a:srgbClr val="FFFFFF"/>
                </a:solidFill>
                <a:latin typeface="Open Sans SemiBold" panose="020B0606030504020204" pitchFamily="34" charset="0"/>
                <a:cs typeface="Open Sans SemiBold" panose="020B0606030504020204" pitchFamily="34" charset="0"/>
              </a:rPr>
              <a:t>Lunar Eclipse</a:t>
            </a:r>
            <a:endParaRPr sz="4000" b="1" i="1" kern="0" dirty="0">
              <a:solidFill>
                <a:sysClr val="windowText" lastClr="000000"/>
              </a:solidFill>
              <a:latin typeface="Open Sans SemiBold" panose="020B0606030504020204" pitchFamily="34" charset="0"/>
              <a:cs typeface="Open Sans SemiBold" panose="020B0606030504020204" pitchFamily="34" charset="0"/>
            </a:endParaRPr>
          </a:p>
        </p:txBody>
      </p:sp>
      <p:sp>
        <p:nvSpPr>
          <p:cNvPr id="30" name="object 4">
            <a:extLst>
              <a:ext uri="{FF2B5EF4-FFF2-40B4-BE49-F238E27FC236}">
                <a16:creationId xmlns:a16="http://schemas.microsoft.com/office/drawing/2014/main" id="{5E7AB20A-2BE8-B3AA-9CF6-5F9510406760}"/>
              </a:ext>
            </a:extLst>
          </p:cNvPr>
          <p:cNvSpPr txBox="1"/>
          <p:nvPr/>
        </p:nvSpPr>
        <p:spPr>
          <a:xfrm>
            <a:off x="11041941" y="7036182"/>
            <a:ext cx="4393536" cy="625171"/>
          </a:xfrm>
          <a:prstGeom prst="rect">
            <a:avLst/>
          </a:prstGeom>
        </p:spPr>
        <p:txBody>
          <a:bodyPr vert="horz" wrap="square" lIns="0" tIns="9525" rIns="0" bIns="0" rtlCol="0">
            <a:spAutoFit/>
          </a:bodyPr>
          <a:lstStyle/>
          <a:p>
            <a:pPr marL="9525" algn="ctr" defTabSz="685783">
              <a:spcBef>
                <a:spcPts val="75"/>
              </a:spcBef>
            </a:pPr>
            <a:r>
              <a:rPr lang="en-US" sz="4000" b="1" i="1" kern="0" dirty="0">
                <a:solidFill>
                  <a:srgbClr val="FFFFFF"/>
                </a:solidFill>
                <a:latin typeface="Open Sans SemiBold" panose="020B0606030504020204" pitchFamily="34" charset="0"/>
                <a:cs typeface="Open Sans SemiBold" panose="020B0606030504020204" pitchFamily="34" charset="0"/>
              </a:rPr>
              <a:t>Apocalypse</a:t>
            </a:r>
            <a:endParaRPr sz="4000" b="1" i="1" kern="0" dirty="0">
              <a:solidFill>
                <a:sysClr val="windowText" lastClr="000000"/>
              </a:solidFill>
              <a:latin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330193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10"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10"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par>
                                <p:cTn id="40" presetID="10" presetClass="entr" presetSubtype="0"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par>
                                <p:cTn id="43" presetID="10"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erson throwing a frisbee&#10;&#10;Description automatically generated">
            <a:extLst>
              <a:ext uri="{FF2B5EF4-FFF2-40B4-BE49-F238E27FC236}">
                <a16:creationId xmlns:a16="http://schemas.microsoft.com/office/drawing/2014/main" id="{CD751138-DA30-7C5E-5BB3-A5BDE6F657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0"/>
            <a:ext cx="15030820" cy="9143990"/>
          </a:xfrm>
          <a:custGeom>
            <a:avLst/>
            <a:gdLst>
              <a:gd name="connsiteX0" fmla="*/ 3348090 w 11273115"/>
              <a:gd name="connsiteY0" fmla="*/ 0 h 6858000"/>
              <a:gd name="connsiteX1" fmla="*/ 3350669 w 11273115"/>
              <a:gd name="connsiteY1" fmla="*/ 66 h 6858000"/>
              <a:gd name="connsiteX2" fmla="*/ 3350669 w 11273115"/>
              <a:gd name="connsiteY2" fmla="*/ 0 h 6858000"/>
              <a:gd name="connsiteX3" fmla="*/ 11272195 w 11273115"/>
              <a:gd name="connsiteY3" fmla="*/ 0 h 6858000"/>
              <a:gd name="connsiteX4" fmla="*/ 11272195 w 11273115"/>
              <a:gd name="connsiteY4" fmla="*/ 2961216 h 6858000"/>
              <a:gd name="connsiteX5" fmla="*/ 11271695 w 11273115"/>
              <a:gd name="connsiteY5" fmla="*/ 2961216 h 6858000"/>
              <a:gd name="connsiteX6" fmla="*/ 11273115 w 11273115"/>
              <a:gd name="connsiteY6" fmla="*/ 3017366 h 6858000"/>
              <a:gd name="connsiteX7" fmla="*/ 7818094 w 11273115"/>
              <a:gd name="connsiteY7" fmla="*/ 6846005 h 6858000"/>
              <a:gd name="connsiteX8" fmla="*/ 7660345 w 11273115"/>
              <a:gd name="connsiteY8" fmla="*/ 6858000 h 6858000"/>
              <a:gd name="connsiteX9" fmla="*/ 0 w 11273115"/>
              <a:gd name="connsiteY9" fmla="*/ 6858000 h 6858000"/>
              <a:gd name="connsiteX10" fmla="*/ 0 w 11273115"/>
              <a:gd name="connsiteY10" fmla="*/ 3105006 h 6858000"/>
              <a:gd name="connsiteX11" fmla="*/ 1984 w 11273115"/>
              <a:gd name="connsiteY11" fmla="*/ 3078405 h 6858000"/>
              <a:gd name="connsiteX12" fmla="*/ 3348090 w 11273115"/>
              <a:gd name="connsiteY12"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3115" h="6858000">
                <a:moveTo>
                  <a:pt x="3348090" y="0"/>
                </a:moveTo>
                <a:lnTo>
                  <a:pt x="3350669" y="66"/>
                </a:lnTo>
                <a:lnTo>
                  <a:pt x="3350669" y="0"/>
                </a:lnTo>
                <a:lnTo>
                  <a:pt x="11272195" y="0"/>
                </a:lnTo>
                <a:lnTo>
                  <a:pt x="11272195" y="2961216"/>
                </a:lnTo>
                <a:lnTo>
                  <a:pt x="11271695" y="2961216"/>
                </a:lnTo>
                <a:lnTo>
                  <a:pt x="11273115" y="3017366"/>
                </a:lnTo>
                <a:cubicBezTo>
                  <a:pt x="11273115" y="5009996"/>
                  <a:pt x="9758729" y="6648923"/>
                  <a:pt x="7818094" y="6846005"/>
                </a:cubicBezTo>
                <a:lnTo>
                  <a:pt x="7660345" y="6858000"/>
                </a:lnTo>
                <a:lnTo>
                  <a:pt x="0" y="6858000"/>
                </a:lnTo>
                <a:lnTo>
                  <a:pt x="0" y="3105006"/>
                </a:lnTo>
                <a:lnTo>
                  <a:pt x="1984" y="3078405"/>
                </a:lnTo>
                <a:cubicBezTo>
                  <a:pt x="174228" y="1349311"/>
                  <a:pt x="1606596" y="0"/>
                  <a:pt x="3348090" y="0"/>
                </a:cubicBezTo>
                <a:close/>
              </a:path>
            </a:pathLst>
          </a:custGeom>
          <a:noFill/>
        </p:spPr>
      </p:pic>
      <p:sp>
        <p:nvSpPr>
          <p:cNvPr id="2" name="Title 1">
            <a:extLst>
              <a:ext uri="{FF2B5EF4-FFF2-40B4-BE49-F238E27FC236}">
                <a16:creationId xmlns:a16="http://schemas.microsoft.com/office/drawing/2014/main" id="{067721E5-E942-12D4-AE54-D8B96774948A}"/>
              </a:ext>
            </a:extLst>
          </p:cNvPr>
          <p:cNvSpPr>
            <a:spLocks noGrp="1"/>
          </p:cNvSpPr>
          <p:nvPr>
            <p:ph type="ctrTitle"/>
          </p:nvPr>
        </p:nvSpPr>
        <p:spPr/>
        <p:txBody>
          <a:bodyPr wrap="square" lIns="0" tIns="0" rIns="0" bIns="0" anchor="t">
            <a:normAutofit/>
          </a:bodyPr>
          <a:lstStyle/>
          <a:p>
            <a:pPr marL="1828165"/>
            <a:r>
              <a:rPr lang="en-US" sz="4000" dirty="0">
                <a:solidFill>
                  <a:schemeClr val="tx1"/>
                </a:solidFill>
              </a:rPr>
              <a:t>Let's demonstrate this concept with an activity!</a:t>
            </a:r>
          </a:p>
        </p:txBody>
      </p:sp>
      <p:sp>
        <p:nvSpPr>
          <p:cNvPr id="3" name="Text Placeholder 2">
            <a:extLst>
              <a:ext uri="{FF2B5EF4-FFF2-40B4-BE49-F238E27FC236}">
                <a16:creationId xmlns:a16="http://schemas.microsoft.com/office/drawing/2014/main" id="{5E5CEEE9-96CD-02CA-01C2-239BF8C1B817}"/>
              </a:ext>
            </a:extLst>
          </p:cNvPr>
          <p:cNvSpPr>
            <a:spLocks noGrp="1"/>
          </p:cNvSpPr>
          <p:nvPr>
            <p:ph type="body" sz="quarter" idx="14"/>
          </p:nvPr>
        </p:nvSpPr>
        <p:spPr>
          <a:xfrm>
            <a:off x="2565885" y="7284720"/>
            <a:ext cx="7302016" cy="965200"/>
          </a:xfrm>
        </p:spPr>
        <p:txBody>
          <a:bodyPr wrap="square" lIns="0" tIns="0" rIns="0" bIns="0" anchor="t">
            <a:normAutofit/>
          </a:bodyPr>
          <a:lstStyle/>
          <a:p>
            <a:pPr>
              <a:spcAft>
                <a:spcPts val="600"/>
              </a:spcAft>
            </a:pPr>
            <a:r>
              <a:rPr lang="en-US" sz="4000" dirty="0">
                <a:solidFill>
                  <a:schemeClr val="tx1"/>
                </a:solidFill>
              </a:rPr>
              <a:t>Big Sun, Small Moon</a:t>
            </a:r>
          </a:p>
        </p:txBody>
      </p:sp>
    </p:spTree>
    <p:extLst>
      <p:ext uri="{BB962C8B-B14F-4D97-AF65-F5344CB8AC3E}">
        <p14:creationId xmlns:p14="http://schemas.microsoft.com/office/powerpoint/2010/main" val="41473660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email">
            <a:extLst>
              <a:ext uri="{28A0092B-C50C-407E-A947-70E740481C1C}">
                <a14:useLocalDpi xmlns:a14="http://schemas.microsoft.com/office/drawing/2010/main"/>
              </a:ext>
            </a:extLst>
          </a:blip>
          <a:stretch>
            <a:fillRect/>
          </a:stretch>
        </p:blipFill>
        <p:spPr>
          <a:xfrm>
            <a:off x="1" y="0"/>
            <a:ext cx="7998129" cy="2667000"/>
          </a:xfrm>
          <a:prstGeom prst="rect">
            <a:avLst/>
          </a:prstGeom>
        </p:spPr>
      </p:pic>
      <p:sp>
        <p:nvSpPr>
          <p:cNvPr id="3" name="object 3"/>
          <p:cNvSpPr txBox="1">
            <a:spLocks noGrp="1"/>
          </p:cNvSpPr>
          <p:nvPr>
            <p:ph type="title"/>
          </p:nvPr>
        </p:nvSpPr>
        <p:spPr>
          <a:xfrm>
            <a:off x="328146" y="549164"/>
            <a:ext cx="5401628" cy="1187505"/>
          </a:xfrm>
          <a:prstGeom prst="rect">
            <a:avLst/>
          </a:prstGeom>
        </p:spPr>
        <p:txBody>
          <a:bodyPr vert="horz" wrap="square" lIns="0" tIns="33020" rIns="0" bIns="0" rtlCol="0">
            <a:spAutoFit/>
          </a:bodyPr>
          <a:lstStyle/>
          <a:p>
            <a:pPr marL="12700" marR="5080">
              <a:lnSpc>
                <a:spcPts val="4500"/>
              </a:lnSpc>
              <a:spcBef>
                <a:spcPts val="260"/>
              </a:spcBef>
            </a:pPr>
            <a:r>
              <a:rPr dirty="0"/>
              <a:t>What</a:t>
            </a:r>
            <a:r>
              <a:rPr spc="-91" dirty="0"/>
              <a:t> </a:t>
            </a:r>
            <a:r>
              <a:rPr dirty="0"/>
              <a:t>will</a:t>
            </a:r>
            <a:r>
              <a:rPr spc="-91" dirty="0"/>
              <a:t> </a:t>
            </a:r>
            <a:r>
              <a:rPr dirty="0"/>
              <a:t>we</a:t>
            </a:r>
            <a:r>
              <a:rPr spc="-91" dirty="0"/>
              <a:t> </a:t>
            </a:r>
            <a:r>
              <a:rPr dirty="0"/>
              <a:t>see</a:t>
            </a:r>
            <a:r>
              <a:rPr spc="-91" dirty="0"/>
              <a:t> </a:t>
            </a:r>
            <a:r>
              <a:rPr dirty="0"/>
              <a:t>on</a:t>
            </a:r>
            <a:r>
              <a:rPr spc="-91" dirty="0"/>
              <a:t> </a:t>
            </a:r>
            <a:r>
              <a:rPr spc="-35" dirty="0"/>
              <a:t>October </a:t>
            </a:r>
            <a:r>
              <a:rPr dirty="0"/>
              <a:t>14th,</a:t>
            </a:r>
            <a:r>
              <a:rPr spc="-140" dirty="0"/>
              <a:t> </a:t>
            </a:r>
            <a:r>
              <a:rPr spc="-11" dirty="0"/>
              <a:t>2023?</a:t>
            </a:r>
          </a:p>
        </p:txBody>
      </p:sp>
      <p:sp>
        <p:nvSpPr>
          <p:cNvPr id="4" name="object 4"/>
          <p:cNvSpPr txBox="1"/>
          <p:nvPr/>
        </p:nvSpPr>
        <p:spPr>
          <a:xfrm>
            <a:off x="437527" y="2905760"/>
            <a:ext cx="7105651" cy="2108398"/>
          </a:xfrm>
          <a:prstGeom prst="rect">
            <a:avLst/>
          </a:prstGeom>
        </p:spPr>
        <p:txBody>
          <a:bodyPr vert="horz" wrap="square" lIns="0" tIns="218440" rIns="0" bIns="0" rtlCol="0">
            <a:spAutoFit/>
          </a:bodyPr>
          <a:lstStyle/>
          <a:p>
            <a:pPr marL="304792" indent="-292093" algn="l" defTabSz="914377" rtl="0">
              <a:spcBef>
                <a:spcPts val="1720"/>
              </a:spcBef>
              <a:buClr>
                <a:srgbClr val="FAA61A"/>
              </a:buClr>
              <a:buFont typeface="Wingdings"/>
              <a:buChar char=""/>
              <a:tabLst>
                <a:tab pos="304792" algn="l"/>
              </a:tabLst>
            </a:pPr>
            <a:r>
              <a:rPr sz="2400" b="1">
                <a:solidFill>
                  <a:srgbClr val="FFFFFF"/>
                </a:solidFill>
                <a:latin typeface="OpenSans-SemiBold"/>
                <a:ea typeface="+mn-ea"/>
                <a:cs typeface="OpenSans-SemiBold"/>
              </a:rPr>
              <a:t>Partial</a:t>
            </a:r>
            <a:r>
              <a:rPr sz="2400" b="1" spc="-20">
                <a:solidFill>
                  <a:srgbClr val="FFFFFF"/>
                </a:solidFill>
                <a:latin typeface="OpenSans-SemiBold"/>
                <a:ea typeface="+mn-ea"/>
                <a:cs typeface="OpenSans-SemiBold"/>
              </a:rPr>
              <a:t> </a:t>
            </a:r>
            <a:r>
              <a:rPr sz="2400" b="1">
                <a:solidFill>
                  <a:srgbClr val="FFFFFF"/>
                </a:solidFill>
                <a:latin typeface="OpenSans-SemiBold"/>
                <a:ea typeface="+mn-ea"/>
                <a:cs typeface="OpenSans-SemiBold"/>
              </a:rPr>
              <a:t>(with</a:t>
            </a:r>
            <a:r>
              <a:rPr sz="2400" b="1" spc="-15">
                <a:solidFill>
                  <a:srgbClr val="FFFFFF"/>
                </a:solidFill>
                <a:latin typeface="OpenSans-SemiBold"/>
                <a:ea typeface="+mn-ea"/>
                <a:cs typeface="OpenSans-SemiBold"/>
              </a:rPr>
              <a:t> </a:t>
            </a:r>
            <a:r>
              <a:rPr sz="2400" b="1" spc="-11">
                <a:solidFill>
                  <a:srgbClr val="FFFFFF"/>
                </a:solidFill>
                <a:latin typeface="OpenSans-SemiBold"/>
                <a:ea typeface="+mn-ea"/>
                <a:cs typeface="OpenSans-SemiBold"/>
              </a:rPr>
              <a:t>sunspots?)</a:t>
            </a:r>
            <a:endParaRPr sz="2400">
              <a:latin typeface="OpenSans-SemiBold"/>
              <a:ea typeface="+mn-ea"/>
              <a:cs typeface="OpenSans-SemiBold"/>
            </a:endParaRPr>
          </a:p>
          <a:p>
            <a:pPr marL="304792" indent="-292093" algn="l" defTabSz="914377" rtl="0">
              <a:spcBef>
                <a:spcPts val="1620"/>
              </a:spcBef>
              <a:buClr>
                <a:srgbClr val="FAA61A"/>
              </a:buClr>
              <a:buFont typeface="Wingdings"/>
              <a:buChar char=""/>
              <a:tabLst>
                <a:tab pos="304792" algn="l"/>
              </a:tabLst>
            </a:pPr>
            <a:r>
              <a:rPr sz="2400" b="1">
                <a:solidFill>
                  <a:srgbClr val="FFFFFF"/>
                </a:solidFill>
                <a:latin typeface="OpenSans-SemiBold"/>
                <a:ea typeface="+mn-ea"/>
                <a:cs typeface="OpenSans-SemiBold"/>
              </a:rPr>
              <a:t>Totality,</a:t>
            </a:r>
            <a:r>
              <a:rPr sz="2400" b="1" spc="-5">
                <a:solidFill>
                  <a:srgbClr val="FFFFFF"/>
                </a:solidFill>
                <a:latin typeface="OpenSans-SemiBold"/>
                <a:ea typeface="+mn-ea"/>
                <a:cs typeface="OpenSans-SemiBold"/>
              </a:rPr>
              <a:t> </a:t>
            </a:r>
            <a:r>
              <a:rPr sz="2400" b="1">
                <a:solidFill>
                  <a:srgbClr val="FFFFFF"/>
                </a:solidFill>
                <a:latin typeface="OpenSans-SemiBold"/>
                <a:ea typeface="+mn-ea"/>
                <a:cs typeface="OpenSans-SemiBold"/>
              </a:rPr>
              <a:t>with</a:t>
            </a:r>
            <a:r>
              <a:rPr sz="2400" b="1" spc="-5">
                <a:solidFill>
                  <a:srgbClr val="FFFFFF"/>
                </a:solidFill>
                <a:latin typeface="OpenSans-SemiBold"/>
                <a:ea typeface="+mn-ea"/>
                <a:cs typeface="OpenSans-SemiBold"/>
              </a:rPr>
              <a:t> </a:t>
            </a:r>
            <a:r>
              <a:rPr sz="2400" b="1">
                <a:solidFill>
                  <a:srgbClr val="FFFFFF"/>
                </a:solidFill>
                <a:latin typeface="OpenSans-SemiBold"/>
                <a:ea typeface="+mn-ea"/>
                <a:cs typeface="OpenSans-SemiBold"/>
              </a:rPr>
              <a:t>a ring</a:t>
            </a:r>
            <a:r>
              <a:rPr sz="2400" b="1" spc="-11">
                <a:solidFill>
                  <a:srgbClr val="FFFFFF"/>
                </a:solidFill>
                <a:latin typeface="OpenSans-SemiBold"/>
                <a:ea typeface="+mn-ea"/>
                <a:cs typeface="OpenSans-SemiBold"/>
              </a:rPr>
              <a:t> </a:t>
            </a:r>
            <a:r>
              <a:rPr sz="2400" b="1">
                <a:solidFill>
                  <a:srgbClr val="FFFFFF"/>
                </a:solidFill>
                <a:latin typeface="OpenSans-SemiBold"/>
                <a:ea typeface="+mn-ea"/>
                <a:cs typeface="OpenSans-SemiBold"/>
              </a:rPr>
              <a:t>on </a:t>
            </a:r>
            <a:r>
              <a:rPr sz="2400" b="1" spc="-25">
                <a:solidFill>
                  <a:srgbClr val="FFFFFF"/>
                </a:solidFill>
                <a:latin typeface="OpenSans-SemiBold"/>
                <a:ea typeface="+mn-ea"/>
                <a:cs typeface="OpenSans-SemiBold"/>
              </a:rPr>
              <a:t>it.</a:t>
            </a:r>
            <a:endParaRPr sz="2400">
              <a:latin typeface="OpenSans-SemiBold"/>
              <a:ea typeface="+mn-ea"/>
              <a:cs typeface="OpenSans-SemiBold"/>
            </a:endParaRPr>
          </a:p>
          <a:p>
            <a:pPr marL="304792" marR="5080" indent="-292093" algn="l" defTabSz="914377" rtl="0">
              <a:lnSpc>
                <a:spcPct val="104200"/>
              </a:lnSpc>
              <a:spcBef>
                <a:spcPts val="1500"/>
              </a:spcBef>
              <a:buClr>
                <a:srgbClr val="FAA61A"/>
              </a:buClr>
              <a:buFont typeface="Wingdings"/>
              <a:buChar char=""/>
              <a:tabLst>
                <a:tab pos="304792" algn="l"/>
              </a:tabLst>
            </a:pPr>
            <a:r>
              <a:rPr sz="2400" b="1" i="1">
                <a:solidFill>
                  <a:srgbClr val="FFFFFF"/>
                </a:solidFill>
                <a:latin typeface="OpenSans-SemiBoldItalic"/>
                <a:ea typeface="+mn-ea"/>
                <a:cs typeface="OpenSans-SemiBoldItalic"/>
              </a:rPr>
              <a:t>You</a:t>
            </a:r>
            <a:r>
              <a:rPr sz="2400" b="1" i="1" spc="-15">
                <a:solidFill>
                  <a:srgbClr val="FFFFFF"/>
                </a:solidFill>
                <a:latin typeface="OpenSans-SemiBoldItalic"/>
                <a:ea typeface="+mn-ea"/>
                <a:cs typeface="OpenSans-SemiBoldItalic"/>
              </a:rPr>
              <a:t> </a:t>
            </a:r>
            <a:r>
              <a:rPr sz="2400" b="1" i="1">
                <a:solidFill>
                  <a:srgbClr val="FFFFFF"/>
                </a:solidFill>
                <a:latin typeface="OpenSans-SemiBoldItalic"/>
                <a:ea typeface="+mn-ea"/>
                <a:cs typeface="OpenSans-SemiBoldItalic"/>
              </a:rPr>
              <a:t>will</a:t>
            </a:r>
            <a:r>
              <a:rPr sz="2400" b="1" i="1" spc="-5">
                <a:solidFill>
                  <a:srgbClr val="FFFFFF"/>
                </a:solidFill>
                <a:latin typeface="OpenSans-SemiBoldItalic"/>
                <a:ea typeface="+mn-ea"/>
                <a:cs typeface="OpenSans-SemiBoldItalic"/>
              </a:rPr>
              <a:t> </a:t>
            </a:r>
            <a:r>
              <a:rPr sz="2400" b="1" i="1">
                <a:solidFill>
                  <a:srgbClr val="FFFFFF"/>
                </a:solidFill>
                <a:latin typeface="OpenSans-SemiBoldItalic"/>
                <a:ea typeface="+mn-ea"/>
                <a:cs typeface="OpenSans-SemiBoldItalic"/>
              </a:rPr>
              <a:t>need</a:t>
            </a:r>
            <a:r>
              <a:rPr sz="2400" b="1" i="1" spc="-11">
                <a:solidFill>
                  <a:srgbClr val="FFFFFF"/>
                </a:solidFill>
                <a:latin typeface="OpenSans-SemiBoldItalic"/>
                <a:ea typeface="+mn-ea"/>
                <a:cs typeface="OpenSans-SemiBoldItalic"/>
              </a:rPr>
              <a:t> </a:t>
            </a:r>
            <a:r>
              <a:rPr sz="2400" b="1" i="1">
                <a:solidFill>
                  <a:srgbClr val="FFFFFF"/>
                </a:solidFill>
                <a:latin typeface="OpenSans-SemiBoldItalic"/>
                <a:ea typeface="+mn-ea"/>
                <a:cs typeface="OpenSans-SemiBoldItalic"/>
              </a:rPr>
              <a:t>your</a:t>
            </a:r>
            <a:r>
              <a:rPr sz="2400" b="1" i="1" spc="-11">
                <a:solidFill>
                  <a:srgbClr val="FFFFFF"/>
                </a:solidFill>
                <a:latin typeface="OpenSans-SemiBoldItalic"/>
                <a:ea typeface="+mn-ea"/>
                <a:cs typeface="OpenSans-SemiBoldItalic"/>
              </a:rPr>
              <a:t> </a:t>
            </a:r>
            <a:r>
              <a:rPr sz="2400" b="1" i="1">
                <a:solidFill>
                  <a:srgbClr val="FFFFFF"/>
                </a:solidFill>
                <a:latin typeface="OpenSans-SemiBoldItalic"/>
                <a:ea typeface="+mn-ea"/>
                <a:cs typeface="OpenSans-SemiBoldItalic"/>
              </a:rPr>
              <a:t>eclipse</a:t>
            </a:r>
            <a:r>
              <a:rPr sz="2400" b="1" i="1" spc="-11">
                <a:solidFill>
                  <a:srgbClr val="FFFFFF"/>
                </a:solidFill>
                <a:latin typeface="OpenSans-SemiBoldItalic"/>
                <a:ea typeface="+mn-ea"/>
                <a:cs typeface="OpenSans-SemiBoldItalic"/>
              </a:rPr>
              <a:t> </a:t>
            </a:r>
            <a:r>
              <a:rPr sz="2400" b="1" i="1">
                <a:solidFill>
                  <a:srgbClr val="FFFFFF"/>
                </a:solidFill>
                <a:latin typeface="OpenSans-SemiBoldItalic"/>
                <a:ea typeface="+mn-ea"/>
                <a:cs typeface="OpenSans-SemiBoldItalic"/>
              </a:rPr>
              <a:t>glasses</a:t>
            </a:r>
            <a:r>
              <a:rPr sz="2400" b="1" i="1" spc="-11">
                <a:solidFill>
                  <a:srgbClr val="FFFFFF"/>
                </a:solidFill>
                <a:latin typeface="OpenSans-SemiBoldItalic"/>
                <a:ea typeface="+mn-ea"/>
                <a:cs typeface="OpenSans-SemiBoldItalic"/>
              </a:rPr>
              <a:t> </a:t>
            </a:r>
            <a:r>
              <a:rPr sz="2400" b="1" i="1">
                <a:solidFill>
                  <a:srgbClr val="FFFFFF"/>
                </a:solidFill>
                <a:latin typeface="OpenSans-SemiBoldItalic"/>
                <a:ea typeface="+mn-ea"/>
                <a:cs typeface="OpenSans-SemiBoldItalic"/>
              </a:rPr>
              <a:t>on</a:t>
            </a:r>
            <a:r>
              <a:rPr sz="2400" b="1" i="1" spc="-11">
                <a:solidFill>
                  <a:srgbClr val="FFFFFF"/>
                </a:solidFill>
                <a:latin typeface="OpenSans-SemiBoldItalic"/>
                <a:ea typeface="+mn-ea"/>
                <a:cs typeface="OpenSans-SemiBoldItalic"/>
              </a:rPr>
              <a:t> </a:t>
            </a:r>
            <a:r>
              <a:rPr sz="2400" b="1" i="1">
                <a:solidFill>
                  <a:srgbClr val="FFFFFF"/>
                </a:solidFill>
                <a:latin typeface="OpenSans-SemiBoldItalic"/>
                <a:ea typeface="+mn-ea"/>
                <a:cs typeface="OpenSans-SemiBoldItalic"/>
              </a:rPr>
              <a:t>through</a:t>
            </a:r>
            <a:r>
              <a:rPr sz="2400" b="1" i="1" spc="-11">
                <a:solidFill>
                  <a:srgbClr val="FFFFFF"/>
                </a:solidFill>
                <a:latin typeface="OpenSans-SemiBoldItalic"/>
                <a:ea typeface="+mn-ea"/>
                <a:cs typeface="OpenSans-SemiBoldItalic"/>
              </a:rPr>
              <a:t> </a:t>
            </a:r>
            <a:r>
              <a:rPr sz="2400" b="1" i="1" spc="-25">
                <a:solidFill>
                  <a:srgbClr val="FFFFFF"/>
                </a:solidFill>
                <a:latin typeface="OpenSans-SemiBoldItalic"/>
                <a:ea typeface="+mn-ea"/>
                <a:cs typeface="OpenSans-SemiBoldItalic"/>
              </a:rPr>
              <a:t>the </a:t>
            </a:r>
            <a:r>
              <a:rPr sz="2400" b="1" i="1">
                <a:solidFill>
                  <a:srgbClr val="FFFFFF"/>
                </a:solidFill>
                <a:latin typeface="OpenSans-SemiBoldItalic"/>
                <a:ea typeface="+mn-ea"/>
                <a:cs typeface="OpenSans-SemiBoldItalic"/>
              </a:rPr>
              <a:t>entire </a:t>
            </a:r>
            <a:r>
              <a:rPr sz="2400" b="1" i="1" spc="-11">
                <a:solidFill>
                  <a:srgbClr val="FFFFFF"/>
                </a:solidFill>
                <a:latin typeface="OpenSans-SemiBoldItalic"/>
                <a:ea typeface="+mn-ea"/>
                <a:cs typeface="OpenSans-SemiBoldItalic"/>
              </a:rPr>
              <a:t>event!</a:t>
            </a:r>
            <a:endParaRPr sz="2400">
              <a:latin typeface="OpenSans-SemiBoldItalic"/>
              <a:ea typeface="+mn-ea"/>
              <a:cs typeface="OpenSans-SemiBoldItalic"/>
            </a:endParaRPr>
          </a:p>
        </p:txBody>
      </p:sp>
      <p:grpSp>
        <p:nvGrpSpPr>
          <p:cNvPr id="5" name="object 5"/>
          <p:cNvGrpSpPr/>
          <p:nvPr/>
        </p:nvGrpSpPr>
        <p:grpSpPr>
          <a:xfrm>
            <a:off x="8257864" y="424827"/>
            <a:ext cx="7548245" cy="7576184"/>
            <a:chOff x="8257864" y="424827"/>
            <a:chExt cx="7548245" cy="7576184"/>
          </a:xfrm>
        </p:grpSpPr>
        <p:pic>
          <p:nvPicPr>
            <p:cNvPr id="6" name="object 6"/>
            <p:cNvPicPr/>
            <p:nvPr/>
          </p:nvPicPr>
          <p:blipFill>
            <a:blip r:embed="rId4" cstate="email">
              <a:extLst>
                <a:ext uri="{28A0092B-C50C-407E-A947-70E740481C1C}">
                  <a14:useLocalDpi xmlns:a14="http://schemas.microsoft.com/office/drawing/2010/main"/>
                </a:ext>
              </a:extLst>
            </a:blip>
            <a:stretch>
              <a:fillRect/>
            </a:stretch>
          </p:blipFill>
          <p:spPr>
            <a:xfrm>
              <a:off x="8270564" y="437527"/>
              <a:ext cx="4825999" cy="4000500"/>
            </a:xfrm>
            <a:prstGeom prst="rect">
              <a:avLst/>
            </a:prstGeom>
          </p:spPr>
        </p:pic>
        <p:sp>
          <p:nvSpPr>
            <p:cNvPr id="7" name="object 7"/>
            <p:cNvSpPr/>
            <p:nvPr/>
          </p:nvSpPr>
          <p:spPr>
            <a:xfrm>
              <a:off x="8264214" y="431177"/>
              <a:ext cx="4838700" cy="4013200"/>
            </a:xfrm>
            <a:custGeom>
              <a:avLst/>
              <a:gdLst/>
              <a:ahLst/>
              <a:cxnLst/>
              <a:rect l="l" t="t" r="r" b="b"/>
              <a:pathLst>
                <a:path w="4838700" h="4013200">
                  <a:moveTo>
                    <a:pt x="0" y="0"/>
                  </a:moveTo>
                  <a:lnTo>
                    <a:pt x="4838700" y="0"/>
                  </a:lnTo>
                  <a:lnTo>
                    <a:pt x="4838700" y="4013200"/>
                  </a:lnTo>
                  <a:lnTo>
                    <a:pt x="0" y="4013200"/>
                  </a:lnTo>
                  <a:lnTo>
                    <a:pt x="0" y="0"/>
                  </a:lnTo>
                  <a:close/>
                </a:path>
              </a:pathLst>
            </a:custGeom>
            <a:ln w="12700">
              <a:solidFill>
                <a:srgbClr val="FFFFFF"/>
              </a:solidFill>
            </a:ln>
          </p:spPr>
          <p:txBody>
            <a:bodyPr wrap="square" lIns="0" tIns="0" rIns="0" bIns="0" rtlCol="0"/>
            <a:lstStyle/>
            <a:p>
              <a:pPr algn="l" defTabSz="914377" rtl="0"/>
              <a:endParaRPr dirty="0">
                <a:latin typeface="Open Sans" panose="020B0606030504020204" pitchFamily="34" charset="0"/>
                <a:ea typeface="+mn-ea"/>
                <a:cs typeface="+mn-cs"/>
              </a:endParaRPr>
            </a:p>
          </p:txBody>
        </p:sp>
        <p:pic>
          <p:nvPicPr>
            <p:cNvPr id="8" name="object 8"/>
            <p:cNvPicPr/>
            <p:nvPr/>
          </p:nvPicPr>
          <p:blipFill>
            <a:blip r:embed="rId5" cstate="email">
              <a:extLst>
                <a:ext uri="{28A0092B-C50C-407E-A947-70E740481C1C}">
                  <a14:useLocalDpi xmlns:a14="http://schemas.microsoft.com/office/drawing/2010/main"/>
                </a:ext>
              </a:extLst>
            </a:blip>
            <a:stretch>
              <a:fillRect/>
            </a:stretch>
          </p:blipFill>
          <p:spPr>
            <a:xfrm>
              <a:off x="11833847" y="4276727"/>
              <a:ext cx="3962400" cy="3714747"/>
            </a:xfrm>
            <a:prstGeom prst="rect">
              <a:avLst/>
            </a:prstGeom>
          </p:spPr>
        </p:pic>
        <p:sp>
          <p:nvSpPr>
            <p:cNvPr id="9" name="object 9"/>
            <p:cNvSpPr/>
            <p:nvPr/>
          </p:nvSpPr>
          <p:spPr>
            <a:xfrm>
              <a:off x="11829084" y="4271961"/>
              <a:ext cx="3971925" cy="3724275"/>
            </a:xfrm>
            <a:custGeom>
              <a:avLst/>
              <a:gdLst/>
              <a:ahLst/>
              <a:cxnLst/>
              <a:rect l="l" t="t" r="r" b="b"/>
              <a:pathLst>
                <a:path w="3971925" h="3724275">
                  <a:moveTo>
                    <a:pt x="0" y="0"/>
                  </a:moveTo>
                  <a:lnTo>
                    <a:pt x="3971925" y="0"/>
                  </a:lnTo>
                  <a:lnTo>
                    <a:pt x="3971925" y="3724275"/>
                  </a:lnTo>
                  <a:lnTo>
                    <a:pt x="0" y="3724275"/>
                  </a:lnTo>
                  <a:lnTo>
                    <a:pt x="0" y="0"/>
                  </a:lnTo>
                  <a:close/>
                </a:path>
              </a:pathLst>
            </a:custGeom>
            <a:ln w="9525">
              <a:solidFill>
                <a:srgbClr val="FFFFFF"/>
              </a:solidFill>
            </a:ln>
          </p:spPr>
          <p:txBody>
            <a:bodyPr wrap="square" lIns="0" tIns="0" rIns="0" bIns="0" rtlCol="0"/>
            <a:lstStyle/>
            <a:p>
              <a:pPr algn="l" defTabSz="914377" rtl="0"/>
              <a:endParaRPr dirty="0">
                <a:latin typeface="Open Sans" panose="020B0606030504020204" pitchFamily="34" charset="0"/>
                <a:ea typeface="+mn-ea"/>
                <a:cs typeface="+mn-cs"/>
              </a:endParaRPr>
            </a:p>
          </p:txBody>
        </p:sp>
      </p:grpSp>
      <p:sp>
        <p:nvSpPr>
          <p:cNvPr id="10" name="object 10"/>
          <p:cNvSpPr/>
          <p:nvPr/>
        </p:nvSpPr>
        <p:spPr>
          <a:xfrm>
            <a:off x="3914173" y="5877463"/>
            <a:ext cx="1201420" cy="1203960"/>
          </a:xfrm>
          <a:custGeom>
            <a:avLst/>
            <a:gdLst/>
            <a:ahLst/>
            <a:cxnLst/>
            <a:rect l="l" t="t" r="r" b="b"/>
            <a:pathLst>
              <a:path w="1201420" h="1203959">
                <a:moveTo>
                  <a:pt x="130327" y="680948"/>
                </a:moveTo>
                <a:lnTo>
                  <a:pt x="129501" y="680224"/>
                </a:lnTo>
                <a:lnTo>
                  <a:pt x="128778" y="679132"/>
                </a:lnTo>
                <a:lnTo>
                  <a:pt x="128117" y="680300"/>
                </a:lnTo>
                <a:lnTo>
                  <a:pt x="127584" y="680935"/>
                </a:lnTo>
                <a:lnTo>
                  <a:pt x="127457" y="681659"/>
                </a:lnTo>
                <a:lnTo>
                  <a:pt x="127381" y="682002"/>
                </a:lnTo>
                <a:lnTo>
                  <a:pt x="128295" y="682891"/>
                </a:lnTo>
                <a:lnTo>
                  <a:pt x="128460" y="682828"/>
                </a:lnTo>
                <a:lnTo>
                  <a:pt x="129133" y="682536"/>
                </a:lnTo>
                <a:lnTo>
                  <a:pt x="130111" y="682053"/>
                </a:lnTo>
                <a:lnTo>
                  <a:pt x="130225" y="681494"/>
                </a:lnTo>
                <a:lnTo>
                  <a:pt x="130327" y="680948"/>
                </a:lnTo>
                <a:close/>
              </a:path>
              <a:path w="1201420" h="1203959">
                <a:moveTo>
                  <a:pt x="152298" y="321906"/>
                </a:moveTo>
                <a:lnTo>
                  <a:pt x="149733" y="318211"/>
                </a:lnTo>
                <a:lnTo>
                  <a:pt x="147789" y="322732"/>
                </a:lnTo>
                <a:lnTo>
                  <a:pt x="146812" y="324980"/>
                </a:lnTo>
                <a:lnTo>
                  <a:pt x="151244" y="324142"/>
                </a:lnTo>
                <a:lnTo>
                  <a:pt x="152298" y="321906"/>
                </a:lnTo>
                <a:close/>
              </a:path>
              <a:path w="1201420" h="1203959">
                <a:moveTo>
                  <a:pt x="168148" y="294271"/>
                </a:moveTo>
                <a:lnTo>
                  <a:pt x="165150" y="296265"/>
                </a:lnTo>
                <a:lnTo>
                  <a:pt x="161874" y="298145"/>
                </a:lnTo>
                <a:lnTo>
                  <a:pt x="161785" y="303479"/>
                </a:lnTo>
                <a:lnTo>
                  <a:pt x="166547" y="301421"/>
                </a:lnTo>
                <a:lnTo>
                  <a:pt x="167157" y="297662"/>
                </a:lnTo>
                <a:lnTo>
                  <a:pt x="168148" y="294271"/>
                </a:lnTo>
                <a:close/>
              </a:path>
              <a:path w="1201420" h="1203959">
                <a:moveTo>
                  <a:pt x="179959" y="280466"/>
                </a:moveTo>
                <a:lnTo>
                  <a:pt x="179679" y="274891"/>
                </a:lnTo>
                <a:lnTo>
                  <a:pt x="172262" y="277850"/>
                </a:lnTo>
                <a:lnTo>
                  <a:pt x="167906" y="285178"/>
                </a:lnTo>
                <a:lnTo>
                  <a:pt x="168186" y="294182"/>
                </a:lnTo>
                <a:lnTo>
                  <a:pt x="179666" y="280962"/>
                </a:lnTo>
                <a:lnTo>
                  <a:pt x="179959" y="280466"/>
                </a:lnTo>
                <a:close/>
              </a:path>
              <a:path w="1201420" h="1203959">
                <a:moveTo>
                  <a:pt x="1201280" y="610870"/>
                </a:moveTo>
                <a:lnTo>
                  <a:pt x="1200823" y="604520"/>
                </a:lnTo>
                <a:lnTo>
                  <a:pt x="1198359" y="593090"/>
                </a:lnTo>
                <a:lnTo>
                  <a:pt x="1198473" y="584200"/>
                </a:lnTo>
                <a:lnTo>
                  <a:pt x="1199769" y="562610"/>
                </a:lnTo>
                <a:lnTo>
                  <a:pt x="1199870" y="560070"/>
                </a:lnTo>
                <a:lnTo>
                  <a:pt x="1199997" y="554990"/>
                </a:lnTo>
                <a:lnTo>
                  <a:pt x="1200111" y="544830"/>
                </a:lnTo>
                <a:lnTo>
                  <a:pt x="1199222" y="535940"/>
                </a:lnTo>
                <a:lnTo>
                  <a:pt x="1193990" y="525780"/>
                </a:lnTo>
                <a:lnTo>
                  <a:pt x="1193850" y="520700"/>
                </a:lnTo>
                <a:lnTo>
                  <a:pt x="1194993" y="513080"/>
                </a:lnTo>
                <a:lnTo>
                  <a:pt x="1194841" y="508000"/>
                </a:lnTo>
                <a:lnTo>
                  <a:pt x="1191399" y="500380"/>
                </a:lnTo>
                <a:lnTo>
                  <a:pt x="1190993" y="495300"/>
                </a:lnTo>
                <a:lnTo>
                  <a:pt x="1183462" y="457200"/>
                </a:lnTo>
                <a:lnTo>
                  <a:pt x="1183233" y="455930"/>
                </a:lnTo>
                <a:lnTo>
                  <a:pt x="1182547" y="452120"/>
                </a:lnTo>
                <a:lnTo>
                  <a:pt x="1180871" y="443230"/>
                </a:lnTo>
                <a:lnTo>
                  <a:pt x="1179944" y="438150"/>
                </a:lnTo>
                <a:lnTo>
                  <a:pt x="1169924" y="401320"/>
                </a:lnTo>
                <a:lnTo>
                  <a:pt x="1165174" y="391160"/>
                </a:lnTo>
                <a:lnTo>
                  <a:pt x="1160208" y="379730"/>
                </a:lnTo>
                <a:lnTo>
                  <a:pt x="1155319" y="369570"/>
                </a:lnTo>
                <a:lnTo>
                  <a:pt x="1153871" y="365760"/>
                </a:lnTo>
                <a:lnTo>
                  <a:pt x="1152474" y="363220"/>
                </a:lnTo>
                <a:lnTo>
                  <a:pt x="1151191" y="359410"/>
                </a:lnTo>
                <a:lnTo>
                  <a:pt x="1148105" y="350520"/>
                </a:lnTo>
                <a:lnTo>
                  <a:pt x="1145095" y="342900"/>
                </a:lnTo>
                <a:lnTo>
                  <a:pt x="1141920" y="334010"/>
                </a:lnTo>
                <a:lnTo>
                  <a:pt x="1141310" y="332714"/>
                </a:lnTo>
                <a:lnTo>
                  <a:pt x="1141310" y="450850"/>
                </a:lnTo>
                <a:lnTo>
                  <a:pt x="1137767" y="455930"/>
                </a:lnTo>
                <a:lnTo>
                  <a:pt x="1135227" y="452120"/>
                </a:lnTo>
                <a:lnTo>
                  <a:pt x="1132903" y="450850"/>
                </a:lnTo>
                <a:lnTo>
                  <a:pt x="1130782" y="447040"/>
                </a:lnTo>
                <a:lnTo>
                  <a:pt x="1131747" y="444500"/>
                </a:lnTo>
                <a:lnTo>
                  <a:pt x="1134033" y="443230"/>
                </a:lnTo>
                <a:lnTo>
                  <a:pt x="1136523" y="444500"/>
                </a:lnTo>
                <a:lnTo>
                  <a:pt x="1139786" y="447040"/>
                </a:lnTo>
                <a:lnTo>
                  <a:pt x="1141310" y="450850"/>
                </a:lnTo>
                <a:lnTo>
                  <a:pt x="1141310" y="332714"/>
                </a:lnTo>
                <a:lnTo>
                  <a:pt x="1138339" y="326390"/>
                </a:lnTo>
                <a:lnTo>
                  <a:pt x="1133729" y="317500"/>
                </a:lnTo>
                <a:lnTo>
                  <a:pt x="1130427" y="311607"/>
                </a:lnTo>
                <a:lnTo>
                  <a:pt x="1130427" y="599440"/>
                </a:lnTo>
                <a:lnTo>
                  <a:pt x="1129944" y="601980"/>
                </a:lnTo>
                <a:lnTo>
                  <a:pt x="1128318" y="610870"/>
                </a:lnTo>
                <a:lnTo>
                  <a:pt x="1127429" y="619760"/>
                </a:lnTo>
                <a:lnTo>
                  <a:pt x="1127061" y="628650"/>
                </a:lnTo>
                <a:lnTo>
                  <a:pt x="1126731" y="641350"/>
                </a:lnTo>
                <a:lnTo>
                  <a:pt x="1125588" y="643890"/>
                </a:lnTo>
                <a:lnTo>
                  <a:pt x="1124254" y="647700"/>
                </a:lnTo>
                <a:lnTo>
                  <a:pt x="1122743" y="650240"/>
                </a:lnTo>
                <a:lnTo>
                  <a:pt x="1122984" y="652780"/>
                </a:lnTo>
                <a:lnTo>
                  <a:pt x="1122794" y="669290"/>
                </a:lnTo>
                <a:lnTo>
                  <a:pt x="1120305" y="685800"/>
                </a:lnTo>
                <a:lnTo>
                  <a:pt x="1117422" y="702310"/>
                </a:lnTo>
                <a:lnTo>
                  <a:pt x="1116139" y="718820"/>
                </a:lnTo>
                <a:lnTo>
                  <a:pt x="1116152" y="720090"/>
                </a:lnTo>
                <a:lnTo>
                  <a:pt x="1115288" y="721360"/>
                </a:lnTo>
                <a:lnTo>
                  <a:pt x="1107503" y="749300"/>
                </a:lnTo>
                <a:lnTo>
                  <a:pt x="1099439" y="777240"/>
                </a:lnTo>
                <a:lnTo>
                  <a:pt x="1098880" y="781050"/>
                </a:lnTo>
                <a:lnTo>
                  <a:pt x="1092377" y="788670"/>
                </a:lnTo>
                <a:lnTo>
                  <a:pt x="1090815" y="795020"/>
                </a:lnTo>
                <a:lnTo>
                  <a:pt x="1088110" y="801370"/>
                </a:lnTo>
                <a:lnTo>
                  <a:pt x="1084072" y="811530"/>
                </a:lnTo>
                <a:lnTo>
                  <a:pt x="1079855" y="820420"/>
                </a:lnTo>
                <a:lnTo>
                  <a:pt x="1075588" y="829310"/>
                </a:lnTo>
                <a:lnTo>
                  <a:pt x="1071460" y="839470"/>
                </a:lnTo>
                <a:lnTo>
                  <a:pt x="1068324" y="845820"/>
                </a:lnTo>
                <a:lnTo>
                  <a:pt x="1064996" y="852170"/>
                </a:lnTo>
                <a:lnTo>
                  <a:pt x="1062215" y="858520"/>
                </a:lnTo>
                <a:lnTo>
                  <a:pt x="1060754" y="864870"/>
                </a:lnTo>
                <a:lnTo>
                  <a:pt x="1060615" y="867410"/>
                </a:lnTo>
                <a:lnTo>
                  <a:pt x="1059268" y="869950"/>
                </a:lnTo>
                <a:lnTo>
                  <a:pt x="1052410" y="872490"/>
                </a:lnTo>
                <a:lnTo>
                  <a:pt x="1051128" y="876300"/>
                </a:lnTo>
                <a:lnTo>
                  <a:pt x="1048334" y="882650"/>
                </a:lnTo>
                <a:lnTo>
                  <a:pt x="1047686" y="883920"/>
                </a:lnTo>
                <a:lnTo>
                  <a:pt x="1047597" y="884148"/>
                </a:lnTo>
                <a:lnTo>
                  <a:pt x="1047597" y="909320"/>
                </a:lnTo>
                <a:lnTo>
                  <a:pt x="1039253" y="922020"/>
                </a:lnTo>
                <a:lnTo>
                  <a:pt x="1037628" y="913130"/>
                </a:lnTo>
                <a:lnTo>
                  <a:pt x="1039317" y="910590"/>
                </a:lnTo>
                <a:lnTo>
                  <a:pt x="1047597" y="909320"/>
                </a:lnTo>
                <a:lnTo>
                  <a:pt x="1047597" y="884148"/>
                </a:lnTo>
                <a:lnTo>
                  <a:pt x="1046695" y="886460"/>
                </a:lnTo>
                <a:lnTo>
                  <a:pt x="1040511" y="895350"/>
                </a:lnTo>
                <a:lnTo>
                  <a:pt x="1034402" y="905510"/>
                </a:lnTo>
                <a:lnTo>
                  <a:pt x="1027976" y="914400"/>
                </a:lnTo>
                <a:lnTo>
                  <a:pt x="1020864" y="923290"/>
                </a:lnTo>
                <a:lnTo>
                  <a:pt x="1014323" y="930910"/>
                </a:lnTo>
                <a:lnTo>
                  <a:pt x="1001763" y="946150"/>
                </a:lnTo>
                <a:lnTo>
                  <a:pt x="995159" y="953770"/>
                </a:lnTo>
                <a:lnTo>
                  <a:pt x="983615" y="965200"/>
                </a:lnTo>
                <a:lnTo>
                  <a:pt x="971804" y="977900"/>
                </a:lnTo>
                <a:lnTo>
                  <a:pt x="959764" y="988060"/>
                </a:lnTo>
                <a:lnTo>
                  <a:pt x="947610" y="999490"/>
                </a:lnTo>
                <a:lnTo>
                  <a:pt x="940511" y="1005840"/>
                </a:lnTo>
                <a:lnTo>
                  <a:pt x="933145" y="1012190"/>
                </a:lnTo>
                <a:lnTo>
                  <a:pt x="925677" y="1017270"/>
                </a:lnTo>
                <a:lnTo>
                  <a:pt x="918273" y="1023620"/>
                </a:lnTo>
                <a:lnTo>
                  <a:pt x="915022" y="1026160"/>
                </a:lnTo>
                <a:lnTo>
                  <a:pt x="912063" y="1028700"/>
                </a:lnTo>
                <a:lnTo>
                  <a:pt x="904976" y="1033780"/>
                </a:lnTo>
                <a:lnTo>
                  <a:pt x="895032" y="1040130"/>
                </a:lnTo>
                <a:lnTo>
                  <a:pt x="892124" y="1041400"/>
                </a:lnTo>
                <a:lnTo>
                  <a:pt x="890866" y="1042670"/>
                </a:lnTo>
                <a:lnTo>
                  <a:pt x="885469" y="1047750"/>
                </a:lnTo>
                <a:lnTo>
                  <a:pt x="879106" y="1051560"/>
                </a:lnTo>
                <a:lnTo>
                  <a:pt x="878776" y="1051687"/>
                </a:lnTo>
                <a:lnTo>
                  <a:pt x="878776" y="1103630"/>
                </a:lnTo>
                <a:lnTo>
                  <a:pt x="876350" y="1106170"/>
                </a:lnTo>
                <a:lnTo>
                  <a:pt x="874661" y="1107440"/>
                </a:lnTo>
                <a:lnTo>
                  <a:pt x="872363" y="1109980"/>
                </a:lnTo>
                <a:lnTo>
                  <a:pt x="870521" y="1107440"/>
                </a:lnTo>
                <a:lnTo>
                  <a:pt x="869416" y="1106170"/>
                </a:lnTo>
                <a:lnTo>
                  <a:pt x="871131" y="1104900"/>
                </a:lnTo>
                <a:lnTo>
                  <a:pt x="872731" y="1102360"/>
                </a:lnTo>
                <a:lnTo>
                  <a:pt x="874928" y="1101090"/>
                </a:lnTo>
                <a:lnTo>
                  <a:pt x="876668" y="1102360"/>
                </a:lnTo>
                <a:lnTo>
                  <a:pt x="878776" y="1103630"/>
                </a:lnTo>
                <a:lnTo>
                  <a:pt x="878776" y="1051687"/>
                </a:lnTo>
                <a:lnTo>
                  <a:pt x="865708" y="1056640"/>
                </a:lnTo>
                <a:lnTo>
                  <a:pt x="859447" y="1060450"/>
                </a:lnTo>
                <a:lnTo>
                  <a:pt x="846874" y="1066800"/>
                </a:lnTo>
                <a:lnTo>
                  <a:pt x="838542" y="1071880"/>
                </a:lnTo>
                <a:lnTo>
                  <a:pt x="836599" y="1073150"/>
                </a:lnTo>
                <a:lnTo>
                  <a:pt x="832878" y="1075690"/>
                </a:lnTo>
                <a:lnTo>
                  <a:pt x="831291" y="1076960"/>
                </a:lnTo>
                <a:lnTo>
                  <a:pt x="821537" y="1080655"/>
                </a:lnTo>
                <a:lnTo>
                  <a:pt x="821537" y="1096010"/>
                </a:lnTo>
                <a:lnTo>
                  <a:pt x="819988" y="1097280"/>
                </a:lnTo>
                <a:lnTo>
                  <a:pt x="818527" y="1098550"/>
                </a:lnTo>
                <a:lnTo>
                  <a:pt x="816419" y="1098550"/>
                </a:lnTo>
                <a:lnTo>
                  <a:pt x="815289" y="1097280"/>
                </a:lnTo>
                <a:lnTo>
                  <a:pt x="813612" y="1096010"/>
                </a:lnTo>
                <a:lnTo>
                  <a:pt x="815911" y="1094740"/>
                </a:lnTo>
                <a:lnTo>
                  <a:pt x="817384" y="1093470"/>
                </a:lnTo>
                <a:lnTo>
                  <a:pt x="819543" y="1092200"/>
                </a:lnTo>
                <a:lnTo>
                  <a:pt x="820699" y="1094740"/>
                </a:lnTo>
                <a:lnTo>
                  <a:pt x="821537" y="1096010"/>
                </a:lnTo>
                <a:lnTo>
                  <a:pt x="821537" y="1080655"/>
                </a:lnTo>
                <a:lnTo>
                  <a:pt x="811161" y="1084580"/>
                </a:lnTo>
                <a:lnTo>
                  <a:pt x="800265" y="1089101"/>
                </a:lnTo>
                <a:lnTo>
                  <a:pt x="800265" y="1150620"/>
                </a:lnTo>
                <a:lnTo>
                  <a:pt x="798550" y="1151890"/>
                </a:lnTo>
                <a:lnTo>
                  <a:pt x="796493" y="1150620"/>
                </a:lnTo>
                <a:lnTo>
                  <a:pt x="797064" y="1149350"/>
                </a:lnTo>
                <a:lnTo>
                  <a:pt x="799426" y="1149350"/>
                </a:lnTo>
                <a:lnTo>
                  <a:pt x="800265" y="1150620"/>
                </a:lnTo>
                <a:lnTo>
                  <a:pt x="800265" y="1089101"/>
                </a:lnTo>
                <a:lnTo>
                  <a:pt x="792772" y="1092200"/>
                </a:lnTo>
                <a:lnTo>
                  <a:pt x="731735" y="1112520"/>
                </a:lnTo>
                <a:lnTo>
                  <a:pt x="725817" y="1113790"/>
                </a:lnTo>
                <a:lnTo>
                  <a:pt x="719404" y="1113790"/>
                </a:lnTo>
                <a:lnTo>
                  <a:pt x="706437" y="1117600"/>
                </a:lnTo>
                <a:lnTo>
                  <a:pt x="699693" y="1120140"/>
                </a:lnTo>
                <a:lnTo>
                  <a:pt x="689711" y="1122680"/>
                </a:lnTo>
                <a:lnTo>
                  <a:pt x="686422" y="1121410"/>
                </a:lnTo>
                <a:lnTo>
                  <a:pt x="682345" y="1122680"/>
                </a:lnTo>
                <a:lnTo>
                  <a:pt x="681101" y="1121410"/>
                </a:lnTo>
                <a:lnTo>
                  <a:pt x="680631" y="1121410"/>
                </a:lnTo>
                <a:lnTo>
                  <a:pt x="674268" y="1125220"/>
                </a:lnTo>
                <a:lnTo>
                  <a:pt x="667308" y="1126490"/>
                </a:lnTo>
                <a:lnTo>
                  <a:pt x="664933" y="1126490"/>
                </a:lnTo>
                <a:lnTo>
                  <a:pt x="664933" y="1176020"/>
                </a:lnTo>
                <a:lnTo>
                  <a:pt x="662406" y="1177290"/>
                </a:lnTo>
                <a:lnTo>
                  <a:pt x="652500" y="1178560"/>
                </a:lnTo>
                <a:lnTo>
                  <a:pt x="646214" y="1183640"/>
                </a:lnTo>
                <a:lnTo>
                  <a:pt x="641883" y="1182370"/>
                </a:lnTo>
                <a:lnTo>
                  <a:pt x="637552" y="1181100"/>
                </a:lnTo>
                <a:lnTo>
                  <a:pt x="636231" y="1182370"/>
                </a:lnTo>
                <a:lnTo>
                  <a:pt x="635152" y="1181100"/>
                </a:lnTo>
                <a:lnTo>
                  <a:pt x="625640" y="1179830"/>
                </a:lnTo>
                <a:lnTo>
                  <a:pt x="616178" y="1179830"/>
                </a:lnTo>
                <a:lnTo>
                  <a:pt x="597166" y="1182370"/>
                </a:lnTo>
                <a:lnTo>
                  <a:pt x="557314" y="1182370"/>
                </a:lnTo>
                <a:lnTo>
                  <a:pt x="555485" y="1181100"/>
                </a:lnTo>
                <a:lnTo>
                  <a:pt x="553110" y="1179830"/>
                </a:lnTo>
                <a:lnTo>
                  <a:pt x="548360" y="1177290"/>
                </a:lnTo>
                <a:lnTo>
                  <a:pt x="542747" y="1177290"/>
                </a:lnTo>
                <a:lnTo>
                  <a:pt x="532447" y="1179830"/>
                </a:lnTo>
                <a:lnTo>
                  <a:pt x="517791" y="1176020"/>
                </a:lnTo>
                <a:lnTo>
                  <a:pt x="512203" y="1174750"/>
                </a:lnTo>
                <a:lnTo>
                  <a:pt x="503326" y="1176020"/>
                </a:lnTo>
                <a:lnTo>
                  <a:pt x="499897" y="1176020"/>
                </a:lnTo>
                <a:lnTo>
                  <a:pt x="495808" y="1173480"/>
                </a:lnTo>
                <a:lnTo>
                  <a:pt x="494360" y="1169670"/>
                </a:lnTo>
                <a:lnTo>
                  <a:pt x="494626" y="1165860"/>
                </a:lnTo>
                <a:lnTo>
                  <a:pt x="497801" y="1164590"/>
                </a:lnTo>
                <a:lnTo>
                  <a:pt x="502297" y="1163320"/>
                </a:lnTo>
                <a:lnTo>
                  <a:pt x="505053" y="1164590"/>
                </a:lnTo>
                <a:lnTo>
                  <a:pt x="507606" y="1165860"/>
                </a:lnTo>
                <a:lnTo>
                  <a:pt x="528269" y="1168400"/>
                </a:lnTo>
                <a:lnTo>
                  <a:pt x="538670" y="1168400"/>
                </a:lnTo>
                <a:lnTo>
                  <a:pt x="549097" y="1167130"/>
                </a:lnTo>
                <a:lnTo>
                  <a:pt x="555078" y="1165860"/>
                </a:lnTo>
                <a:lnTo>
                  <a:pt x="560578" y="1165860"/>
                </a:lnTo>
                <a:lnTo>
                  <a:pt x="572046" y="1169670"/>
                </a:lnTo>
                <a:lnTo>
                  <a:pt x="578256" y="1168400"/>
                </a:lnTo>
                <a:lnTo>
                  <a:pt x="591629" y="1169670"/>
                </a:lnTo>
                <a:lnTo>
                  <a:pt x="612686" y="1169670"/>
                </a:lnTo>
                <a:lnTo>
                  <a:pt x="620356" y="1168400"/>
                </a:lnTo>
                <a:lnTo>
                  <a:pt x="628561" y="1167130"/>
                </a:lnTo>
                <a:lnTo>
                  <a:pt x="643318" y="1168400"/>
                </a:lnTo>
                <a:lnTo>
                  <a:pt x="661187" y="1168400"/>
                </a:lnTo>
                <a:lnTo>
                  <a:pt x="663994" y="1169670"/>
                </a:lnTo>
                <a:lnTo>
                  <a:pt x="664933" y="1176020"/>
                </a:lnTo>
                <a:lnTo>
                  <a:pt x="664933" y="1126490"/>
                </a:lnTo>
                <a:lnTo>
                  <a:pt x="660209" y="1126490"/>
                </a:lnTo>
                <a:lnTo>
                  <a:pt x="653453" y="1129030"/>
                </a:lnTo>
                <a:lnTo>
                  <a:pt x="651090" y="1130300"/>
                </a:lnTo>
                <a:lnTo>
                  <a:pt x="647547" y="1129030"/>
                </a:lnTo>
                <a:lnTo>
                  <a:pt x="644702" y="1129030"/>
                </a:lnTo>
                <a:lnTo>
                  <a:pt x="636346" y="1127760"/>
                </a:lnTo>
                <a:lnTo>
                  <a:pt x="620293" y="1130300"/>
                </a:lnTo>
                <a:lnTo>
                  <a:pt x="612559" y="1134110"/>
                </a:lnTo>
                <a:lnTo>
                  <a:pt x="610692" y="1134110"/>
                </a:lnTo>
                <a:lnTo>
                  <a:pt x="606869" y="1136650"/>
                </a:lnTo>
                <a:lnTo>
                  <a:pt x="603402" y="1137920"/>
                </a:lnTo>
                <a:lnTo>
                  <a:pt x="599998" y="1137920"/>
                </a:lnTo>
                <a:lnTo>
                  <a:pt x="590397" y="1131570"/>
                </a:lnTo>
                <a:lnTo>
                  <a:pt x="583717" y="1130300"/>
                </a:lnTo>
                <a:lnTo>
                  <a:pt x="574332" y="1131570"/>
                </a:lnTo>
                <a:lnTo>
                  <a:pt x="573608" y="1130300"/>
                </a:lnTo>
                <a:lnTo>
                  <a:pt x="566648" y="1129030"/>
                </a:lnTo>
                <a:lnTo>
                  <a:pt x="545376" y="1129030"/>
                </a:lnTo>
                <a:lnTo>
                  <a:pt x="528916" y="1126490"/>
                </a:lnTo>
                <a:lnTo>
                  <a:pt x="515480" y="1123950"/>
                </a:lnTo>
                <a:lnTo>
                  <a:pt x="497446" y="1123950"/>
                </a:lnTo>
                <a:lnTo>
                  <a:pt x="489762" y="1122680"/>
                </a:lnTo>
                <a:lnTo>
                  <a:pt x="472846" y="1121410"/>
                </a:lnTo>
                <a:lnTo>
                  <a:pt x="471220" y="1118870"/>
                </a:lnTo>
                <a:lnTo>
                  <a:pt x="470039" y="1117600"/>
                </a:lnTo>
                <a:lnTo>
                  <a:pt x="464375" y="1113790"/>
                </a:lnTo>
                <a:lnTo>
                  <a:pt x="462267" y="1112520"/>
                </a:lnTo>
                <a:lnTo>
                  <a:pt x="458050" y="1109980"/>
                </a:lnTo>
                <a:lnTo>
                  <a:pt x="444169" y="1107440"/>
                </a:lnTo>
                <a:lnTo>
                  <a:pt x="433247" y="1105027"/>
                </a:lnTo>
                <a:lnTo>
                  <a:pt x="433247" y="1140460"/>
                </a:lnTo>
                <a:lnTo>
                  <a:pt x="433108" y="1145540"/>
                </a:lnTo>
                <a:lnTo>
                  <a:pt x="429920" y="1145540"/>
                </a:lnTo>
                <a:lnTo>
                  <a:pt x="427507" y="1144270"/>
                </a:lnTo>
                <a:lnTo>
                  <a:pt x="424853" y="1144270"/>
                </a:lnTo>
                <a:lnTo>
                  <a:pt x="424573" y="1145540"/>
                </a:lnTo>
                <a:lnTo>
                  <a:pt x="406425" y="1140460"/>
                </a:lnTo>
                <a:lnTo>
                  <a:pt x="397357" y="1139190"/>
                </a:lnTo>
                <a:lnTo>
                  <a:pt x="386080" y="1135380"/>
                </a:lnTo>
                <a:lnTo>
                  <a:pt x="383959" y="1134110"/>
                </a:lnTo>
                <a:lnTo>
                  <a:pt x="376859" y="1129030"/>
                </a:lnTo>
                <a:lnTo>
                  <a:pt x="371894" y="1125220"/>
                </a:lnTo>
                <a:lnTo>
                  <a:pt x="363258" y="1123950"/>
                </a:lnTo>
                <a:lnTo>
                  <a:pt x="360972" y="1122680"/>
                </a:lnTo>
                <a:lnTo>
                  <a:pt x="357962" y="1120140"/>
                </a:lnTo>
                <a:lnTo>
                  <a:pt x="357441" y="1117600"/>
                </a:lnTo>
                <a:lnTo>
                  <a:pt x="356514" y="1115060"/>
                </a:lnTo>
                <a:lnTo>
                  <a:pt x="360680" y="1112520"/>
                </a:lnTo>
                <a:lnTo>
                  <a:pt x="365315" y="1112520"/>
                </a:lnTo>
                <a:lnTo>
                  <a:pt x="368033" y="1113790"/>
                </a:lnTo>
                <a:lnTo>
                  <a:pt x="370395" y="1115060"/>
                </a:lnTo>
                <a:lnTo>
                  <a:pt x="376948" y="1117600"/>
                </a:lnTo>
                <a:lnTo>
                  <a:pt x="422363" y="1135380"/>
                </a:lnTo>
                <a:lnTo>
                  <a:pt x="426173" y="1135380"/>
                </a:lnTo>
                <a:lnTo>
                  <a:pt x="431203" y="1136650"/>
                </a:lnTo>
                <a:lnTo>
                  <a:pt x="433247" y="1140460"/>
                </a:lnTo>
                <a:lnTo>
                  <a:pt x="433247" y="1105027"/>
                </a:lnTo>
                <a:lnTo>
                  <a:pt x="426974" y="1103630"/>
                </a:lnTo>
                <a:lnTo>
                  <a:pt x="417207" y="1099820"/>
                </a:lnTo>
                <a:lnTo>
                  <a:pt x="410032" y="1096010"/>
                </a:lnTo>
                <a:lnTo>
                  <a:pt x="407644" y="1094740"/>
                </a:lnTo>
                <a:lnTo>
                  <a:pt x="397941" y="1090930"/>
                </a:lnTo>
                <a:lnTo>
                  <a:pt x="387781" y="1088390"/>
                </a:lnTo>
                <a:lnTo>
                  <a:pt x="377228" y="1082040"/>
                </a:lnTo>
                <a:lnTo>
                  <a:pt x="355092" y="1071880"/>
                </a:lnTo>
                <a:lnTo>
                  <a:pt x="345084" y="1064260"/>
                </a:lnTo>
                <a:lnTo>
                  <a:pt x="344436" y="1064260"/>
                </a:lnTo>
                <a:lnTo>
                  <a:pt x="343674" y="1062990"/>
                </a:lnTo>
                <a:lnTo>
                  <a:pt x="342874" y="1062990"/>
                </a:lnTo>
                <a:lnTo>
                  <a:pt x="342011" y="1062685"/>
                </a:lnTo>
                <a:lnTo>
                  <a:pt x="342011" y="1103630"/>
                </a:lnTo>
                <a:lnTo>
                  <a:pt x="341414" y="1107440"/>
                </a:lnTo>
                <a:lnTo>
                  <a:pt x="339420" y="1109980"/>
                </a:lnTo>
                <a:lnTo>
                  <a:pt x="334708" y="1109980"/>
                </a:lnTo>
                <a:lnTo>
                  <a:pt x="331825" y="1107440"/>
                </a:lnTo>
                <a:lnTo>
                  <a:pt x="330962" y="1102360"/>
                </a:lnTo>
                <a:lnTo>
                  <a:pt x="332587" y="1101090"/>
                </a:lnTo>
                <a:lnTo>
                  <a:pt x="333108" y="1101090"/>
                </a:lnTo>
                <a:lnTo>
                  <a:pt x="337273" y="1099820"/>
                </a:lnTo>
                <a:lnTo>
                  <a:pt x="342011" y="1103630"/>
                </a:lnTo>
                <a:lnTo>
                  <a:pt x="342011" y="1062685"/>
                </a:lnTo>
                <a:lnTo>
                  <a:pt x="335889" y="1060450"/>
                </a:lnTo>
                <a:lnTo>
                  <a:pt x="329311" y="1056640"/>
                </a:lnTo>
                <a:lnTo>
                  <a:pt x="318185" y="1050048"/>
                </a:lnTo>
                <a:lnTo>
                  <a:pt x="318185" y="1096010"/>
                </a:lnTo>
                <a:lnTo>
                  <a:pt x="317334" y="1096010"/>
                </a:lnTo>
                <a:lnTo>
                  <a:pt x="316966" y="1094740"/>
                </a:lnTo>
                <a:lnTo>
                  <a:pt x="318147" y="1094740"/>
                </a:lnTo>
                <a:lnTo>
                  <a:pt x="318185" y="1096010"/>
                </a:lnTo>
                <a:lnTo>
                  <a:pt x="318185" y="1050048"/>
                </a:lnTo>
                <a:lnTo>
                  <a:pt x="316458" y="1049020"/>
                </a:lnTo>
                <a:lnTo>
                  <a:pt x="305727" y="1041400"/>
                </a:lnTo>
                <a:lnTo>
                  <a:pt x="302298" y="1038860"/>
                </a:lnTo>
                <a:lnTo>
                  <a:pt x="295427" y="1033780"/>
                </a:lnTo>
                <a:lnTo>
                  <a:pt x="285051" y="1027430"/>
                </a:lnTo>
                <a:lnTo>
                  <a:pt x="274091" y="1021080"/>
                </a:lnTo>
                <a:lnTo>
                  <a:pt x="273050" y="1019810"/>
                </a:lnTo>
                <a:lnTo>
                  <a:pt x="272021" y="1019810"/>
                </a:lnTo>
                <a:lnTo>
                  <a:pt x="271437" y="1018540"/>
                </a:lnTo>
                <a:lnTo>
                  <a:pt x="266090" y="1010920"/>
                </a:lnTo>
                <a:lnTo>
                  <a:pt x="259651" y="1005840"/>
                </a:lnTo>
                <a:lnTo>
                  <a:pt x="252641" y="1000760"/>
                </a:lnTo>
                <a:lnTo>
                  <a:pt x="245605" y="996950"/>
                </a:lnTo>
                <a:lnTo>
                  <a:pt x="242392" y="994410"/>
                </a:lnTo>
                <a:lnTo>
                  <a:pt x="239509" y="991870"/>
                </a:lnTo>
                <a:lnTo>
                  <a:pt x="237401" y="985520"/>
                </a:lnTo>
                <a:lnTo>
                  <a:pt x="235292" y="984262"/>
                </a:lnTo>
                <a:lnTo>
                  <a:pt x="233375" y="981710"/>
                </a:lnTo>
                <a:lnTo>
                  <a:pt x="230301" y="979170"/>
                </a:lnTo>
                <a:lnTo>
                  <a:pt x="223545" y="973632"/>
                </a:lnTo>
                <a:lnTo>
                  <a:pt x="223545" y="1035050"/>
                </a:lnTo>
                <a:lnTo>
                  <a:pt x="222885" y="1037590"/>
                </a:lnTo>
                <a:lnTo>
                  <a:pt x="221716" y="1038860"/>
                </a:lnTo>
                <a:lnTo>
                  <a:pt x="218109" y="1038860"/>
                </a:lnTo>
                <a:lnTo>
                  <a:pt x="217449" y="1037590"/>
                </a:lnTo>
                <a:lnTo>
                  <a:pt x="198983" y="1021080"/>
                </a:lnTo>
                <a:lnTo>
                  <a:pt x="190119" y="1013460"/>
                </a:lnTo>
                <a:lnTo>
                  <a:pt x="181381" y="1004570"/>
                </a:lnTo>
                <a:lnTo>
                  <a:pt x="175412" y="998220"/>
                </a:lnTo>
                <a:lnTo>
                  <a:pt x="169176" y="993140"/>
                </a:lnTo>
                <a:lnTo>
                  <a:pt x="168211" y="984262"/>
                </a:lnTo>
                <a:lnTo>
                  <a:pt x="164134" y="980440"/>
                </a:lnTo>
                <a:lnTo>
                  <a:pt x="165620" y="979170"/>
                </a:lnTo>
                <a:lnTo>
                  <a:pt x="168160" y="984211"/>
                </a:lnTo>
                <a:lnTo>
                  <a:pt x="182257" y="991870"/>
                </a:lnTo>
                <a:lnTo>
                  <a:pt x="184264" y="993140"/>
                </a:lnTo>
                <a:lnTo>
                  <a:pt x="215315" y="1023620"/>
                </a:lnTo>
                <a:lnTo>
                  <a:pt x="223545" y="1035050"/>
                </a:lnTo>
                <a:lnTo>
                  <a:pt x="223545" y="973632"/>
                </a:lnTo>
                <a:lnTo>
                  <a:pt x="217932" y="969010"/>
                </a:lnTo>
                <a:lnTo>
                  <a:pt x="210324" y="961390"/>
                </a:lnTo>
                <a:lnTo>
                  <a:pt x="205524" y="956310"/>
                </a:lnTo>
                <a:lnTo>
                  <a:pt x="203123" y="953770"/>
                </a:lnTo>
                <a:lnTo>
                  <a:pt x="200901" y="951230"/>
                </a:lnTo>
                <a:lnTo>
                  <a:pt x="196469" y="946150"/>
                </a:lnTo>
                <a:lnTo>
                  <a:pt x="190195" y="938530"/>
                </a:lnTo>
                <a:lnTo>
                  <a:pt x="178079" y="922020"/>
                </a:lnTo>
                <a:lnTo>
                  <a:pt x="175234" y="918210"/>
                </a:lnTo>
                <a:lnTo>
                  <a:pt x="172859" y="914400"/>
                </a:lnTo>
                <a:lnTo>
                  <a:pt x="166344" y="911860"/>
                </a:lnTo>
                <a:lnTo>
                  <a:pt x="165087" y="909320"/>
                </a:lnTo>
                <a:lnTo>
                  <a:pt x="160642" y="904240"/>
                </a:lnTo>
                <a:lnTo>
                  <a:pt x="157403" y="900430"/>
                </a:lnTo>
                <a:lnTo>
                  <a:pt x="152666" y="894080"/>
                </a:lnTo>
                <a:lnTo>
                  <a:pt x="150685" y="891540"/>
                </a:lnTo>
                <a:lnTo>
                  <a:pt x="148869" y="882650"/>
                </a:lnTo>
                <a:lnTo>
                  <a:pt x="147434" y="880110"/>
                </a:lnTo>
                <a:lnTo>
                  <a:pt x="144500" y="879678"/>
                </a:lnTo>
                <a:lnTo>
                  <a:pt x="144500" y="953770"/>
                </a:lnTo>
                <a:lnTo>
                  <a:pt x="144322" y="955040"/>
                </a:lnTo>
                <a:lnTo>
                  <a:pt x="143065" y="955040"/>
                </a:lnTo>
                <a:lnTo>
                  <a:pt x="141859" y="956310"/>
                </a:lnTo>
                <a:lnTo>
                  <a:pt x="139827" y="953770"/>
                </a:lnTo>
                <a:lnTo>
                  <a:pt x="142900" y="951230"/>
                </a:lnTo>
                <a:lnTo>
                  <a:pt x="143446" y="952500"/>
                </a:lnTo>
                <a:lnTo>
                  <a:pt x="144500" y="953770"/>
                </a:lnTo>
                <a:lnTo>
                  <a:pt x="144500" y="879678"/>
                </a:lnTo>
                <a:lnTo>
                  <a:pt x="138925" y="878840"/>
                </a:lnTo>
                <a:lnTo>
                  <a:pt x="136855" y="876300"/>
                </a:lnTo>
                <a:lnTo>
                  <a:pt x="136410" y="873760"/>
                </a:lnTo>
                <a:lnTo>
                  <a:pt x="134213" y="866140"/>
                </a:lnTo>
                <a:lnTo>
                  <a:pt x="130390" y="859790"/>
                </a:lnTo>
                <a:lnTo>
                  <a:pt x="125869" y="854710"/>
                </a:lnTo>
                <a:lnTo>
                  <a:pt x="121551" y="848360"/>
                </a:lnTo>
                <a:lnTo>
                  <a:pt x="117106" y="842010"/>
                </a:lnTo>
                <a:lnTo>
                  <a:pt x="108559" y="826770"/>
                </a:lnTo>
                <a:lnTo>
                  <a:pt x="109143" y="825500"/>
                </a:lnTo>
                <a:lnTo>
                  <a:pt x="109334" y="822960"/>
                </a:lnTo>
                <a:lnTo>
                  <a:pt x="117411" y="824230"/>
                </a:lnTo>
                <a:lnTo>
                  <a:pt x="117322" y="822960"/>
                </a:lnTo>
                <a:lnTo>
                  <a:pt x="117449" y="821690"/>
                </a:lnTo>
                <a:lnTo>
                  <a:pt x="116065" y="819150"/>
                </a:lnTo>
                <a:lnTo>
                  <a:pt x="115049" y="816610"/>
                </a:lnTo>
                <a:lnTo>
                  <a:pt x="113588" y="814070"/>
                </a:lnTo>
                <a:lnTo>
                  <a:pt x="100444" y="779780"/>
                </a:lnTo>
                <a:lnTo>
                  <a:pt x="96113" y="774700"/>
                </a:lnTo>
                <a:lnTo>
                  <a:pt x="93789" y="769620"/>
                </a:lnTo>
                <a:lnTo>
                  <a:pt x="89801" y="759460"/>
                </a:lnTo>
                <a:lnTo>
                  <a:pt x="86829" y="749452"/>
                </a:lnTo>
                <a:lnTo>
                  <a:pt x="86829" y="781050"/>
                </a:lnTo>
                <a:lnTo>
                  <a:pt x="85661" y="781050"/>
                </a:lnTo>
                <a:lnTo>
                  <a:pt x="85026" y="779780"/>
                </a:lnTo>
                <a:lnTo>
                  <a:pt x="86702" y="779780"/>
                </a:lnTo>
                <a:lnTo>
                  <a:pt x="86829" y="781050"/>
                </a:lnTo>
                <a:lnTo>
                  <a:pt x="86829" y="749452"/>
                </a:lnTo>
                <a:lnTo>
                  <a:pt x="86410" y="748030"/>
                </a:lnTo>
                <a:lnTo>
                  <a:pt x="83489" y="737870"/>
                </a:lnTo>
                <a:lnTo>
                  <a:pt x="80899" y="727710"/>
                </a:lnTo>
                <a:lnTo>
                  <a:pt x="79844" y="722630"/>
                </a:lnTo>
                <a:lnTo>
                  <a:pt x="76784" y="721360"/>
                </a:lnTo>
                <a:lnTo>
                  <a:pt x="64325" y="718820"/>
                </a:lnTo>
                <a:lnTo>
                  <a:pt x="63423" y="716280"/>
                </a:lnTo>
                <a:lnTo>
                  <a:pt x="70573" y="704850"/>
                </a:lnTo>
                <a:lnTo>
                  <a:pt x="71767" y="702310"/>
                </a:lnTo>
                <a:lnTo>
                  <a:pt x="70510" y="698500"/>
                </a:lnTo>
                <a:lnTo>
                  <a:pt x="68795" y="689610"/>
                </a:lnTo>
                <a:lnTo>
                  <a:pt x="68135" y="681990"/>
                </a:lnTo>
                <a:lnTo>
                  <a:pt x="67754" y="673100"/>
                </a:lnTo>
                <a:lnTo>
                  <a:pt x="66878" y="665480"/>
                </a:lnTo>
                <a:lnTo>
                  <a:pt x="66535" y="662940"/>
                </a:lnTo>
                <a:lnTo>
                  <a:pt x="63766" y="654050"/>
                </a:lnTo>
                <a:lnTo>
                  <a:pt x="62585" y="650240"/>
                </a:lnTo>
                <a:lnTo>
                  <a:pt x="63258" y="647700"/>
                </a:lnTo>
                <a:lnTo>
                  <a:pt x="71742" y="642620"/>
                </a:lnTo>
                <a:lnTo>
                  <a:pt x="71183" y="637540"/>
                </a:lnTo>
                <a:lnTo>
                  <a:pt x="70980" y="632460"/>
                </a:lnTo>
                <a:lnTo>
                  <a:pt x="68694" y="623570"/>
                </a:lnTo>
                <a:lnTo>
                  <a:pt x="68046" y="618490"/>
                </a:lnTo>
                <a:lnTo>
                  <a:pt x="70154" y="612140"/>
                </a:lnTo>
                <a:lnTo>
                  <a:pt x="70535" y="610870"/>
                </a:lnTo>
                <a:lnTo>
                  <a:pt x="66890" y="604520"/>
                </a:lnTo>
                <a:lnTo>
                  <a:pt x="69723" y="598170"/>
                </a:lnTo>
                <a:lnTo>
                  <a:pt x="79895" y="560070"/>
                </a:lnTo>
                <a:lnTo>
                  <a:pt x="80568" y="557530"/>
                </a:lnTo>
                <a:lnTo>
                  <a:pt x="82905" y="544830"/>
                </a:lnTo>
                <a:lnTo>
                  <a:pt x="84645" y="533400"/>
                </a:lnTo>
                <a:lnTo>
                  <a:pt x="85737" y="520700"/>
                </a:lnTo>
                <a:lnTo>
                  <a:pt x="85763" y="515620"/>
                </a:lnTo>
                <a:lnTo>
                  <a:pt x="85725" y="508000"/>
                </a:lnTo>
                <a:lnTo>
                  <a:pt x="85534" y="506730"/>
                </a:lnTo>
                <a:lnTo>
                  <a:pt x="85915" y="505460"/>
                </a:lnTo>
                <a:lnTo>
                  <a:pt x="90614" y="486410"/>
                </a:lnTo>
                <a:lnTo>
                  <a:pt x="94107" y="469900"/>
                </a:lnTo>
                <a:lnTo>
                  <a:pt x="94907" y="466090"/>
                </a:lnTo>
                <a:lnTo>
                  <a:pt x="99631" y="447040"/>
                </a:lnTo>
                <a:lnTo>
                  <a:pt x="105664" y="429260"/>
                </a:lnTo>
                <a:lnTo>
                  <a:pt x="106375" y="426720"/>
                </a:lnTo>
                <a:lnTo>
                  <a:pt x="106730" y="425450"/>
                </a:lnTo>
                <a:lnTo>
                  <a:pt x="106705" y="422910"/>
                </a:lnTo>
                <a:lnTo>
                  <a:pt x="107251" y="419100"/>
                </a:lnTo>
                <a:lnTo>
                  <a:pt x="99936" y="417830"/>
                </a:lnTo>
                <a:lnTo>
                  <a:pt x="99529" y="426720"/>
                </a:lnTo>
                <a:lnTo>
                  <a:pt x="93408" y="426720"/>
                </a:lnTo>
                <a:lnTo>
                  <a:pt x="92481" y="420370"/>
                </a:lnTo>
                <a:lnTo>
                  <a:pt x="94234" y="414020"/>
                </a:lnTo>
                <a:lnTo>
                  <a:pt x="101130" y="402590"/>
                </a:lnTo>
                <a:lnTo>
                  <a:pt x="106311" y="396240"/>
                </a:lnTo>
                <a:lnTo>
                  <a:pt x="112153" y="391160"/>
                </a:lnTo>
                <a:lnTo>
                  <a:pt x="117767" y="386080"/>
                </a:lnTo>
                <a:lnTo>
                  <a:pt x="131292" y="358140"/>
                </a:lnTo>
                <a:lnTo>
                  <a:pt x="135801" y="350520"/>
                </a:lnTo>
                <a:lnTo>
                  <a:pt x="138036" y="345440"/>
                </a:lnTo>
                <a:lnTo>
                  <a:pt x="139166" y="342900"/>
                </a:lnTo>
                <a:lnTo>
                  <a:pt x="139827" y="341630"/>
                </a:lnTo>
                <a:lnTo>
                  <a:pt x="140284" y="340360"/>
                </a:lnTo>
                <a:lnTo>
                  <a:pt x="140944" y="337820"/>
                </a:lnTo>
                <a:lnTo>
                  <a:pt x="133515" y="335280"/>
                </a:lnTo>
                <a:lnTo>
                  <a:pt x="131991" y="345440"/>
                </a:lnTo>
                <a:lnTo>
                  <a:pt x="125285" y="344170"/>
                </a:lnTo>
                <a:lnTo>
                  <a:pt x="136969" y="321310"/>
                </a:lnTo>
                <a:lnTo>
                  <a:pt x="138925" y="317500"/>
                </a:lnTo>
                <a:lnTo>
                  <a:pt x="155041" y="292100"/>
                </a:lnTo>
                <a:lnTo>
                  <a:pt x="171272" y="271780"/>
                </a:lnTo>
                <a:lnTo>
                  <a:pt x="173291" y="269240"/>
                </a:lnTo>
                <a:lnTo>
                  <a:pt x="193370" y="246380"/>
                </a:lnTo>
                <a:lnTo>
                  <a:pt x="194602" y="255270"/>
                </a:lnTo>
                <a:lnTo>
                  <a:pt x="183692" y="257810"/>
                </a:lnTo>
                <a:lnTo>
                  <a:pt x="184378" y="266700"/>
                </a:lnTo>
                <a:lnTo>
                  <a:pt x="188353" y="269240"/>
                </a:lnTo>
                <a:lnTo>
                  <a:pt x="195973" y="259080"/>
                </a:lnTo>
                <a:lnTo>
                  <a:pt x="199326" y="254000"/>
                </a:lnTo>
                <a:lnTo>
                  <a:pt x="203466" y="250190"/>
                </a:lnTo>
                <a:lnTo>
                  <a:pt x="206743" y="246380"/>
                </a:lnTo>
                <a:lnTo>
                  <a:pt x="211124" y="241300"/>
                </a:lnTo>
                <a:lnTo>
                  <a:pt x="213220" y="238760"/>
                </a:lnTo>
                <a:lnTo>
                  <a:pt x="218478" y="232410"/>
                </a:lnTo>
                <a:lnTo>
                  <a:pt x="223621" y="227330"/>
                </a:lnTo>
                <a:lnTo>
                  <a:pt x="226187" y="224790"/>
                </a:lnTo>
                <a:lnTo>
                  <a:pt x="234937" y="217170"/>
                </a:lnTo>
                <a:lnTo>
                  <a:pt x="236575" y="215900"/>
                </a:lnTo>
                <a:lnTo>
                  <a:pt x="237883" y="213360"/>
                </a:lnTo>
                <a:lnTo>
                  <a:pt x="242112" y="207010"/>
                </a:lnTo>
                <a:lnTo>
                  <a:pt x="245579" y="203200"/>
                </a:lnTo>
                <a:lnTo>
                  <a:pt x="255117" y="201930"/>
                </a:lnTo>
                <a:lnTo>
                  <a:pt x="258775" y="198120"/>
                </a:lnTo>
                <a:lnTo>
                  <a:pt x="260413" y="195580"/>
                </a:lnTo>
                <a:lnTo>
                  <a:pt x="264477" y="190500"/>
                </a:lnTo>
                <a:lnTo>
                  <a:pt x="269367" y="185420"/>
                </a:lnTo>
                <a:lnTo>
                  <a:pt x="279882" y="177800"/>
                </a:lnTo>
                <a:lnTo>
                  <a:pt x="289598" y="170180"/>
                </a:lnTo>
                <a:lnTo>
                  <a:pt x="333159" y="140970"/>
                </a:lnTo>
                <a:lnTo>
                  <a:pt x="367868" y="123190"/>
                </a:lnTo>
                <a:lnTo>
                  <a:pt x="381330" y="119380"/>
                </a:lnTo>
                <a:lnTo>
                  <a:pt x="386842" y="111760"/>
                </a:lnTo>
                <a:lnTo>
                  <a:pt x="388277" y="111760"/>
                </a:lnTo>
                <a:lnTo>
                  <a:pt x="427215" y="99060"/>
                </a:lnTo>
                <a:lnTo>
                  <a:pt x="428205" y="97790"/>
                </a:lnTo>
                <a:lnTo>
                  <a:pt x="428891" y="97790"/>
                </a:lnTo>
                <a:lnTo>
                  <a:pt x="436511" y="93980"/>
                </a:lnTo>
                <a:lnTo>
                  <a:pt x="444588" y="91440"/>
                </a:lnTo>
                <a:lnTo>
                  <a:pt x="461352" y="88900"/>
                </a:lnTo>
                <a:lnTo>
                  <a:pt x="465124" y="88900"/>
                </a:lnTo>
                <a:lnTo>
                  <a:pt x="469392" y="87630"/>
                </a:lnTo>
                <a:lnTo>
                  <a:pt x="472325" y="86360"/>
                </a:lnTo>
                <a:lnTo>
                  <a:pt x="482028" y="80010"/>
                </a:lnTo>
                <a:lnTo>
                  <a:pt x="492213" y="77470"/>
                </a:lnTo>
                <a:lnTo>
                  <a:pt x="502856" y="77470"/>
                </a:lnTo>
                <a:lnTo>
                  <a:pt x="513930" y="78740"/>
                </a:lnTo>
                <a:lnTo>
                  <a:pt x="514883" y="77470"/>
                </a:lnTo>
                <a:lnTo>
                  <a:pt x="519645" y="71120"/>
                </a:lnTo>
                <a:lnTo>
                  <a:pt x="533222" y="73660"/>
                </a:lnTo>
                <a:lnTo>
                  <a:pt x="540740" y="71120"/>
                </a:lnTo>
                <a:lnTo>
                  <a:pt x="549935" y="69850"/>
                </a:lnTo>
                <a:lnTo>
                  <a:pt x="552221" y="68580"/>
                </a:lnTo>
                <a:lnTo>
                  <a:pt x="553948" y="68580"/>
                </a:lnTo>
                <a:lnTo>
                  <a:pt x="561568" y="69850"/>
                </a:lnTo>
                <a:lnTo>
                  <a:pt x="569061" y="69850"/>
                </a:lnTo>
                <a:lnTo>
                  <a:pt x="576503" y="68580"/>
                </a:lnTo>
                <a:lnTo>
                  <a:pt x="583946" y="67310"/>
                </a:lnTo>
                <a:lnTo>
                  <a:pt x="595388" y="67310"/>
                </a:lnTo>
                <a:lnTo>
                  <a:pt x="601738" y="68580"/>
                </a:lnTo>
                <a:lnTo>
                  <a:pt x="614426" y="69850"/>
                </a:lnTo>
                <a:lnTo>
                  <a:pt x="622096" y="71120"/>
                </a:lnTo>
                <a:lnTo>
                  <a:pt x="623773" y="71120"/>
                </a:lnTo>
                <a:lnTo>
                  <a:pt x="624890" y="69850"/>
                </a:lnTo>
                <a:lnTo>
                  <a:pt x="631278" y="64770"/>
                </a:lnTo>
                <a:lnTo>
                  <a:pt x="637870" y="66040"/>
                </a:lnTo>
                <a:lnTo>
                  <a:pt x="644537" y="68580"/>
                </a:lnTo>
                <a:lnTo>
                  <a:pt x="648487" y="71120"/>
                </a:lnTo>
                <a:lnTo>
                  <a:pt x="666216" y="71120"/>
                </a:lnTo>
                <a:lnTo>
                  <a:pt x="696887" y="78740"/>
                </a:lnTo>
                <a:lnTo>
                  <a:pt x="712228" y="81280"/>
                </a:lnTo>
                <a:lnTo>
                  <a:pt x="720432" y="82550"/>
                </a:lnTo>
                <a:lnTo>
                  <a:pt x="728535" y="85090"/>
                </a:lnTo>
                <a:lnTo>
                  <a:pt x="744232" y="88900"/>
                </a:lnTo>
                <a:lnTo>
                  <a:pt x="751992" y="88900"/>
                </a:lnTo>
                <a:lnTo>
                  <a:pt x="760793" y="93980"/>
                </a:lnTo>
                <a:lnTo>
                  <a:pt x="763498" y="95250"/>
                </a:lnTo>
                <a:lnTo>
                  <a:pt x="765810" y="95250"/>
                </a:lnTo>
                <a:lnTo>
                  <a:pt x="772261" y="93980"/>
                </a:lnTo>
                <a:lnTo>
                  <a:pt x="778002" y="95250"/>
                </a:lnTo>
                <a:lnTo>
                  <a:pt x="786104" y="100330"/>
                </a:lnTo>
                <a:lnTo>
                  <a:pt x="790130" y="100330"/>
                </a:lnTo>
                <a:lnTo>
                  <a:pt x="799693" y="97790"/>
                </a:lnTo>
                <a:lnTo>
                  <a:pt x="805053" y="99060"/>
                </a:lnTo>
                <a:lnTo>
                  <a:pt x="816013" y="105410"/>
                </a:lnTo>
                <a:lnTo>
                  <a:pt x="822515" y="106680"/>
                </a:lnTo>
                <a:lnTo>
                  <a:pt x="832624" y="110490"/>
                </a:lnTo>
                <a:lnTo>
                  <a:pt x="840994" y="115570"/>
                </a:lnTo>
                <a:lnTo>
                  <a:pt x="862304" y="127000"/>
                </a:lnTo>
                <a:lnTo>
                  <a:pt x="869518" y="129540"/>
                </a:lnTo>
                <a:lnTo>
                  <a:pt x="883577" y="137160"/>
                </a:lnTo>
                <a:lnTo>
                  <a:pt x="896962" y="144780"/>
                </a:lnTo>
                <a:lnTo>
                  <a:pt x="909523" y="153670"/>
                </a:lnTo>
                <a:lnTo>
                  <a:pt x="921143" y="165100"/>
                </a:lnTo>
                <a:lnTo>
                  <a:pt x="929119" y="172720"/>
                </a:lnTo>
                <a:lnTo>
                  <a:pt x="937006" y="181610"/>
                </a:lnTo>
                <a:lnTo>
                  <a:pt x="944981" y="190500"/>
                </a:lnTo>
                <a:lnTo>
                  <a:pt x="953287" y="198120"/>
                </a:lnTo>
                <a:lnTo>
                  <a:pt x="959713" y="204470"/>
                </a:lnTo>
                <a:lnTo>
                  <a:pt x="965581" y="210820"/>
                </a:lnTo>
                <a:lnTo>
                  <a:pt x="971029" y="218440"/>
                </a:lnTo>
                <a:lnTo>
                  <a:pt x="976198" y="226060"/>
                </a:lnTo>
                <a:lnTo>
                  <a:pt x="982065" y="233680"/>
                </a:lnTo>
                <a:lnTo>
                  <a:pt x="988682" y="241300"/>
                </a:lnTo>
                <a:lnTo>
                  <a:pt x="995616" y="247650"/>
                </a:lnTo>
                <a:lnTo>
                  <a:pt x="1002436" y="255270"/>
                </a:lnTo>
                <a:lnTo>
                  <a:pt x="1004824" y="257810"/>
                </a:lnTo>
                <a:lnTo>
                  <a:pt x="1006868" y="260350"/>
                </a:lnTo>
                <a:lnTo>
                  <a:pt x="1021346" y="279400"/>
                </a:lnTo>
                <a:lnTo>
                  <a:pt x="1027468" y="288290"/>
                </a:lnTo>
                <a:lnTo>
                  <a:pt x="1033487" y="295910"/>
                </a:lnTo>
                <a:lnTo>
                  <a:pt x="1037247" y="302260"/>
                </a:lnTo>
                <a:lnTo>
                  <a:pt x="1040841" y="307340"/>
                </a:lnTo>
                <a:lnTo>
                  <a:pt x="1044384" y="313690"/>
                </a:lnTo>
                <a:lnTo>
                  <a:pt x="1047965" y="318770"/>
                </a:lnTo>
                <a:lnTo>
                  <a:pt x="1052169" y="325120"/>
                </a:lnTo>
                <a:lnTo>
                  <a:pt x="1056474" y="331470"/>
                </a:lnTo>
                <a:lnTo>
                  <a:pt x="1061402" y="339090"/>
                </a:lnTo>
                <a:lnTo>
                  <a:pt x="1062367" y="340360"/>
                </a:lnTo>
                <a:lnTo>
                  <a:pt x="1065898" y="347980"/>
                </a:lnTo>
                <a:lnTo>
                  <a:pt x="1072070" y="363220"/>
                </a:lnTo>
                <a:lnTo>
                  <a:pt x="1076540" y="374650"/>
                </a:lnTo>
                <a:lnTo>
                  <a:pt x="1077709" y="378460"/>
                </a:lnTo>
                <a:lnTo>
                  <a:pt x="1079754" y="381000"/>
                </a:lnTo>
                <a:lnTo>
                  <a:pt x="1096746" y="421640"/>
                </a:lnTo>
                <a:lnTo>
                  <a:pt x="1100175" y="434340"/>
                </a:lnTo>
                <a:lnTo>
                  <a:pt x="1102296" y="441960"/>
                </a:lnTo>
                <a:lnTo>
                  <a:pt x="1102614" y="444500"/>
                </a:lnTo>
                <a:lnTo>
                  <a:pt x="1103464" y="444500"/>
                </a:lnTo>
                <a:lnTo>
                  <a:pt x="1108341" y="454660"/>
                </a:lnTo>
                <a:lnTo>
                  <a:pt x="1111275" y="463550"/>
                </a:lnTo>
                <a:lnTo>
                  <a:pt x="1113002" y="473710"/>
                </a:lnTo>
                <a:lnTo>
                  <a:pt x="1114920" y="487680"/>
                </a:lnTo>
                <a:lnTo>
                  <a:pt x="1117485" y="492760"/>
                </a:lnTo>
                <a:lnTo>
                  <a:pt x="1119733" y="505460"/>
                </a:lnTo>
                <a:lnTo>
                  <a:pt x="1120317" y="513080"/>
                </a:lnTo>
                <a:lnTo>
                  <a:pt x="1122832" y="530860"/>
                </a:lnTo>
                <a:lnTo>
                  <a:pt x="1125740" y="549910"/>
                </a:lnTo>
                <a:lnTo>
                  <a:pt x="1127455" y="561340"/>
                </a:lnTo>
                <a:lnTo>
                  <a:pt x="1127048" y="563880"/>
                </a:lnTo>
                <a:lnTo>
                  <a:pt x="1126756" y="566420"/>
                </a:lnTo>
                <a:lnTo>
                  <a:pt x="1130427" y="599440"/>
                </a:lnTo>
                <a:lnTo>
                  <a:pt x="1130427" y="311607"/>
                </a:lnTo>
                <a:lnTo>
                  <a:pt x="1128750" y="308610"/>
                </a:lnTo>
                <a:lnTo>
                  <a:pt x="1117600" y="289560"/>
                </a:lnTo>
                <a:lnTo>
                  <a:pt x="1116025" y="289560"/>
                </a:lnTo>
                <a:lnTo>
                  <a:pt x="1112951" y="285750"/>
                </a:lnTo>
                <a:lnTo>
                  <a:pt x="1110640" y="283210"/>
                </a:lnTo>
                <a:lnTo>
                  <a:pt x="1109357" y="280670"/>
                </a:lnTo>
                <a:lnTo>
                  <a:pt x="1106093" y="274320"/>
                </a:lnTo>
                <a:lnTo>
                  <a:pt x="1102461" y="269240"/>
                </a:lnTo>
                <a:lnTo>
                  <a:pt x="1098435" y="262890"/>
                </a:lnTo>
                <a:lnTo>
                  <a:pt x="1093939" y="257810"/>
                </a:lnTo>
                <a:lnTo>
                  <a:pt x="1091844" y="255270"/>
                </a:lnTo>
                <a:lnTo>
                  <a:pt x="1091349" y="251460"/>
                </a:lnTo>
                <a:lnTo>
                  <a:pt x="1087882" y="246380"/>
                </a:lnTo>
                <a:lnTo>
                  <a:pt x="1085773" y="242570"/>
                </a:lnTo>
                <a:lnTo>
                  <a:pt x="1075753" y="229870"/>
                </a:lnTo>
                <a:lnTo>
                  <a:pt x="1071956" y="224790"/>
                </a:lnTo>
                <a:lnTo>
                  <a:pt x="1065618" y="217170"/>
                </a:lnTo>
                <a:lnTo>
                  <a:pt x="1059307" y="208280"/>
                </a:lnTo>
                <a:lnTo>
                  <a:pt x="1052931" y="199390"/>
                </a:lnTo>
                <a:lnTo>
                  <a:pt x="1046416" y="191770"/>
                </a:lnTo>
                <a:lnTo>
                  <a:pt x="1041844" y="186690"/>
                </a:lnTo>
                <a:lnTo>
                  <a:pt x="1037107" y="180340"/>
                </a:lnTo>
                <a:lnTo>
                  <a:pt x="1032167" y="175260"/>
                </a:lnTo>
                <a:lnTo>
                  <a:pt x="1026998" y="170180"/>
                </a:lnTo>
                <a:lnTo>
                  <a:pt x="1018463" y="163830"/>
                </a:lnTo>
                <a:lnTo>
                  <a:pt x="1009789" y="156210"/>
                </a:lnTo>
                <a:lnTo>
                  <a:pt x="1001382" y="149860"/>
                </a:lnTo>
                <a:lnTo>
                  <a:pt x="993673" y="140970"/>
                </a:lnTo>
                <a:lnTo>
                  <a:pt x="991806" y="138430"/>
                </a:lnTo>
                <a:lnTo>
                  <a:pt x="989253" y="137160"/>
                </a:lnTo>
                <a:lnTo>
                  <a:pt x="981405" y="132080"/>
                </a:lnTo>
                <a:lnTo>
                  <a:pt x="965263" y="120650"/>
                </a:lnTo>
                <a:lnTo>
                  <a:pt x="962329" y="119380"/>
                </a:lnTo>
                <a:lnTo>
                  <a:pt x="959548" y="116840"/>
                </a:lnTo>
                <a:lnTo>
                  <a:pt x="957122" y="114300"/>
                </a:lnTo>
                <a:lnTo>
                  <a:pt x="951331" y="109220"/>
                </a:lnTo>
                <a:lnTo>
                  <a:pt x="945146" y="104140"/>
                </a:lnTo>
                <a:lnTo>
                  <a:pt x="938504" y="99060"/>
                </a:lnTo>
                <a:lnTo>
                  <a:pt x="936142" y="97790"/>
                </a:lnTo>
                <a:lnTo>
                  <a:pt x="931418" y="95250"/>
                </a:lnTo>
                <a:lnTo>
                  <a:pt x="929284" y="93980"/>
                </a:lnTo>
                <a:lnTo>
                  <a:pt x="927163" y="92710"/>
                </a:lnTo>
                <a:lnTo>
                  <a:pt x="923163" y="90170"/>
                </a:lnTo>
                <a:lnTo>
                  <a:pt x="919264" y="87630"/>
                </a:lnTo>
                <a:lnTo>
                  <a:pt x="911313" y="82550"/>
                </a:lnTo>
                <a:lnTo>
                  <a:pt x="903262" y="76200"/>
                </a:lnTo>
                <a:lnTo>
                  <a:pt x="894689" y="72390"/>
                </a:lnTo>
                <a:lnTo>
                  <a:pt x="885164" y="68580"/>
                </a:lnTo>
                <a:lnTo>
                  <a:pt x="880668" y="68580"/>
                </a:lnTo>
                <a:lnTo>
                  <a:pt x="876630" y="64770"/>
                </a:lnTo>
                <a:lnTo>
                  <a:pt x="868959" y="60960"/>
                </a:lnTo>
                <a:lnTo>
                  <a:pt x="867283" y="59690"/>
                </a:lnTo>
                <a:lnTo>
                  <a:pt x="865619" y="58420"/>
                </a:lnTo>
                <a:lnTo>
                  <a:pt x="848766" y="52070"/>
                </a:lnTo>
                <a:lnTo>
                  <a:pt x="835456" y="45720"/>
                </a:lnTo>
                <a:lnTo>
                  <a:pt x="801903" y="33020"/>
                </a:lnTo>
                <a:lnTo>
                  <a:pt x="794677" y="30480"/>
                </a:lnTo>
                <a:lnTo>
                  <a:pt x="783374" y="26670"/>
                </a:lnTo>
                <a:lnTo>
                  <a:pt x="779056" y="26670"/>
                </a:lnTo>
                <a:lnTo>
                  <a:pt x="770686" y="22860"/>
                </a:lnTo>
                <a:lnTo>
                  <a:pt x="766318" y="21590"/>
                </a:lnTo>
                <a:lnTo>
                  <a:pt x="760323" y="17780"/>
                </a:lnTo>
                <a:lnTo>
                  <a:pt x="758329" y="16510"/>
                </a:lnTo>
                <a:lnTo>
                  <a:pt x="754164" y="16510"/>
                </a:lnTo>
                <a:lnTo>
                  <a:pt x="746328" y="17780"/>
                </a:lnTo>
                <a:lnTo>
                  <a:pt x="743178" y="17780"/>
                </a:lnTo>
                <a:lnTo>
                  <a:pt x="740371" y="16510"/>
                </a:lnTo>
                <a:lnTo>
                  <a:pt x="731926" y="13970"/>
                </a:lnTo>
                <a:lnTo>
                  <a:pt x="715073" y="10160"/>
                </a:lnTo>
                <a:lnTo>
                  <a:pt x="706628" y="8890"/>
                </a:lnTo>
                <a:lnTo>
                  <a:pt x="690283" y="3810"/>
                </a:lnTo>
                <a:lnTo>
                  <a:pt x="666648" y="3810"/>
                </a:lnTo>
                <a:lnTo>
                  <a:pt x="658914" y="2540"/>
                </a:lnTo>
                <a:lnTo>
                  <a:pt x="635114" y="2540"/>
                </a:lnTo>
                <a:lnTo>
                  <a:pt x="627087" y="1270"/>
                </a:lnTo>
                <a:lnTo>
                  <a:pt x="611339" y="1270"/>
                </a:lnTo>
                <a:lnTo>
                  <a:pt x="603719" y="0"/>
                </a:lnTo>
                <a:lnTo>
                  <a:pt x="593356" y="3810"/>
                </a:lnTo>
                <a:lnTo>
                  <a:pt x="590143" y="2540"/>
                </a:lnTo>
                <a:lnTo>
                  <a:pt x="579793" y="1270"/>
                </a:lnTo>
                <a:lnTo>
                  <a:pt x="572160" y="0"/>
                </a:lnTo>
                <a:lnTo>
                  <a:pt x="565099" y="1270"/>
                </a:lnTo>
                <a:lnTo>
                  <a:pt x="556247" y="3810"/>
                </a:lnTo>
                <a:lnTo>
                  <a:pt x="547408" y="3810"/>
                </a:lnTo>
                <a:lnTo>
                  <a:pt x="538530" y="5080"/>
                </a:lnTo>
                <a:lnTo>
                  <a:pt x="524713" y="5080"/>
                </a:lnTo>
                <a:lnTo>
                  <a:pt x="515315" y="7620"/>
                </a:lnTo>
                <a:lnTo>
                  <a:pt x="508114" y="10160"/>
                </a:lnTo>
                <a:lnTo>
                  <a:pt x="493356" y="12700"/>
                </a:lnTo>
                <a:lnTo>
                  <a:pt x="488683" y="12700"/>
                </a:lnTo>
                <a:lnTo>
                  <a:pt x="483476" y="14135"/>
                </a:lnTo>
                <a:lnTo>
                  <a:pt x="483476" y="62230"/>
                </a:lnTo>
                <a:lnTo>
                  <a:pt x="480136" y="67310"/>
                </a:lnTo>
                <a:lnTo>
                  <a:pt x="475881" y="66040"/>
                </a:lnTo>
                <a:lnTo>
                  <a:pt x="470077" y="64770"/>
                </a:lnTo>
                <a:lnTo>
                  <a:pt x="474510" y="60960"/>
                </a:lnTo>
                <a:lnTo>
                  <a:pt x="478205" y="59690"/>
                </a:lnTo>
                <a:lnTo>
                  <a:pt x="483476" y="62230"/>
                </a:lnTo>
                <a:lnTo>
                  <a:pt x="483476" y="14135"/>
                </a:lnTo>
                <a:lnTo>
                  <a:pt x="479425" y="15240"/>
                </a:lnTo>
                <a:lnTo>
                  <a:pt x="463918" y="17157"/>
                </a:lnTo>
                <a:lnTo>
                  <a:pt x="463918" y="68580"/>
                </a:lnTo>
                <a:lnTo>
                  <a:pt x="450507" y="74930"/>
                </a:lnTo>
                <a:lnTo>
                  <a:pt x="436372" y="80010"/>
                </a:lnTo>
                <a:lnTo>
                  <a:pt x="421690" y="85090"/>
                </a:lnTo>
                <a:lnTo>
                  <a:pt x="406654" y="91440"/>
                </a:lnTo>
                <a:lnTo>
                  <a:pt x="446849" y="71120"/>
                </a:lnTo>
                <a:lnTo>
                  <a:pt x="463918" y="68580"/>
                </a:lnTo>
                <a:lnTo>
                  <a:pt x="463918" y="17157"/>
                </a:lnTo>
                <a:lnTo>
                  <a:pt x="458787" y="17780"/>
                </a:lnTo>
                <a:lnTo>
                  <a:pt x="448767" y="20320"/>
                </a:lnTo>
                <a:lnTo>
                  <a:pt x="439204" y="25400"/>
                </a:lnTo>
                <a:lnTo>
                  <a:pt x="436181" y="27940"/>
                </a:lnTo>
                <a:lnTo>
                  <a:pt x="431914" y="27940"/>
                </a:lnTo>
                <a:lnTo>
                  <a:pt x="425361" y="29210"/>
                </a:lnTo>
                <a:lnTo>
                  <a:pt x="422363" y="29210"/>
                </a:lnTo>
                <a:lnTo>
                  <a:pt x="419696" y="30480"/>
                </a:lnTo>
                <a:lnTo>
                  <a:pt x="411391" y="33020"/>
                </a:lnTo>
                <a:lnTo>
                  <a:pt x="403021" y="36830"/>
                </a:lnTo>
                <a:lnTo>
                  <a:pt x="400189" y="37731"/>
                </a:lnTo>
                <a:lnTo>
                  <a:pt x="400189" y="90170"/>
                </a:lnTo>
                <a:lnTo>
                  <a:pt x="399935" y="90170"/>
                </a:lnTo>
                <a:lnTo>
                  <a:pt x="399783" y="91440"/>
                </a:lnTo>
                <a:lnTo>
                  <a:pt x="399046" y="91440"/>
                </a:lnTo>
                <a:lnTo>
                  <a:pt x="398475" y="90170"/>
                </a:lnTo>
                <a:lnTo>
                  <a:pt x="398729" y="88900"/>
                </a:lnTo>
                <a:lnTo>
                  <a:pt x="400189" y="90170"/>
                </a:lnTo>
                <a:lnTo>
                  <a:pt x="400189" y="37731"/>
                </a:lnTo>
                <a:lnTo>
                  <a:pt x="394931" y="39370"/>
                </a:lnTo>
                <a:lnTo>
                  <a:pt x="387464" y="44450"/>
                </a:lnTo>
                <a:lnTo>
                  <a:pt x="386905" y="44450"/>
                </a:lnTo>
                <a:lnTo>
                  <a:pt x="379069" y="48260"/>
                </a:lnTo>
                <a:lnTo>
                  <a:pt x="371335" y="49530"/>
                </a:lnTo>
                <a:lnTo>
                  <a:pt x="364007" y="53340"/>
                </a:lnTo>
                <a:lnTo>
                  <a:pt x="358279" y="55880"/>
                </a:lnTo>
                <a:lnTo>
                  <a:pt x="352602" y="59690"/>
                </a:lnTo>
                <a:lnTo>
                  <a:pt x="346722" y="62230"/>
                </a:lnTo>
                <a:lnTo>
                  <a:pt x="340385" y="63500"/>
                </a:lnTo>
                <a:lnTo>
                  <a:pt x="339382" y="63500"/>
                </a:lnTo>
                <a:lnTo>
                  <a:pt x="333540" y="66040"/>
                </a:lnTo>
                <a:lnTo>
                  <a:pt x="328206" y="69850"/>
                </a:lnTo>
                <a:lnTo>
                  <a:pt x="319519" y="73660"/>
                </a:lnTo>
                <a:lnTo>
                  <a:pt x="316052" y="74930"/>
                </a:lnTo>
                <a:lnTo>
                  <a:pt x="307365" y="81280"/>
                </a:lnTo>
                <a:lnTo>
                  <a:pt x="302374" y="85090"/>
                </a:lnTo>
                <a:lnTo>
                  <a:pt x="296672" y="88900"/>
                </a:lnTo>
                <a:lnTo>
                  <a:pt x="290969" y="91440"/>
                </a:lnTo>
                <a:lnTo>
                  <a:pt x="285394" y="95250"/>
                </a:lnTo>
                <a:lnTo>
                  <a:pt x="280174" y="99060"/>
                </a:lnTo>
                <a:lnTo>
                  <a:pt x="275539" y="102870"/>
                </a:lnTo>
                <a:lnTo>
                  <a:pt x="274828" y="104140"/>
                </a:lnTo>
                <a:lnTo>
                  <a:pt x="273697" y="104140"/>
                </a:lnTo>
                <a:lnTo>
                  <a:pt x="272605" y="105410"/>
                </a:lnTo>
                <a:lnTo>
                  <a:pt x="266700" y="107950"/>
                </a:lnTo>
                <a:lnTo>
                  <a:pt x="261302" y="111760"/>
                </a:lnTo>
                <a:lnTo>
                  <a:pt x="256324" y="115570"/>
                </a:lnTo>
                <a:lnTo>
                  <a:pt x="251675" y="120650"/>
                </a:lnTo>
                <a:lnTo>
                  <a:pt x="243954" y="126974"/>
                </a:lnTo>
                <a:lnTo>
                  <a:pt x="243954" y="173990"/>
                </a:lnTo>
                <a:lnTo>
                  <a:pt x="243446" y="179070"/>
                </a:lnTo>
                <a:lnTo>
                  <a:pt x="241515" y="185420"/>
                </a:lnTo>
                <a:lnTo>
                  <a:pt x="237363" y="191770"/>
                </a:lnTo>
                <a:lnTo>
                  <a:pt x="231660" y="195580"/>
                </a:lnTo>
                <a:lnTo>
                  <a:pt x="225044" y="198120"/>
                </a:lnTo>
                <a:lnTo>
                  <a:pt x="223100" y="198120"/>
                </a:lnTo>
                <a:lnTo>
                  <a:pt x="219773" y="196850"/>
                </a:lnTo>
                <a:lnTo>
                  <a:pt x="218097" y="193040"/>
                </a:lnTo>
                <a:lnTo>
                  <a:pt x="217538" y="189230"/>
                </a:lnTo>
                <a:lnTo>
                  <a:pt x="223862" y="181610"/>
                </a:lnTo>
                <a:lnTo>
                  <a:pt x="229336" y="176530"/>
                </a:lnTo>
                <a:lnTo>
                  <a:pt x="239585" y="170180"/>
                </a:lnTo>
                <a:lnTo>
                  <a:pt x="243954" y="173990"/>
                </a:lnTo>
                <a:lnTo>
                  <a:pt x="243954" y="126974"/>
                </a:lnTo>
                <a:lnTo>
                  <a:pt x="235419" y="132080"/>
                </a:lnTo>
                <a:lnTo>
                  <a:pt x="227152" y="137160"/>
                </a:lnTo>
                <a:lnTo>
                  <a:pt x="220065" y="144780"/>
                </a:lnTo>
                <a:lnTo>
                  <a:pt x="217246" y="148590"/>
                </a:lnTo>
                <a:lnTo>
                  <a:pt x="214185" y="152400"/>
                </a:lnTo>
                <a:lnTo>
                  <a:pt x="211594" y="154292"/>
                </a:lnTo>
                <a:lnTo>
                  <a:pt x="211594" y="227330"/>
                </a:lnTo>
                <a:lnTo>
                  <a:pt x="210578" y="234950"/>
                </a:lnTo>
                <a:lnTo>
                  <a:pt x="206298" y="237490"/>
                </a:lnTo>
                <a:lnTo>
                  <a:pt x="201142" y="238760"/>
                </a:lnTo>
                <a:lnTo>
                  <a:pt x="199885" y="232410"/>
                </a:lnTo>
                <a:lnTo>
                  <a:pt x="201917" y="229870"/>
                </a:lnTo>
                <a:lnTo>
                  <a:pt x="211594" y="227330"/>
                </a:lnTo>
                <a:lnTo>
                  <a:pt x="211594" y="154292"/>
                </a:lnTo>
                <a:lnTo>
                  <a:pt x="210705" y="154940"/>
                </a:lnTo>
                <a:lnTo>
                  <a:pt x="204812" y="160020"/>
                </a:lnTo>
                <a:lnTo>
                  <a:pt x="192874" y="170180"/>
                </a:lnTo>
                <a:lnTo>
                  <a:pt x="161417" y="201930"/>
                </a:lnTo>
                <a:lnTo>
                  <a:pt x="157835" y="206959"/>
                </a:lnTo>
                <a:lnTo>
                  <a:pt x="157835" y="278130"/>
                </a:lnTo>
                <a:lnTo>
                  <a:pt x="155422" y="281940"/>
                </a:lnTo>
                <a:lnTo>
                  <a:pt x="152641" y="287020"/>
                </a:lnTo>
                <a:lnTo>
                  <a:pt x="147650" y="293370"/>
                </a:lnTo>
                <a:lnTo>
                  <a:pt x="142570" y="300990"/>
                </a:lnTo>
                <a:lnTo>
                  <a:pt x="137426" y="307340"/>
                </a:lnTo>
                <a:lnTo>
                  <a:pt x="130429" y="317500"/>
                </a:lnTo>
                <a:lnTo>
                  <a:pt x="128676" y="321310"/>
                </a:lnTo>
                <a:lnTo>
                  <a:pt x="120865" y="317500"/>
                </a:lnTo>
                <a:lnTo>
                  <a:pt x="124218" y="313690"/>
                </a:lnTo>
                <a:lnTo>
                  <a:pt x="129286" y="303530"/>
                </a:lnTo>
                <a:lnTo>
                  <a:pt x="132524" y="297180"/>
                </a:lnTo>
                <a:lnTo>
                  <a:pt x="140550" y="284480"/>
                </a:lnTo>
                <a:lnTo>
                  <a:pt x="145288" y="279400"/>
                </a:lnTo>
                <a:lnTo>
                  <a:pt x="151269" y="273050"/>
                </a:lnTo>
                <a:lnTo>
                  <a:pt x="153949" y="271780"/>
                </a:lnTo>
                <a:lnTo>
                  <a:pt x="156464" y="271780"/>
                </a:lnTo>
                <a:lnTo>
                  <a:pt x="157835" y="278130"/>
                </a:lnTo>
                <a:lnTo>
                  <a:pt x="157835" y="206959"/>
                </a:lnTo>
                <a:lnTo>
                  <a:pt x="154178" y="212090"/>
                </a:lnTo>
                <a:lnTo>
                  <a:pt x="152793" y="213360"/>
                </a:lnTo>
                <a:lnTo>
                  <a:pt x="150342" y="214630"/>
                </a:lnTo>
                <a:lnTo>
                  <a:pt x="146354" y="218440"/>
                </a:lnTo>
                <a:lnTo>
                  <a:pt x="144005" y="219710"/>
                </a:lnTo>
                <a:lnTo>
                  <a:pt x="142367" y="222250"/>
                </a:lnTo>
                <a:lnTo>
                  <a:pt x="133273" y="233680"/>
                </a:lnTo>
                <a:lnTo>
                  <a:pt x="107315" y="266700"/>
                </a:lnTo>
                <a:lnTo>
                  <a:pt x="86042" y="299402"/>
                </a:lnTo>
                <a:lnTo>
                  <a:pt x="86042" y="469900"/>
                </a:lnTo>
                <a:lnTo>
                  <a:pt x="84531" y="482600"/>
                </a:lnTo>
                <a:lnTo>
                  <a:pt x="80340" y="494030"/>
                </a:lnTo>
                <a:lnTo>
                  <a:pt x="74777" y="505460"/>
                </a:lnTo>
                <a:lnTo>
                  <a:pt x="69151" y="515620"/>
                </a:lnTo>
                <a:lnTo>
                  <a:pt x="68262" y="513080"/>
                </a:lnTo>
                <a:lnTo>
                  <a:pt x="66954" y="509270"/>
                </a:lnTo>
                <a:lnTo>
                  <a:pt x="64643" y="502920"/>
                </a:lnTo>
                <a:lnTo>
                  <a:pt x="70612" y="495300"/>
                </a:lnTo>
                <a:lnTo>
                  <a:pt x="71323" y="492760"/>
                </a:lnTo>
                <a:lnTo>
                  <a:pt x="66408" y="482600"/>
                </a:lnTo>
                <a:lnTo>
                  <a:pt x="73939" y="478790"/>
                </a:lnTo>
                <a:lnTo>
                  <a:pt x="80619" y="472440"/>
                </a:lnTo>
                <a:lnTo>
                  <a:pt x="83210" y="471170"/>
                </a:lnTo>
                <a:lnTo>
                  <a:pt x="86042" y="469900"/>
                </a:lnTo>
                <a:lnTo>
                  <a:pt x="86042" y="299402"/>
                </a:lnTo>
                <a:lnTo>
                  <a:pt x="84239" y="302260"/>
                </a:lnTo>
                <a:lnTo>
                  <a:pt x="78905" y="314960"/>
                </a:lnTo>
                <a:lnTo>
                  <a:pt x="78498" y="316230"/>
                </a:lnTo>
                <a:lnTo>
                  <a:pt x="77317" y="317500"/>
                </a:lnTo>
                <a:lnTo>
                  <a:pt x="76377" y="318770"/>
                </a:lnTo>
                <a:lnTo>
                  <a:pt x="70548" y="326390"/>
                </a:lnTo>
                <a:lnTo>
                  <a:pt x="61061" y="342900"/>
                </a:lnTo>
                <a:lnTo>
                  <a:pt x="57518" y="351790"/>
                </a:lnTo>
                <a:lnTo>
                  <a:pt x="55714" y="356870"/>
                </a:lnTo>
                <a:lnTo>
                  <a:pt x="52946" y="361950"/>
                </a:lnTo>
                <a:lnTo>
                  <a:pt x="49428" y="370840"/>
                </a:lnTo>
                <a:lnTo>
                  <a:pt x="47294" y="373380"/>
                </a:lnTo>
                <a:lnTo>
                  <a:pt x="49377" y="377190"/>
                </a:lnTo>
                <a:lnTo>
                  <a:pt x="56629" y="372110"/>
                </a:lnTo>
                <a:lnTo>
                  <a:pt x="60909" y="374650"/>
                </a:lnTo>
                <a:lnTo>
                  <a:pt x="59474" y="377190"/>
                </a:lnTo>
                <a:lnTo>
                  <a:pt x="55880" y="386080"/>
                </a:lnTo>
                <a:lnTo>
                  <a:pt x="55537" y="387413"/>
                </a:lnTo>
                <a:lnTo>
                  <a:pt x="55537" y="560070"/>
                </a:lnTo>
                <a:lnTo>
                  <a:pt x="54952" y="565150"/>
                </a:lnTo>
                <a:lnTo>
                  <a:pt x="54000" y="574040"/>
                </a:lnTo>
                <a:lnTo>
                  <a:pt x="53632" y="576770"/>
                </a:lnTo>
                <a:lnTo>
                  <a:pt x="53632" y="645160"/>
                </a:lnTo>
                <a:lnTo>
                  <a:pt x="49022" y="654050"/>
                </a:lnTo>
                <a:lnTo>
                  <a:pt x="47155" y="647700"/>
                </a:lnTo>
                <a:lnTo>
                  <a:pt x="45974" y="643890"/>
                </a:lnTo>
                <a:lnTo>
                  <a:pt x="48310" y="637540"/>
                </a:lnTo>
                <a:lnTo>
                  <a:pt x="53543" y="643890"/>
                </a:lnTo>
                <a:lnTo>
                  <a:pt x="53632" y="645160"/>
                </a:lnTo>
                <a:lnTo>
                  <a:pt x="53632" y="576770"/>
                </a:lnTo>
                <a:lnTo>
                  <a:pt x="52971" y="581660"/>
                </a:lnTo>
                <a:lnTo>
                  <a:pt x="51892" y="589280"/>
                </a:lnTo>
                <a:lnTo>
                  <a:pt x="50533" y="599440"/>
                </a:lnTo>
                <a:lnTo>
                  <a:pt x="50317" y="601980"/>
                </a:lnTo>
                <a:lnTo>
                  <a:pt x="48221" y="603211"/>
                </a:lnTo>
                <a:lnTo>
                  <a:pt x="48221" y="615950"/>
                </a:lnTo>
                <a:lnTo>
                  <a:pt x="47548" y="617220"/>
                </a:lnTo>
                <a:lnTo>
                  <a:pt x="46228" y="617220"/>
                </a:lnTo>
                <a:lnTo>
                  <a:pt x="45427" y="618490"/>
                </a:lnTo>
                <a:lnTo>
                  <a:pt x="43180" y="615950"/>
                </a:lnTo>
                <a:lnTo>
                  <a:pt x="43459" y="613410"/>
                </a:lnTo>
                <a:lnTo>
                  <a:pt x="46710" y="612140"/>
                </a:lnTo>
                <a:lnTo>
                  <a:pt x="47269" y="613410"/>
                </a:lnTo>
                <a:lnTo>
                  <a:pt x="48107" y="613410"/>
                </a:lnTo>
                <a:lnTo>
                  <a:pt x="48221" y="615950"/>
                </a:lnTo>
                <a:lnTo>
                  <a:pt x="48221" y="603211"/>
                </a:lnTo>
                <a:lnTo>
                  <a:pt x="45986" y="604520"/>
                </a:lnTo>
                <a:lnTo>
                  <a:pt x="45008" y="601980"/>
                </a:lnTo>
                <a:lnTo>
                  <a:pt x="43649" y="599440"/>
                </a:lnTo>
                <a:lnTo>
                  <a:pt x="43205" y="596900"/>
                </a:lnTo>
                <a:lnTo>
                  <a:pt x="42024" y="589280"/>
                </a:lnTo>
                <a:lnTo>
                  <a:pt x="41681" y="580390"/>
                </a:lnTo>
                <a:lnTo>
                  <a:pt x="42100" y="572770"/>
                </a:lnTo>
                <a:lnTo>
                  <a:pt x="43205" y="563880"/>
                </a:lnTo>
                <a:lnTo>
                  <a:pt x="44030" y="558800"/>
                </a:lnTo>
                <a:lnTo>
                  <a:pt x="43992" y="554990"/>
                </a:lnTo>
                <a:lnTo>
                  <a:pt x="40868" y="547370"/>
                </a:lnTo>
                <a:lnTo>
                  <a:pt x="40754" y="543560"/>
                </a:lnTo>
                <a:lnTo>
                  <a:pt x="41211" y="541020"/>
                </a:lnTo>
                <a:lnTo>
                  <a:pt x="42405" y="533400"/>
                </a:lnTo>
                <a:lnTo>
                  <a:pt x="44323" y="525780"/>
                </a:lnTo>
                <a:lnTo>
                  <a:pt x="46228" y="515620"/>
                </a:lnTo>
                <a:lnTo>
                  <a:pt x="46431" y="513080"/>
                </a:lnTo>
                <a:lnTo>
                  <a:pt x="53416" y="513080"/>
                </a:lnTo>
                <a:lnTo>
                  <a:pt x="54356" y="515620"/>
                </a:lnTo>
                <a:lnTo>
                  <a:pt x="54648" y="523240"/>
                </a:lnTo>
                <a:lnTo>
                  <a:pt x="54381" y="527050"/>
                </a:lnTo>
                <a:lnTo>
                  <a:pt x="54787" y="537210"/>
                </a:lnTo>
                <a:lnTo>
                  <a:pt x="55435" y="543560"/>
                </a:lnTo>
                <a:lnTo>
                  <a:pt x="55537" y="560070"/>
                </a:lnTo>
                <a:lnTo>
                  <a:pt x="55537" y="387413"/>
                </a:lnTo>
                <a:lnTo>
                  <a:pt x="53911" y="393700"/>
                </a:lnTo>
                <a:lnTo>
                  <a:pt x="48425" y="406400"/>
                </a:lnTo>
                <a:lnTo>
                  <a:pt x="45339" y="414020"/>
                </a:lnTo>
                <a:lnTo>
                  <a:pt x="41046" y="420370"/>
                </a:lnTo>
                <a:lnTo>
                  <a:pt x="34683" y="424180"/>
                </a:lnTo>
                <a:lnTo>
                  <a:pt x="32258" y="425450"/>
                </a:lnTo>
                <a:lnTo>
                  <a:pt x="30162" y="427990"/>
                </a:lnTo>
                <a:lnTo>
                  <a:pt x="17335" y="464820"/>
                </a:lnTo>
                <a:lnTo>
                  <a:pt x="8636" y="513080"/>
                </a:lnTo>
                <a:lnTo>
                  <a:pt x="6743" y="525780"/>
                </a:lnTo>
                <a:lnTo>
                  <a:pt x="1828" y="549910"/>
                </a:lnTo>
                <a:lnTo>
                  <a:pt x="1079" y="554990"/>
                </a:lnTo>
                <a:lnTo>
                  <a:pt x="368" y="558800"/>
                </a:lnTo>
                <a:lnTo>
                  <a:pt x="228" y="561340"/>
                </a:lnTo>
                <a:lnTo>
                  <a:pt x="114" y="565150"/>
                </a:lnTo>
                <a:lnTo>
                  <a:pt x="0" y="580390"/>
                </a:lnTo>
                <a:lnTo>
                  <a:pt x="533" y="591820"/>
                </a:lnTo>
                <a:lnTo>
                  <a:pt x="2171" y="605790"/>
                </a:lnTo>
                <a:lnTo>
                  <a:pt x="4864" y="619760"/>
                </a:lnTo>
                <a:lnTo>
                  <a:pt x="6438" y="628650"/>
                </a:lnTo>
                <a:lnTo>
                  <a:pt x="7277" y="637540"/>
                </a:lnTo>
                <a:lnTo>
                  <a:pt x="7315" y="638810"/>
                </a:lnTo>
                <a:lnTo>
                  <a:pt x="7404" y="650240"/>
                </a:lnTo>
                <a:lnTo>
                  <a:pt x="7340" y="652780"/>
                </a:lnTo>
                <a:lnTo>
                  <a:pt x="7213" y="669290"/>
                </a:lnTo>
                <a:lnTo>
                  <a:pt x="7835" y="684530"/>
                </a:lnTo>
                <a:lnTo>
                  <a:pt x="8788" y="687070"/>
                </a:lnTo>
                <a:lnTo>
                  <a:pt x="10299" y="693420"/>
                </a:lnTo>
                <a:lnTo>
                  <a:pt x="11734" y="699770"/>
                </a:lnTo>
                <a:lnTo>
                  <a:pt x="13208" y="712470"/>
                </a:lnTo>
                <a:lnTo>
                  <a:pt x="12382" y="718820"/>
                </a:lnTo>
                <a:lnTo>
                  <a:pt x="14033" y="726440"/>
                </a:lnTo>
                <a:lnTo>
                  <a:pt x="24434" y="770890"/>
                </a:lnTo>
                <a:lnTo>
                  <a:pt x="24523" y="772160"/>
                </a:lnTo>
                <a:lnTo>
                  <a:pt x="25946" y="774700"/>
                </a:lnTo>
                <a:lnTo>
                  <a:pt x="27470" y="778510"/>
                </a:lnTo>
                <a:lnTo>
                  <a:pt x="28282" y="779780"/>
                </a:lnTo>
                <a:lnTo>
                  <a:pt x="28892" y="782320"/>
                </a:lnTo>
                <a:lnTo>
                  <a:pt x="30657" y="788670"/>
                </a:lnTo>
                <a:lnTo>
                  <a:pt x="32321" y="795020"/>
                </a:lnTo>
                <a:lnTo>
                  <a:pt x="34239" y="801370"/>
                </a:lnTo>
                <a:lnTo>
                  <a:pt x="48882" y="836930"/>
                </a:lnTo>
                <a:lnTo>
                  <a:pt x="53670" y="852170"/>
                </a:lnTo>
                <a:lnTo>
                  <a:pt x="56311" y="855980"/>
                </a:lnTo>
                <a:lnTo>
                  <a:pt x="58470" y="861060"/>
                </a:lnTo>
                <a:lnTo>
                  <a:pt x="62128" y="867410"/>
                </a:lnTo>
                <a:lnTo>
                  <a:pt x="65849" y="875030"/>
                </a:lnTo>
                <a:lnTo>
                  <a:pt x="69392" y="881380"/>
                </a:lnTo>
                <a:lnTo>
                  <a:pt x="72542" y="889000"/>
                </a:lnTo>
                <a:lnTo>
                  <a:pt x="74891" y="894080"/>
                </a:lnTo>
                <a:lnTo>
                  <a:pt x="77241" y="900430"/>
                </a:lnTo>
                <a:lnTo>
                  <a:pt x="80911" y="905510"/>
                </a:lnTo>
                <a:lnTo>
                  <a:pt x="85356" y="911860"/>
                </a:lnTo>
                <a:lnTo>
                  <a:pt x="89560" y="918210"/>
                </a:lnTo>
                <a:lnTo>
                  <a:pt x="93268" y="924560"/>
                </a:lnTo>
                <a:lnTo>
                  <a:pt x="96253" y="932180"/>
                </a:lnTo>
                <a:lnTo>
                  <a:pt x="98183" y="938530"/>
                </a:lnTo>
                <a:lnTo>
                  <a:pt x="103416" y="942340"/>
                </a:lnTo>
                <a:lnTo>
                  <a:pt x="109766" y="951230"/>
                </a:lnTo>
                <a:lnTo>
                  <a:pt x="112750" y="953770"/>
                </a:lnTo>
                <a:lnTo>
                  <a:pt x="114998" y="957580"/>
                </a:lnTo>
                <a:lnTo>
                  <a:pt x="119824" y="965200"/>
                </a:lnTo>
                <a:lnTo>
                  <a:pt x="129362" y="980440"/>
                </a:lnTo>
                <a:lnTo>
                  <a:pt x="134264" y="988060"/>
                </a:lnTo>
                <a:lnTo>
                  <a:pt x="136207" y="990600"/>
                </a:lnTo>
                <a:lnTo>
                  <a:pt x="139509" y="991870"/>
                </a:lnTo>
                <a:lnTo>
                  <a:pt x="144221" y="996950"/>
                </a:lnTo>
                <a:lnTo>
                  <a:pt x="146685" y="998220"/>
                </a:lnTo>
                <a:lnTo>
                  <a:pt x="148170" y="1000760"/>
                </a:lnTo>
                <a:lnTo>
                  <a:pt x="152552" y="1008380"/>
                </a:lnTo>
                <a:lnTo>
                  <a:pt x="157505" y="1013460"/>
                </a:lnTo>
                <a:lnTo>
                  <a:pt x="163385" y="1018540"/>
                </a:lnTo>
                <a:lnTo>
                  <a:pt x="170611" y="1023620"/>
                </a:lnTo>
                <a:lnTo>
                  <a:pt x="172669" y="1023620"/>
                </a:lnTo>
                <a:lnTo>
                  <a:pt x="174180" y="1026160"/>
                </a:lnTo>
                <a:lnTo>
                  <a:pt x="178574" y="1029970"/>
                </a:lnTo>
                <a:lnTo>
                  <a:pt x="181292" y="1032510"/>
                </a:lnTo>
                <a:lnTo>
                  <a:pt x="187794" y="1038860"/>
                </a:lnTo>
                <a:lnTo>
                  <a:pt x="192163" y="1042670"/>
                </a:lnTo>
                <a:lnTo>
                  <a:pt x="195427" y="1046480"/>
                </a:lnTo>
                <a:lnTo>
                  <a:pt x="199694" y="1052830"/>
                </a:lnTo>
                <a:lnTo>
                  <a:pt x="204406" y="1057910"/>
                </a:lnTo>
                <a:lnTo>
                  <a:pt x="209765" y="1061720"/>
                </a:lnTo>
                <a:lnTo>
                  <a:pt x="216027" y="1064260"/>
                </a:lnTo>
                <a:lnTo>
                  <a:pt x="220789" y="1066800"/>
                </a:lnTo>
                <a:lnTo>
                  <a:pt x="225031" y="1070610"/>
                </a:lnTo>
                <a:lnTo>
                  <a:pt x="228828" y="1074420"/>
                </a:lnTo>
                <a:lnTo>
                  <a:pt x="239433" y="1084580"/>
                </a:lnTo>
                <a:lnTo>
                  <a:pt x="245275" y="1089660"/>
                </a:lnTo>
                <a:lnTo>
                  <a:pt x="252120" y="1093470"/>
                </a:lnTo>
                <a:lnTo>
                  <a:pt x="253733" y="1093470"/>
                </a:lnTo>
                <a:lnTo>
                  <a:pt x="254990" y="1094740"/>
                </a:lnTo>
                <a:lnTo>
                  <a:pt x="265290" y="1103630"/>
                </a:lnTo>
                <a:lnTo>
                  <a:pt x="274447" y="1109980"/>
                </a:lnTo>
                <a:lnTo>
                  <a:pt x="284226" y="1116330"/>
                </a:lnTo>
                <a:lnTo>
                  <a:pt x="295033" y="1120140"/>
                </a:lnTo>
                <a:lnTo>
                  <a:pt x="297535" y="1120140"/>
                </a:lnTo>
                <a:lnTo>
                  <a:pt x="299707" y="1122680"/>
                </a:lnTo>
                <a:lnTo>
                  <a:pt x="328968" y="1137920"/>
                </a:lnTo>
                <a:lnTo>
                  <a:pt x="332320" y="1139190"/>
                </a:lnTo>
                <a:lnTo>
                  <a:pt x="334225" y="1141730"/>
                </a:lnTo>
                <a:lnTo>
                  <a:pt x="339471" y="1145540"/>
                </a:lnTo>
                <a:lnTo>
                  <a:pt x="345224" y="1149350"/>
                </a:lnTo>
                <a:lnTo>
                  <a:pt x="351548" y="1151890"/>
                </a:lnTo>
                <a:lnTo>
                  <a:pt x="358559" y="1154430"/>
                </a:lnTo>
                <a:lnTo>
                  <a:pt x="365175" y="1156970"/>
                </a:lnTo>
                <a:lnTo>
                  <a:pt x="371602" y="1159510"/>
                </a:lnTo>
                <a:lnTo>
                  <a:pt x="377964" y="1163320"/>
                </a:lnTo>
                <a:lnTo>
                  <a:pt x="384429" y="1165860"/>
                </a:lnTo>
                <a:lnTo>
                  <a:pt x="402475" y="1173480"/>
                </a:lnTo>
                <a:lnTo>
                  <a:pt x="411822" y="1176020"/>
                </a:lnTo>
                <a:lnTo>
                  <a:pt x="421652" y="1177290"/>
                </a:lnTo>
                <a:lnTo>
                  <a:pt x="437819" y="1182370"/>
                </a:lnTo>
                <a:lnTo>
                  <a:pt x="441833" y="1184910"/>
                </a:lnTo>
                <a:lnTo>
                  <a:pt x="446100" y="1184910"/>
                </a:lnTo>
                <a:lnTo>
                  <a:pt x="453301" y="1187450"/>
                </a:lnTo>
                <a:lnTo>
                  <a:pt x="460641" y="1187450"/>
                </a:lnTo>
                <a:lnTo>
                  <a:pt x="469938" y="1189990"/>
                </a:lnTo>
                <a:lnTo>
                  <a:pt x="472109" y="1189990"/>
                </a:lnTo>
                <a:lnTo>
                  <a:pt x="480275" y="1195070"/>
                </a:lnTo>
                <a:lnTo>
                  <a:pt x="498411" y="1195070"/>
                </a:lnTo>
                <a:lnTo>
                  <a:pt x="502259" y="1196340"/>
                </a:lnTo>
                <a:lnTo>
                  <a:pt x="516940" y="1196340"/>
                </a:lnTo>
                <a:lnTo>
                  <a:pt x="538353" y="1201420"/>
                </a:lnTo>
                <a:lnTo>
                  <a:pt x="549300" y="1201420"/>
                </a:lnTo>
                <a:lnTo>
                  <a:pt x="564870" y="1203960"/>
                </a:lnTo>
                <a:lnTo>
                  <a:pt x="572719" y="1202690"/>
                </a:lnTo>
                <a:lnTo>
                  <a:pt x="612584" y="1202690"/>
                </a:lnTo>
                <a:lnTo>
                  <a:pt x="620636" y="1203960"/>
                </a:lnTo>
                <a:lnTo>
                  <a:pt x="628561" y="1203960"/>
                </a:lnTo>
                <a:lnTo>
                  <a:pt x="631710" y="1202690"/>
                </a:lnTo>
                <a:lnTo>
                  <a:pt x="638035" y="1200150"/>
                </a:lnTo>
                <a:lnTo>
                  <a:pt x="640384" y="1201420"/>
                </a:lnTo>
                <a:lnTo>
                  <a:pt x="642467" y="1201420"/>
                </a:lnTo>
                <a:lnTo>
                  <a:pt x="655853" y="1200150"/>
                </a:lnTo>
                <a:lnTo>
                  <a:pt x="669175" y="1200150"/>
                </a:lnTo>
                <a:lnTo>
                  <a:pt x="695477" y="1195070"/>
                </a:lnTo>
                <a:lnTo>
                  <a:pt x="701598" y="1192530"/>
                </a:lnTo>
                <a:lnTo>
                  <a:pt x="708393" y="1193800"/>
                </a:lnTo>
                <a:lnTo>
                  <a:pt x="714870" y="1192530"/>
                </a:lnTo>
                <a:lnTo>
                  <a:pt x="721360" y="1191260"/>
                </a:lnTo>
                <a:lnTo>
                  <a:pt x="728256" y="1189990"/>
                </a:lnTo>
                <a:lnTo>
                  <a:pt x="734288" y="1186180"/>
                </a:lnTo>
                <a:lnTo>
                  <a:pt x="740206" y="1183640"/>
                </a:lnTo>
                <a:lnTo>
                  <a:pt x="764095" y="1173480"/>
                </a:lnTo>
                <a:lnTo>
                  <a:pt x="779640" y="1169670"/>
                </a:lnTo>
                <a:lnTo>
                  <a:pt x="795997" y="1167130"/>
                </a:lnTo>
                <a:lnTo>
                  <a:pt x="802043" y="1167130"/>
                </a:lnTo>
                <a:lnTo>
                  <a:pt x="804557" y="1165860"/>
                </a:lnTo>
                <a:lnTo>
                  <a:pt x="809586" y="1163320"/>
                </a:lnTo>
                <a:lnTo>
                  <a:pt x="831799" y="1151890"/>
                </a:lnTo>
                <a:lnTo>
                  <a:pt x="834237" y="1150620"/>
                </a:lnTo>
                <a:lnTo>
                  <a:pt x="837018" y="1149350"/>
                </a:lnTo>
                <a:lnTo>
                  <a:pt x="845375" y="1145540"/>
                </a:lnTo>
                <a:lnTo>
                  <a:pt x="856208" y="1144270"/>
                </a:lnTo>
                <a:lnTo>
                  <a:pt x="860450" y="1140460"/>
                </a:lnTo>
                <a:lnTo>
                  <a:pt x="865974" y="1137920"/>
                </a:lnTo>
                <a:lnTo>
                  <a:pt x="871512" y="1135380"/>
                </a:lnTo>
                <a:lnTo>
                  <a:pt x="878243" y="1131570"/>
                </a:lnTo>
                <a:lnTo>
                  <a:pt x="880630" y="1130300"/>
                </a:lnTo>
                <a:lnTo>
                  <a:pt x="894969" y="1122680"/>
                </a:lnTo>
                <a:lnTo>
                  <a:pt x="900023" y="1120140"/>
                </a:lnTo>
                <a:lnTo>
                  <a:pt x="910056" y="1113790"/>
                </a:lnTo>
                <a:lnTo>
                  <a:pt x="915758" y="1109980"/>
                </a:lnTo>
                <a:lnTo>
                  <a:pt x="919556" y="1107440"/>
                </a:lnTo>
                <a:lnTo>
                  <a:pt x="927684" y="1101090"/>
                </a:lnTo>
                <a:lnTo>
                  <a:pt x="929322" y="1099820"/>
                </a:lnTo>
                <a:lnTo>
                  <a:pt x="932014" y="1098550"/>
                </a:lnTo>
                <a:lnTo>
                  <a:pt x="940130" y="1094740"/>
                </a:lnTo>
                <a:lnTo>
                  <a:pt x="942530" y="1094740"/>
                </a:lnTo>
                <a:lnTo>
                  <a:pt x="944499" y="1092200"/>
                </a:lnTo>
                <a:lnTo>
                  <a:pt x="949032" y="1088390"/>
                </a:lnTo>
                <a:lnTo>
                  <a:pt x="951357" y="1085850"/>
                </a:lnTo>
                <a:lnTo>
                  <a:pt x="960107" y="1078230"/>
                </a:lnTo>
                <a:lnTo>
                  <a:pt x="968057" y="1075690"/>
                </a:lnTo>
                <a:lnTo>
                  <a:pt x="972654" y="1065530"/>
                </a:lnTo>
                <a:lnTo>
                  <a:pt x="974699" y="1065530"/>
                </a:lnTo>
                <a:lnTo>
                  <a:pt x="976058" y="1064260"/>
                </a:lnTo>
                <a:lnTo>
                  <a:pt x="983957" y="1057910"/>
                </a:lnTo>
                <a:lnTo>
                  <a:pt x="991895" y="1050290"/>
                </a:lnTo>
                <a:lnTo>
                  <a:pt x="1027861" y="1017270"/>
                </a:lnTo>
                <a:lnTo>
                  <a:pt x="1050569" y="990600"/>
                </a:lnTo>
                <a:lnTo>
                  <a:pt x="1056017" y="986790"/>
                </a:lnTo>
                <a:lnTo>
                  <a:pt x="1062355" y="974090"/>
                </a:lnTo>
                <a:lnTo>
                  <a:pt x="1066723" y="970280"/>
                </a:lnTo>
                <a:lnTo>
                  <a:pt x="1075740" y="962660"/>
                </a:lnTo>
                <a:lnTo>
                  <a:pt x="1078738" y="957580"/>
                </a:lnTo>
                <a:lnTo>
                  <a:pt x="1081468" y="953770"/>
                </a:lnTo>
                <a:lnTo>
                  <a:pt x="1085024" y="948690"/>
                </a:lnTo>
                <a:lnTo>
                  <a:pt x="1091920" y="937260"/>
                </a:lnTo>
                <a:lnTo>
                  <a:pt x="1095540" y="930910"/>
                </a:lnTo>
                <a:lnTo>
                  <a:pt x="1099451" y="925830"/>
                </a:lnTo>
                <a:lnTo>
                  <a:pt x="1102525" y="922020"/>
                </a:lnTo>
                <a:lnTo>
                  <a:pt x="1103553" y="920750"/>
                </a:lnTo>
                <a:lnTo>
                  <a:pt x="1107554" y="915670"/>
                </a:lnTo>
                <a:lnTo>
                  <a:pt x="1111199" y="909320"/>
                </a:lnTo>
                <a:lnTo>
                  <a:pt x="1116291" y="900430"/>
                </a:lnTo>
                <a:lnTo>
                  <a:pt x="1121143" y="891540"/>
                </a:lnTo>
                <a:lnTo>
                  <a:pt x="1125905" y="881380"/>
                </a:lnTo>
                <a:lnTo>
                  <a:pt x="1130782" y="872490"/>
                </a:lnTo>
                <a:lnTo>
                  <a:pt x="1135507" y="863600"/>
                </a:lnTo>
                <a:lnTo>
                  <a:pt x="1145133" y="847090"/>
                </a:lnTo>
                <a:lnTo>
                  <a:pt x="1149870" y="838200"/>
                </a:lnTo>
                <a:lnTo>
                  <a:pt x="1153121" y="831850"/>
                </a:lnTo>
                <a:lnTo>
                  <a:pt x="1156106" y="826770"/>
                </a:lnTo>
                <a:lnTo>
                  <a:pt x="1155573" y="816610"/>
                </a:lnTo>
                <a:lnTo>
                  <a:pt x="1156106" y="812800"/>
                </a:lnTo>
                <a:lnTo>
                  <a:pt x="1162100" y="802640"/>
                </a:lnTo>
                <a:lnTo>
                  <a:pt x="1166037" y="796290"/>
                </a:lnTo>
                <a:lnTo>
                  <a:pt x="1169022" y="788670"/>
                </a:lnTo>
                <a:lnTo>
                  <a:pt x="1170673" y="779780"/>
                </a:lnTo>
                <a:lnTo>
                  <a:pt x="1170965" y="777240"/>
                </a:lnTo>
                <a:lnTo>
                  <a:pt x="1173099" y="773430"/>
                </a:lnTo>
                <a:lnTo>
                  <a:pt x="1185075" y="730250"/>
                </a:lnTo>
                <a:lnTo>
                  <a:pt x="1192593" y="687070"/>
                </a:lnTo>
                <a:lnTo>
                  <a:pt x="1195349" y="671830"/>
                </a:lnTo>
                <a:lnTo>
                  <a:pt x="1196365" y="664210"/>
                </a:lnTo>
                <a:lnTo>
                  <a:pt x="1196619" y="656590"/>
                </a:lnTo>
                <a:lnTo>
                  <a:pt x="1197279" y="647700"/>
                </a:lnTo>
                <a:lnTo>
                  <a:pt x="1198816" y="638810"/>
                </a:lnTo>
                <a:lnTo>
                  <a:pt x="1199667" y="631190"/>
                </a:lnTo>
                <a:lnTo>
                  <a:pt x="1198283" y="622300"/>
                </a:lnTo>
                <a:lnTo>
                  <a:pt x="1197864" y="621030"/>
                </a:lnTo>
                <a:lnTo>
                  <a:pt x="1198740" y="618490"/>
                </a:lnTo>
                <a:lnTo>
                  <a:pt x="1201280" y="610870"/>
                </a:lnTo>
                <a:close/>
              </a:path>
            </a:pathLst>
          </a:custGeom>
          <a:solidFill>
            <a:srgbClr val="F6851F"/>
          </a:solidFill>
        </p:spPr>
        <p:txBody>
          <a:bodyPr wrap="square" lIns="0" tIns="0" rIns="0" bIns="0" rtlCol="0"/>
          <a:lstStyle/>
          <a:p>
            <a:pPr algn="l" defTabSz="914377" rtl="0"/>
            <a:endParaRPr dirty="0">
              <a:latin typeface="Open Sans" panose="020B0606030504020204" pitchFamily="34" charset="0"/>
              <a:ea typeface="+mn-ea"/>
              <a:cs typeface="+mn-cs"/>
            </a:endParaRPr>
          </a:p>
        </p:txBody>
      </p:sp>
      <p:pic>
        <p:nvPicPr>
          <p:cNvPr id="11" name="object 11"/>
          <p:cNvPicPr/>
          <p:nvPr/>
        </p:nvPicPr>
        <p:blipFill>
          <a:blip r:embed="rId6" cstate="email">
            <a:extLst>
              <a:ext uri="{28A0092B-C50C-407E-A947-70E740481C1C}">
                <a14:useLocalDpi xmlns:a14="http://schemas.microsoft.com/office/drawing/2010/main"/>
              </a:ext>
            </a:extLst>
          </a:blip>
          <a:stretch>
            <a:fillRect/>
          </a:stretch>
        </p:blipFill>
        <p:spPr>
          <a:xfrm>
            <a:off x="740451" y="5955239"/>
            <a:ext cx="834251" cy="1061720"/>
          </a:xfrm>
          <a:prstGeom prst="rect">
            <a:avLst/>
          </a:prstGeom>
        </p:spPr>
      </p:pic>
      <p:pic>
        <p:nvPicPr>
          <p:cNvPr id="12" name="object 12"/>
          <p:cNvPicPr/>
          <p:nvPr/>
        </p:nvPicPr>
        <p:blipFill>
          <a:blip r:embed="rId7" cstate="email">
            <a:extLst>
              <a:ext uri="{28A0092B-C50C-407E-A947-70E740481C1C}">
                <a14:useLocalDpi xmlns:a14="http://schemas.microsoft.com/office/drawing/2010/main"/>
              </a:ext>
            </a:extLst>
          </a:blip>
          <a:stretch>
            <a:fillRect/>
          </a:stretch>
        </p:blipFill>
        <p:spPr>
          <a:xfrm>
            <a:off x="2240582" y="5923921"/>
            <a:ext cx="1007496" cy="1106169"/>
          </a:xfrm>
          <a:prstGeom prst="rect">
            <a:avLst/>
          </a:prstGeom>
        </p:spPr>
      </p:pic>
      <p:pic>
        <p:nvPicPr>
          <p:cNvPr id="13" name="object 13"/>
          <p:cNvPicPr/>
          <p:nvPr/>
        </p:nvPicPr>
        <p:blipFill>
          <a:blip r:embed="rId8" cstate="email">
            <a:extLst>
              <a:ext uri="{28A0092B-C50C-407E-A947-70E740481C1C}">
                <a14:useLocalDpi xmlns:a14="http://schemas.microsoft.com/office/drawing/2010/main"/>
              </a:ext>
            </a:extLst>
          </a:blip>
          <a:stretch>
            <a:fillRect/>
          </a:stretch>
        </p:blipFill>
        <p:spPr>
          <a:xfrm>
            <a:off x="7454119" y="5955243"/>
            <a:ext cx="834253" cy="1061720"/>
          </a:xfrm>
          <a:prstGeom prst="rect">
            <a:avLst/>
          </a:prstGeom>
        </p:spPr>
      </p:pic>
      <p:pic>
        <p:nvPicPr>
          <p:cNvPr id="14" name="object 14"/>
          <p:cNvPicPr/>
          <p:nvPr/>
        </p:nvPicPr>
        <p:blipFill>
          <a:blip r:embed="rId9" cstate="email">
            <a:extLst>
              <a:ext uri="{28A0092B-C50C-407E-A947-70E740481C1C}">
                <a14:useLocalDpi xmlns:a14="http://schemas.microsoft.com/office/drawing/2010/main"/>
              </a:ext>
            </a:extLst>
          </a:blip>
          <a:stretch>
            <a:fillRect/>
          </a:stretch>
        </p:blipFill>
        <p:spPr>
          <a:xfrm>
            <a:off x="5780745" y="5923916"/>
            <a:ext cx="1007471" cy="1106169"/>
          </a:xfrm>
          <a:prstGeom prst="rect">
            <a:avLst/>
          </a:prstGeom>
        </p:spPr>
      </p:pic>
    </p:spTree>
    <p:extLst>
      <p:ext uri="{BB962C8B-B14F-4D97-AF65-F5344CB8AC3E}">
        <p14:creationId xmlns:p14="http://schemas.microsoft.com/office/powerpoint/2010/main" val="2858231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6256000" cy="9144000"/>
            <a:chOff x="0" y="0"/>
            <a:chExt cx="16256000" cy="9144000"/>
          </a:xfrm>
        </p:grpSpPr>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8217086" y="2641600"/>
              <a:ext cx="8038900" cy="6502400"/>
            </a:xfrm>
            <a:prstGeom prst="rect">
              <a:avLst/>
            </a:prstGeom>
          </p:spPr>
        </p:pic>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0" y="0"/>
              <a:ext cx="7998129" cy="2667000"/>
            </a:xfrm>
            <a:prstGeom prst="rect">
              <a:avLst/>
            </a:prstGeom>
          </p:spPr>
        </p:pic>
      </p:grpSp>
      <p:sp>
        <p:nvSpPr>
          <p:cNvPr id="5" name="object 5"/>
          <p:cNvSpPr txBox="1">
            <a:spLocks noGrp="1"/>
          </p:cNvSpPr>
          <p:nvPr>
            <p:ph type="title"/>
          </p:nvPr>
        </p:nvSpPr>
        <p:spPr>
          <a:xfrm>
            <a:off x="437526" y="972933"/>
            <a:ext cx="10124440" cy="1170192"/>
          </a:xfrm>
          <a:prstGeom prst="rect">
            <a:avLst/>
          </a:prstGeom>
        </p:spPr>
        <p:txBody>
          <a:bodyPr vert="horz" wrap="square" lIns="0" tIns="15875" rIns="0" bIns="0" rtlCol="0">
            <a:spAutoFit/>
          </a:bodyPr>
          <a:lstStyle/>
          <a:p>
            <a:pPr marL="12700">
              <a:lnSpc>
                <a:spcPts val="4530"/>
              </a:lnSpc>
              <a:spcBef>
                <a:spcPts val="125"/>
              </a:spcBef>
            </a:pPr>
            <a:r>
              <a:rPr spc="-10" dirty="0"/>
              <a:t>Sorting</a:t>
            </a:r>
            <a:r>
              <a:rPr spc="-190" dirty="0"/>
              <a:t> </a:t>
            </a:r>
            <a:r>
              <a:rPr spc="-10" dirty="0"/>
              <a:t>Games:</a:t>
            </a:r>
          </a:p>
          <a:p>
            <a:pPr marL="12700">
              <a:lnSpc>
                <a:spcPts val="4530"/>
              </a:lnSpc>
            </a:pPr>
            <a:r>
              <a:rPr dirty="0"/>
              <a:t>How</a:t>
            </a:r>
            <a:r>
              <a:rPr spc="-225" dirty="0"/>
              <a:t> </a:t>
            </a:r>
            <a:r>
              <a:rPr spc="-30" dirty="0"/>
              <a:t>Big?</a:t>
            </a:r>
            <a:r>
              <a:rPr spc="-204" dirty="0"/>
              <a:t> </a:t>
            </a:r>
            <a:r>
              <a:rPr dirty="0"/>
              <a:t>How</a:t>
            </a:r>
            <a:r>
              <a:rPr spc="-204" dirty="0"/>
              <a:t> </a:t>
            </a:r>
            <a:r>
              <a:rPr spc="-55" dirty="0"/>
              <a:t>Far?</a:t>
            </a:r>
            <a:r>
              <a:rPr spc="-185" dirty="0"/>
              <a:t> </a:t>
            </a:r>
            <a:r>
              <a:rPr dirty="0"/>
              <a:t>How</a:t>
            </a:r>
            <a:r>
              <a:rPr spc="-204" dirty="0"/>
              <a:t> </a:t>
            </a:r>
            <a:r>
              <a:rPr spc="-20" dirty="0"/>
              <a:t>Hot?</a:t>
            </a:r>
          </a:p>
        </p:txBody>
      </p:sp>
      <p:grpSp>
        <p:nvGrpSpPr>
          <p:cNvPr id="6" name="object 6"/>
          <p:cNvGrpSpPr/>
          <p:nvPr/>
        </p:nvGrpSpPr>
        <p:grpSpPr>
          <a:xfrm>
            <a:off x="8257857" y="450227"/>
            <a:ext cx="7548245" cy="7550784"/>
            <a:chOff x="8257857" y="450227"/>
            <a:chExt cx="7548245" cy="7550784"/>
          </a:xfrm>
        </p:grpSpPr>
        <p:pic>
          <p:nvPicPr>
            <p:cNvPr id="7" name="object 7"/>
            <p:cNvPicPr/>
            <p:nvPr/>
          </p:nvPicPr>
          <p:blipFill>
            <a:blip r:embed="rId5" cstate="email">
              <a:extLst>
                <a:ext uri="{28A0092B-C50C-407E-A947-70E740481C1C}">
                  <a14:useLocalDpi xmlns:a14="http://schemas.microsoft.com/office/drawing/2010/main"/>
                </a:ext>
              </a:extLst>
            </a:blip>
            <a:stretch>
              <a:fillRect/>
            </a:stretch>
          </p:blipFill>
          <p:spPr>
            <a:xfrm>
              <a:off x="8257857" y="450227"/>
              <a:ext cx="3644095" cy="3550272"/>
            </a:xfrm>
            <a:prstGeom prst="rect">
              <a:avLst/>
            </a:prstGeom>
          </p:spPr>
        </p:pic>
        <p:pic>
          <p:nvPicPr>
            <p:cNvPr id="8" name="object 8"/>
            <p:cNvPicPr/>
            <p:nvPr/>
          </p:nvPicPr>
          <p:blipFill>
            <a:blip r:embed="rId6" cstate="email">
              <a:extLst>
                <a:ext uri="{28A0092B-C50C-407E-A947-70E740481C1C}">
                  <a14:useLocalDpi xmlns:a14="http://schemas.microsoft.com/office/drawing/2010/main"/>
                </a:ext>
              </a:extLst>
            </a:blip>
            <a:stretch>
              <a:fillRect/>
            </a:stretch>
          </p:blipFill>
          <p:spPr>
            <a:xfrm>
              <a:off x="12161684" y="450227"/>
              <a:ext cx="3644087" cy="3550272"/>
            </a:xfrm>
            <a:prstGeom prst="rect">
              <a:avLst/>
            </a:prstGeom>
          </p:spPr>
        </p:pic>
        <p:pic>
          <p:nvPicPr>
            <p:cNvPr id="9" name="object 9"/>
            <p:cNvPicPr/>
            <p:nvPr/>
          </p:nvPicPr>
          <p:blipFill>
            <a:blip r:embed="rId7" cstate="email">
              <a:extLst>
                <a:ext uri="{28A0092B-C50C-407E-A947-70E740481C1C}">
                  <a14:useLocalDpi xmlns:a14="http://schemas.microsoft.com/office/drawing/2010/main"/>
                </a:ext>
              </a:extLst>
            </a:blip>
            <a:stretch>
              <a:fillRect/>
            </a:stretch>
          </p:blipFill>
          <p:spPr>
            <a:xfrm>
              <a:off x="8257857" y="4450727"/>
              <a:ext cx="7547914" cy="3550272"/>
            </a:xfrm>
            <a:prstGeom prst="rect">
              <a:avLst/>
            </a:prstGeom>
          </p:spPr>
        </p:pic>
      </p:grpSp>
      <p:sp>
        <p:nvSpPr>
          <p:cNvPr id="10" name="object 10"/>
          <p:cNvSpPr txBox="1"/>
          <p:nvPr/>
        </p:nvSpPr>
        <p:spPr>
          <a:xfrm>
            <a:off x="8245164" y="8016875"/>
            <a:ext cx="1960245" cy="208390"/>
          </a:xfrm>
          <a:prstGeom prst="rect">
            <a:avLst/>
          </a:prstGeom>
        </p:spPr>
        <p:txBody>
          <a:bodyPr vert="horz" wrap="square" lIns="0" tIns="15875" rIns="0" bIns="0" rtlCol="0">
            <a:spAutoFit/>
          </a:bodyPr>
          <a:lstStyle/>
          <a:p>
            <a:pPr marL="12700">
              <a:lnSpc>
                <a:spcPct val="100000"/>
              </a:lnSpc>
              <a:spcBef>
                <a:spcPts val="125"/>
              </a:spcBef>
            </a:pPr>
            <a:r>
              <a:rPr sz="1250" dirty="0">
                <a:solidFill>
                  <a:srgbClr val="7F7F7F"/>
                </a:solidFill>
                <a:latin typeface="Open Sans" panose="020B0606030504020204" pitchFamily="34" charset="0"/>
                <a:cs typeface="Open Sans" panose="020B0606030504020204" pitchFamily="34" charset="0"/>
              </a:rPr>
              <a:t>ALA</a:t>
            </a:r>
            <a:r>
              <a:rPr sz="1250" spc="50" dirty="0">
                <a:solidFill>
                  <a:srgbClr val="7F7F7F"/>
                </a:solidFill>
                <a:latin typeface="Open Sans" panose="020B0606030504020204" pitchFamily="34" charset="0"/>
                <a:cs typeface="Open Sans" panose="020B0606030504020204" pitchFamily="34" charset="0"/>
              </a:rPr>
              <a:t> </a:t>
            </a:r>
            <a:r>
              <a:rPr sz="1250" dirty="0">
                <a:solidFill>
                  <a:srgbClr val="7F7F7F"/>
                </a:solidFill>
                <a:latin typeface="Open Sans" panose="020B0606030504020204" pitchFamily="34" charset="0"/>
                <a:cs typeface="Open Sans" panose="020B0606030504020204" pitchFamily="34" charset="0"/>
              </a:rPr>
              <a:t>STEM</a:t>
            </a:r>
            <a:r>
              <a:rPr sz="1250" spc="55" dirty="0">
                <a:solidFill>
                  <a:srgbClr val="7F7F7F"/>
                </a:solidFill>
                <a:latin typeface="Open Sans" panose="020B0606030504020204" pitchFamily="34" charset="0"/>
                <a:cs typeface="Open Sans" panose="020B0606030504020204" pitchFamily="34" charset="0"/>
              </a:rPr>
              <a:t> </a:t>
            </a:r>
            <a:r>
              <a:rPr sz="1250" dirty="0">
                <a:solidFill>
                  <a:srgbClr val="7F7F7F"/>
                </a:solidFill>
                <a:latin typeface="Open Sans" panose="020B0606030504020204" pitchFamily="34" charset="0"/>
                <a:cs typeface="Open Sans" panose="020B0606030504020204" pitchFamily="34" charset="0"/>
              </a:rPr>
              <a:t>Learning</a:t>
            </a:r>
            <a:r>
              <a:rPr sz="1250" spc="55" dirty="0">
                <a:solidFill>
                  <a:srgbClr val="7F7F7F"/>
                </a:solidFill>
                <a:latin typeface="Open Sans" panose="020B0606030504020204" pitchFamily="34" charset="0"/>
                <a:cs typeface="Open Sans" panose="020B0606030504020204" pitchFamily="34" charset="0"/>
              </a:rPr>
              <a:t> </a:t>
            </a:r>
            <a:r>
              <a:rPr sz="1250" spc="-20" dirty="0">
                <a:solidFill>
                  <a:srgbClr val="7F7F7F"/>
                </a:solidFill>
                <a:latin typeface="Open Sans" panose="020B0606030504020204" pitchFamily="34" charset="0"/>
                <a:cs typeface="Open Sans" panose="020B0606030504020204" pitchFamily="34" charset="0"/>
              </a:rPr>
              <a:t>2016</a:t>
            </a:r>
            <a:endParaRPr sz="1250" dirty="0">
              <a:latin typeface="Open Sans" panose="020B0606030504020204" pitchFamily="34" charset="0"/>
              <a:cs typeface="Open Sans" panose="020B0606030504020204" pitchFamily="34" charset="0"/>
            </a:endParaRPr>
          </a:p>
        </p:txBody>
      </p:sp>
      <p:grpSp>
        <p:nvGrpSpPr>
          <p:cNvPr id="11" name="object 11"/>
          <p:cNvGrpSpPr/>
          <p:nvPr/>
        </p:nvGrpSpPr>
        <p:grpSpPr>
          <a:xfrm>
            <a:off x="450227" y="4450727"/>
            <a:ext cx="7548245" cy="3550285"/>
            <a:chOff x="450227" y="4450727"/>
            <a:chExt cx="7548245" cy="3550285"/>
          </a:xfrm>
        </p:grpSpPr>
        <p:pic>
          <p:nvPicPr>
            <p:cNvPr id="12" name="object 12"/>
            <p:cNvPicPr/>
            <p:nvPr/>
          </p:nvPicPr>
          <p:blipFill>
            <a:blip r:embed="rId8" cstate="email">
              <a:extLst>
                <a:ext uri="{28A0092B-C50C-407E-A947-70E740481C1C}">
                  <a14:useLocalDpi xmlns:a14="http://schemas.microsoft.com/office/drawing/2010/main"/>
                </a:ext>
              </a:extLst>
            </a:blip>
            <a:stretch>
              <a:fillRect/>
            </a:stretch>
          </p:blipFill>
          <p:spPr>
            <a:xfrm>
              <a:off x="450227" y="7117727"/>
              <a:ext cx="7547902" cy="883272"/>
            </a:xfrm>
            <a:prstGeom prst="rect">
              <a:avLst/>
            </a:prstGeom>
          </p:spPr>
        </p:pic>
        <p:pic>
          <p:nvPicPr>
            <p:cNvPr id="13" name="object 13"/>
            <p:cNvPicPr/>
            <p:nvPr/>
          </p:nvPicPr>
          <p:blipFill>
            <a:blip r:embed="rId9" cstate="email">
              <a:extLst>
                <a:ext uri="{28A0092B-C50C-407E-A947-70E740481C1C}">
                  <a14:useLocalDpi xmlns:a14="http://schemas.microsoft.com/office/drawing/2010/main"/>
                </a:ext>
              </a:extLst>
            </a:blip>
            <a:stretch>
              <a:fillRect/>
            </a:stretch>
          </p:blipFill>
          <p:spPr>
            <a:xfrm>
              <a:off x="450227" y="5784227"/>
              <a:ext cx="7547902" cy="883272"/>
            </a:xfrm>
            <a:prstGeom prst="rect">
              <a:avLst/>
            </a:prstGeom>
          </p:spPr>
        </p:pic>
        <p:pic>
          <p:nvPicPr>
            <p:cNvPr id="14" name="object 14"/>
            <p:cNvPicPr/>
            <p:nvPr/>
          </p:nvPicPr>
          <p:blipFill>
            <a:blip r:embed="rId10" cstate="email">
              <a:extLst>
                <a:ext uri="{28A0092B-C50C-407E-A947-70E740481C1C}">
                  <a14:useLocalDpi xmlns:a14="http://schemas.microsoft.com/office/drawing/2010/main"/>
                </a:ext>
              </a:extLst>
            </a:blip>
            <a:stretch>
              <a:fillRect/>
            </a:stretch>
          </p:blipFill>
          <p:spPr>
            <a:xfrm>
              <a:off x="450227" y="4450727"/>
              <a:ext cx="7547902" cy="883272"/>
            </a:xfrm>
            <a:prstGeom prst="rect">
              <a:avLst/>
            </a:prstGeom>
          </p:spPr>
        </p:pic>
      </p:grpSp>
      <p:sp>
        <p:nvSpPr>
          <p:cNvPr id="15" name="object 15"/>
          <p:cNvSpPr txBox="1"/>
          <p:nvPr/>
        </p:nvSpPr>
        <p:spPr>
          <a:xfrm>
            <a:off x="437526" y="3663950"/>
            <a:ext cx="7157073" cy="1351652"/>
          </a:xfrm>
          <a:prstGeom prst="rect">
            <a:avLst/>
          </a:prstGeom>
        </p:spPr>
        <p:txBody>
          <a:bodyPr vert="horz" wrap="square" lIns="0" tIns="12700" rIns="0" bIns="0" rtlCol="0">
            <a:spAutoFit/>
          </a:bodyPr>
          <a:lstStyle/>
          <a:p>
            <a:pPr marL="12700">
              <a:lnSpc>
                <a:spcPct val="100000"/>
              </a:lnSpc>
              <a:spcBef>
                <a:spcPts val="100"/>
              </a:spcBef>
            </a:pPr>
            <a:r>
              <a:rPr sz="2550" b="1" spc="-70" dirty="0">
                <a:solidFill>
                  <a:schemeClr val="bg1"/>
                </a:solidFill>
                <a:latin typeface="Decoy" panose="02080003040304020404" pitchFamily="18" charset="77"/>
                <a:cs typeface="Decoy-Medium"/>
              </a:rPr>
              <a:t>Work</a:t>
            </a:r>
            <a:r>
              <a:rPr sz="2550" b="1" spc="-85" dirty="0">
                <a:solidFill>
                  <a:schemeClr val="bg1"/>
                </a:solidFill>
                <a:latin typeface="Decoy" panose="02080003040304020404" pitchFamily="18" charset="77"/>
                <a:cs typeface="Decoy-Medium"/>
              </a:rPr>
              <a:t> </a:t>
            </a:r>
            <a:r>
              <a:rPr sz="2550" b="1" spc="-25" dirty="0">
                <a:solidFill>
                  <a:schemeClr val="bg1"/>
                </a:solidFill>
                <a:latin typeface="Decoy" panose="02080003040304020404" pitchFamily="18" charset="77"/>
                <a:cs typeface="Decoy-Medium"/>
              </a:rPr>
              <a:t>together</a:t>
            </a:r>
            <a:r>
              <a:rPr sz="2550" b="1" spc="-75" dirty="0">
                <a:solidFill>
                  <a:schemeClr val="bg1"/>
                </a:solidFill>
                <a:latin typeface="Decoy" panose="02080003040304020404" pitchFamily="18" charset="77"/>
                <a:cs typeface="Decoy-Medium"/>
              </a:rPr>
              <a:t> </a:t>
            </a:r>
            <a:r>
              <a:rPr sz="2550" b="1" dirty="0">
                <a:solidFill>
                  <a:schemeClr val="bg1"/>
                </a:solidFill>
                <a:latin typeface="Decoy" panose="02080003040304020404" pitchFamily="18" charset="77"/>
                <a:cs typeface="Decoy-Medium"/>
              </a:rPr>
              <a:t>to</a:t>
            </a:r>
            <a:r>
              <a:rPr sz="2550" b="1" spc="-75" dirty="0">
                <a:solidFill>
                  <a:schemeClr val="bg1"/>
                </a:solidFill>
                <a:latin typeface="Decoy" panose="02080003040304020404" pitchFamily="18" charset="77"/>
                <a:cs typeface="Decoy-Medium"/>
              </a:rPr>
              <a:t> </a:t>
            </a:r>
            <a:r>
              <a:rPr sz="2550" b="1" dirty="0">
                <a:solidFill>
                  <a:schemeClr val="bg1"/>
                </a:solidFill>
                <a:latin typeface="Decoy" panose="02080003040304020404" pitchFamily="18" charset="77"/>
                <a:cs typeface="Decoy-Medium"/>
              </a:rPr>
              <a:t>sort</a:t>
            </a:r>
            <a:r>
              <a:rPr sz="2550" b="1" spc="-70" dirty="0">
                <a:solidFill>
                  <a:schemeClr val="bg1"/>
                </a:solidFill>
                <a:latin typeface="Decoy" panose="02080003040304020404" pitchFamily="18" charset="77"/>
                <a:cs typeface="Decoy-Medium"/>
              </a:rPr>
              <a:t> </a:t>
            </a:r>
            <a:r>
              <a:rPr sz="2550" b="1" dirty="0">
                <a:solidFill>
                  <a:schemeClr val="bg1"/>
                </a:solidFill>
                <a:latin typeface="Decoy" panose="02080003040304020404" pitchFamily="18" charset="77"/>
                <a:cs typeface="Decoy-Medium"/>
              </a:rPr>
              <a:t>the</a:t>
            </a:r>
            <a:r>
              <a:rPr sz="2550" b="1" spc="-75" dirty="0">
                <a:solidFill>
                  <a:schemeClr val="bg1"/>
                </a:solidFill>
                <a:latin typeface="Decoy" panose="02080003040304020404" pitchFamily="18" charset="77"/>
                <a:cs typeface="Decoy-Medium"/>
              </a:rPr>
              <a:t> </a:t>
            </a:r>
            <a:r>
              <a:rPr sz="2550" b="1" dirty="0">
                <a:solidFill>
                  <a:schemeClr val="bg1"/>
                </a:solidFill>
                <a:latin typeface="Decoy" panose="02080003040304020404" pitchFamily="18" charset="77"/>
                <a:cs typeface="Decoy-Medium"/>
              </a:rPr>
              <a:t>cards</a:t>
            </a:r>
            <a:r>
              <a:rPr sz="2550" b="1" spc="-75" dirty="0">
                <a:solidFill>
                  <a:schemeClr val="bg1"/>
                </a:solidFill>
                <a:latin typeface="Decoy" panose="02080003040304020404" pitchFamily="18" charset="77"/>
                <a:cs typeface="Decoy-Medium"/>
              </a:rPr>
              <a:t> </a:t>
            </a:r>
            <a:r>
              <a:rPr sz="2550" b="1" dirty="0">
                <a:solidFill>
                  <a:schemeClr val="bg1"/>
                </a:solidFill>
                <a:latin typeface="Decoy" panose="02080003040304020404" pitchFamily="18" charset="77"/>
                <a:cs typeface="Decoy-Medium"/>
              </a:rPr>
              <a:t>in</a:t>
            </a:r>
            <a:r>
              <a:rPr sz="2550" b="1" spc="-75" dirty="0">
                <a:solidFill>
                  <a:schemeClr val="bg1"/>
                </a:solidFill>
                <a:latin typeface="Decoy" panose="02080003040304020404" pitchFamily="18" charset="77"/>
                <a:cs typeface="Decoy-Medium"/>
              </a:rPr>
              <a:t> </a:t>
            </a:r>
            <a:r>
              <a:rPr sz="2550" b="1" dirty="0">
                <a:solidFill>
                  <a:schemeClr val="bg1"/>
                </a:solidFill>
                <a:latin typeface="Decoy" panose="02080003040304020404" pitchFamily="18" charset="77"/>
                <a:cs typeface="Decoy-Medium"/>
              </a:rPr>
              <a:t>order</a:t>
            </a:r>
            <a:r>
              <a:rPr sz="2550" b="1" spc="-70" dirty="0">
                <a:solidFill>
                  <a:schemeClr val="bg1"/>
                </a:solidFill>
                <a:latin typeface="Decoy" panose="02080003040304020404" pitchFamily="18" charset="77"/>
                <a:cs typeface="Decoy-Medium"/>
              </a:rPr>
              <a:t> </a:t>
            </a:r>
            <a:r>
              <a:rPr sz="2550" b="1" spc="-25" dirty="0">
                <a:solidFill>
                  <a:schemeClr val="bg1"/>
                </a:solidFill>
                <a:latin typeface="Decoy" panose="02080003040304020404" pitchFamily="18" charset="77"/>
                <a:cs typeface="Decoy-Medium"/>
              </a:rPr>
              <a:t>of:</a:t>
            </a:r>
            <a:endParaRPr sz="2550" b="1" dirty="0">
              <a:solidFill>
                <a:schemeClr val="bg1"/>
              </a:solidFill>
              <a:latin typeface="Decoy" panose="02080003040304020404" pitchFamily="18" charset="77"/>
              <a:cs typeface="Decoy-Medium"/>
            </a:endParaRPr>
          </a:p>
          <a:p>
            <a:pPr>
              <a:lnSpc>
                <a:spcPct val="100000"/>
              </a:lnSpc>
              <a:spcBef>
                <a:spcPts val="45"/>
              </a:spcBef>
            </a:pPr>
            <a:endParaRPr sz="4150" b="1" dirty="0">
              <a:latin typeface="Decoy" panose="02080003040304020404" pitchFamily="18" charset="77"/>
              <a:cs typeface="Decoy-Medium"/>
            </a:endParaRPr>
          </a:p>
          <a:p>
            <a:pPr marL="209550">
              <a:lnSpc>
                <a:spcPct val="100000"/>
              </a:lnSpc>
            </a:pPr>
            <a:r>
              <a:rPr sz="2000" dirty="0">
                <a:latin typeface="Open Sans" panose="020B0606030504020204" pitchFamily="34" charset="0"/>
                <a:cs typeface="Open Sans" panose="020B0606030504020204" pitchFamily="34" charset="0"/>
              </a:rPr>
              <a:t>Green</a:t>
            </a:r>
            <a:r>
              <a:rPr sz="2000" spc="-10"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border</a:t>
            </a:r>
            <a:r>
              <a:rPr sz="2000" spc="-5"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a:t>
            </a:r>
            <a:r>
              <a:rPr sz="2000" spc="-5"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size</a:t>
            </a:r>
            <a:r>
              <a:rPr sz="2000" spc="-10"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(smallest</a:t>
            </a:r>
            <a:r>
              <a:rPr sz="2000" spc="-5"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to</a:t>
            </a:r>
            <a:r>
              <a:rPr sz="2000" spc="-5" dirty="0">
                <a:latin typeface="Open Sans" panose="020B0606030504020204" pitchFamily="34" charset="0"/>
                <a:cs typeface="Open Sans" panose="020B0606030504020204" pitchFamily="34" charset="0"/>
              </a:rPr>
              <a:t> </a:t>
            </a:r>
            <a:r>
              <a:rPr sz="2000" spc="-10" dirty="0">
                <a:latin typeface="Open Sans" panose="020B0606030504020204" pitchFamily="34" charset="0"/>
                <a:cs typeface="Open Sans" panose="020B0606030504020204" pitchFamily="34" charset="0"/>
              </a:rPr>
              <a:t>largest)</a:t>
            </a:r>
            <a:endParaRPr sz="2000" dirty="0">
              <a:latin typeface="Open Sans" panose="020B0606030504020204" pitchFamily="34" charset="0"/>
              <a:cs typeface="Open Sans" panose="020B0606030504020204" pitchFamily="34" charset="0"/>
            </a:endParaRPr>
          </a:p>
        </p:txBody>
      </p:sp>
      <p:sp>
        <p:nvSpPr>
          <p:cNvPr id="16" name="object 16"/>
          <p:cNvSpPr txBox="1"/>
          <p:nvPr/>
        </p:nvSpPr>
        <p:spPr>
          <a:xfrm>
            <a:off x="635000" y="6019800"/>
            <a:ext cx="6382385" cy="330200"/>
          </a:xfrm>
          <a:prstGeom prst="rect">
            <a:avLst/>
          </a:prstGeom>
        </p:spPr>
        <p:txBody>
          <a:bodyPr vert="horz" wrap="square" lIns="0" tIns="12700" rIns="0" bIns="0" rtlCol="0">
            <a:spAutoFit/>
          </a:bodyPr>
          <a:lstStyle/>
          <a:p>
            <a:pPr marL="12700">
              <a:lnSpc>
                <a:spcPct val="100000"/>
              </a:lnSpc>
              <a:spcBef>
                <a:spcPts val="100"/>
              </a:spcBef>
            </a:pPr>
            <a:r>
              <a:rPr sz="2000" dirty="0">
                <a:latin typeface="Open Sans" panose="020B0606030504020204" pitchFamily="34" charset="0"/>
                <a:cs typeface="Open Sans" panose="020B0606030504020204" pitchFamily="34" charset="0"/>
              </a:rPr>
              <a:t>Blue</a:t>
            </a:r>
            <a:r>
              <a:rPr sz="2000" spc="-5"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border = distance (closest to farthest from </a:t>
            </a:r>
            <a:r>
              <a:rPr sz="2000" spc="-10" dirty="0">
                <a:latin typeface="Open Sans" panose="020B0606030504020204" pitchFamily="34" charset="0"/>
                <a:cs typeface="Open Sans" panose="020B0606030504020204" pitchFamily="34" charset="0"/>
              </a:rPr>
              <a:t>Earth)</a:t>
            </a:r>
            <a:endParaRPr sz="2000" dirty="0">
              <a:latin typeface="Open Sans" panose="020B0606030504020204" pitchFamily="34" charset="0"/>
              <a:cs typeface="Open Sans" panose="020B0606030504020204" pitchFamily="34" charset="0"/>
            </a:endParaRPr>
          </a:p>
        </p:txBody>
      </p:sp>
      <p:sp>
        <p:nvSpPr>
          <p:cNvPr id="17" name="object 17"/>
          <p:cNvSpPr txBox="1"/>
          <p:nvPr/>
        </p:nvSpPr>
        <p:spPr>
          <a:xfrm>
            <a:off x="635000" y="7353300"/>
            <a:ext cx="5424170" cy="330200"/>
          </a:xfrm>
          <a:prstGeom prst="rect">
            <a:avLst/>
          </a:prstGeom>
        </p:spPr>
        <p:txBody>
          <a:bodyPr vert="horz" wrap="square" lIns="0" tIns="12700" rIns="0" bIns="0" rtlCol="0">
            <a:spAutoFit/>
          </a:bodyPr>
          <a:lstStyle/>
          <a:p>
            <a:pPr marL="12700">
              <a:lnSpc>
                <a:spcPct val="100000"/>
              </a:lnSpc>
              <a:spcBef>
                <a:spcPts val="100"/>
              </a:spcBef>
            </a:pPr>
            <a:r>
              <a:rPr sz="2000" dirty="0">
                <a:latin typeface="Open Sans" panose="020B0606030504020204" pitchFamily="34" charset="0"/>
                <a:cs typeface="Open Sans" panose="020B0606030504020204" pitchFamily="34" charset="0"/>
              </a:rPr>
              <a:t>Red</a:t>
            </a:r>
            <a:r>
              <a:rPr sz="2000" spc="-20"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border</a:t>
            </a:r>
            <a:r>
              <a:rPr sz="2000" spc="-10"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a:t>
            </a:r>
            <a:r>
              <a:rPr sz="2000" spc="-10"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temperature</a:t>
            </a:r>
            <a:r>
              <a:rPr sz="2000" spc="-10"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(coldest</a:t>
            </a:r>
            <a:r>
              <a:rPr sz="2000" spc="-10" dirty="0">
                <a:latin typeface="Open Sans" panose="020B0606030504020204" pitchFamily="34" charset="0"/>
                <a:cs typeface="Open Sans" panose="020B0606030504020204" pitchFamily="34" charset="0"/>
              </a:rPr>
              <a:t> </a:t>
            </a:r>
            <a:r>
              <a:rPr sz="2000" dirty="0">
                <a:latin typeface="Open Sans" panose="020B0606030504020204" pitchFamily="34" charset="0"/>
                <a:cs typeface="Open Sans" panose="020B0606030504020204" pitchFamily="34" charset="0"/>
              </a:rPr>
              <a:t>to</a:t>
            </a:r>
            <a:r>
              <a:rPr sz="2000" spc="-10" dirty="0">
                <a:latin typeface="Open Sans" panose="020B0606030504020204" pitchFamily="34" charset="0"/>
                <a:cs typeface="Open Sans" panose="020B0606030504020204" pitchFamily="34" charset="0"/>
              </a:rPr>
              <a:t> hottest)</a:t>
            </a:r>
            <a:endParaRPr sz="2000" dirty="0">
              <a:latin typeface="Open Sans" panose="020B0606030504020204" pitchFamily="34" charset="0"/>
              <a:cs typeface="Open Sans" panose="020B0606030504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email">
            <a:extLst>
              <a:ext uri="{28A0092B-C50C-407E-A947-70E740481C1C}">
                <a14:useLocalDpi xmlns:a14="http://schemas.microsoft.com/office/drawing/2010/main"/>
              </a:ext>
            </a:extLst>
          </a:blip>
          <a:stretch>
            <a:fillRect/>
          </a:stretch>
        </p:blipFill>
        <p:spPr>
          <a:xfrm>
            <a:off x="1" y="1"/>
            <a:ext cx="7998129" cy="2666987"/>
          </a:xfrm>
          <a:prstGeom prst="rect">
            <a:avLst/>
          </a:prstGeom>
        </p:spPr>
      </p:pic>
      <p:sp>
        <p:nvSpPr>
          <p:cNvPr id="3" name="object 3"/>
          <p:cNvSpPr txBox="1">
            <a:spLocks noGrp="1"/>
          </p:cNvSpPr>
          <p:nvPr>
            <p:ph type="title"/>
          </p:nvPr>
        </p:nvSpPr>
        <p:spPr>
          <a:xfrm>
            <a:off x="328146" y="549164"/>
            <a:ext cx="5401628" cy="1187505"/>
          </a:xfrm>
          <a:prstGeom prst="rect">
            <a:avLst/>
          </a:prstGeom>
        </p:spPr>
        <p:txBody>
          <a:bodyPr vert="horz" wrap="square" lIns="0" tIns="33020" rIns="0" bIns="0" rtlCol="0">
            <a:spAutoFit/>
          </a:bodyPr>
          <a:lstStyle/>
          <a:p>
            <a:pPr marL="12700" marR="5080">
              <a:lnSpc>
                <a:spcPts val="4500"/>
              </a:lnSpc>
              <a:spcBef>
                <a:spcPts val="260"/>
              </a:spcBef>
            </a:pPr>
            <a:r>
              <a:rPr dirty="0"/>
              <a:t>What</a:t>
            </a:r>
            <a:r>
              <a:rPr spc="-115" dirty="0"/>
              <a:t> </a:t>
            </a:r>
            <a:r>
              <a:rPr dirty="0"/>
              <a:t>will</a:t>
            </a:r>
            <a:r>
              <a:rPr spc="-111" dirty="0"/>
              <a:t> </a:t>
            </a:r>
            <a:r>
              <a:rPr dirty="0"/>
              <a:t>we</a:t>
            </a:r>
            <a:r>
              <a:rPr spc="-115" dirty="0"/>
              <a:t> </a:t>
            </a:r>
            <a:r>
              <a:rPr dirty="0"/>
              <a:t>see</a:t>
            </a:r>
            <a:r>
              <a:rPr spc="-111" dirty="0"/>
              <a:t> </a:t>
            </a:r>
            <a:r>
              <a:rPr dirty="0"/>
              <a:t>on</a:t>
            </a:r>
            <a:r>
              <a:rPr spc="-115" dirty="0"/>
              <a:t> </a:t>
            </a:r>
            <a:r>
              <a:rPr spc="-11" dirty="0"/>
              <a:t>April</a:t>
            </a:r>
            <a:r>
              <a:rPr spc="-111" dirty="0"/>
              <a:t> </a:t>
            </a:r>
            <a:r>
              <a:rPr spc="-40" dirty="0"/>
              <a:t>8th, </a:t>
            </a:r>
            <a:r>
              <a:rPr spc="-11" dirty="0"/>
              <a:t>2024?</a:t>
            </a:r>
          </a:p>
        </p:txBody>
      </p:sp>
      <p:sp>
        <p:nvSpPr>
          <p:cNvPr id="4" name="object 4"/>
          <p:cNvSpPr txBox="1"/>
          <p:nvPr/>
        </p:nvSpPr>
        <p:spPr>
          <a:xfrm>
            <a:off x="437529" y="2905760"/>
            <a:ext cx="4671695" cy="2344231"/>
          </a:xfrm>
          <a:prstGeom prst="rect">
            <a:avLst/>
          </a:prstGeom>
        </p:spPr>
        <p:txBody>
          <a:bodyPr vert="horz" wrap="square" lIns="0" tIns="218440" rIns="0" bIns="0" rtlCol="0">
            <a:spAutoFit/>
          </a:bodyPr>
          <a:lstStyle/>
          <a:p>
            <a:pPr marL="304792" indent="-292093" algn="l" defTabSz="914377" rtl="0">
              <a:spcBef>
                <a:spcPts val="1720"/>
              </a:spcBef>
              <a:buClr>
                <a:srgbClr val="FAA61A"/>
              </a:buClr>
              <a:buFont typeface="Wingdings"/>
              <a:buChar char=""/>
              <a:tabLst>
                <a:tab pos="304792" algn="l"/>
              </a:tabLst>
            </a:pPr>
            <a:r>
              <a:rPr sz="2400" b="1">
                <a:solidFill>
                  <a:srgbClr val="FFFFFF"/>
                </a:solidFill>
                <a:latin typeface="OpenSans-SemiBold"/>
                <a:ea typeface="+mn-ea"/>
                <a:cs typeface="OpenSans-SemiBold"/>
              </a:rPr>
              <a:t>Partial</a:t>
            </a:r>
            <a:r>
              <a:rPr sz="2400" b="1" spc="-20">
                <a:solidFill>
                  <a:srgbClr val="FFFFFF"/>
                </a:solidFill>
                <a:latin typeface="OpenSans-SemiBold"/>
                <a:ea typeface="+mn-ea"/>
                <a:cs typeface="OpenSans-SemiBold"/>
              </a:rPr>
              <a:t> </a:t>
            </a:r>
            <a:r>
              <a:rPr sz="2400" b="1">
                <a:solidFill>
                  <a:srgbClr val="FFFFFF"/>
                </a:solidFill>
                <a:latin typeface="OpenSans-SemiBold"/>
                <a:ea typeface="+mn-ea"/>
                <a:cs typeface="OpenSans-SemiBold"/>
              </a:rPr>
              <a:t>(with</a:t>
            </a:r>
            <a:r>
              <a:rPr sz="2400" b="1" spc="-15">
                <a:solidFill>
                  <a:srgbClr val="FFFFFF"/>
                </a:solidFill>
                <a:latin typeface="OpenSans-SemiBold"/>
                <a:ea typeface="+mn-ea"/>
                <a:cs typeface="OpenSans-SemiBold"/>
              </a:rPr>
              <a:t> </a:t>
            </a:r>
            <a:r>
              <a:rPr sz="2400" b="1" spc="-11">
                <a:solidFill>
                  <a:srgbClr val="FFFFFF"/>
                </a:solidFill>
                <a:latin typeface="OpenSans-SemiBold"/>
                <a:ea typeface="+mn-ea"/>
                <a:cs typeface="OpenSans-SemiBold"/>
              </a:rPr>
              <a:t>sunspots?)</a:t>
            </a:r>
            <a:endParaRPr sz="2400">
              <a:latin typeface="OpenSans-SemiBold"/>
              <a:ea typeface="+mn-ea"/>
              <a:cs typeface="OpenSans-SemiBold"/>
            </a:endParaRPr>
          </a:p>
          <a:p>
            <a:pPr marL="304792" indent="-292093" algn="l" defTabSz="914377" rtl="0">
              <a:spcBef>
                <a:spcPts val="1620"/>
              </a:spcBef>
              <a:buClr>
                <a:srgbClr val="FAA61A"/>
              </a:buClr>
              <a:buFont typeface="Wingdings"/>
              <a:buChar char=""/>
              <a:tabLst>
                <a:tab pos="304792" algn="l"/>
              </a:tabLst>
            </a:pPr>
            <a:r>
              <a:rPr sz="2400" b="1">
                <a:solidFill>
                  <a:srgbClr val="FFFFFF"/>
                </a:solidFill>
                <a:latin typeface="OpenSans-SemiBold"/>
                <a:ea typeface="+mn-ea"/>
                <a:cs typeface="OpenSans-SemiBold"/>
              </a:rPr>
              <a:t>Diamond </a:t>
            </a:r>
            <a:r>
              <a:rPr sz="2400" b="1" spc="-20">
                <a:solidFill>
                  <a:srgbClr val="FFFFFF"/>
                </a:solidFill>
                <a:latin typeface="OpenSans-SemiBold"/>
                <a:ea typeface="+mn-ea"/>
                <a:cs typeface="OpenSans-SemiBold"/>
              </a:rPr>
              <a:t>Ring</a:t>
            </a:r>
            <a:endParaRPr sz="2400">
              <a:latin typeface="OpenSans-SemiBold"/>
              <a:ea typeface="+mn-ea"/>
              <a:cs typeface="OpenSans-SemiBold"/>
            </a:endParaRPr>
          </a:p>
          <a:p>
            <a:pPr marL="304792" indent="-292093" algn="l" defTabSz="914377" rtl="0">
              <a:spcBef>
                <a:spcPts val="1620"/>
              </a:spcBef>
              <a:buClr>
                <a:srgbClr val="FAA61A"/>
              </a:buClr>
              <a:buFont typeface="Wingdings"/>
              <a:buChar char=""/>
              <a:tabLst>
                <a:tab pos="304792" algn="l"/>
              </a:tabLst>
            </a:pPr>
            <a:r>
              <a:rPr sz="2400" b="1">
                <a:solidFill>
                  <a:srgbClr val="FFFFFF"/>
                </a:solidFill>
                <a:latin typeface="OpenSans-SemiBold"/>
                <a:ea typeface="+mn-ea"/>
                <a:cs typeface="OpenSans-SemiBold"/>
              </a:rPr>
              <a:t>Bailey’s</a:t>
            </a:r>
            <a:r>
              <a:rPr sz="2400" b="1" spc="-40">
                <a:solidFill>
                  <a:srgbClr val="FFFFFF"/>
                </a:solidFill>
                <a:latin typeface="OpenSans-SemiBold"/>
                <a:ea typeface="+mn-ea"/>
                <a:cs typeface="OpenSans-SemiBold"/>
              </a:rPr>
              <a:t> </a:t>
            </a:r>
            <a:r>
              <a:rPr sz="2400" b="1" spc="-11">
                <a:solidFill>
                  <a:srgbClr val="FFFFFF"/>
                </a:solidFill>
                <a:latin typeface="OpenSans-SemiBold"/>
                <a:ea typeface="+mn-ea"/>
                <a:cs typeface="OpenSans-SemiBold"/>
              </a:rPr>
              <a:t>Beads</a:t>
            </a:r>
            <a:endParaRPr sz="2400">
              <a:latin typeface="OpenSans-SemiBold"/>
              <a:ea typeface="+mn-ea"/>
              <a:cs typeface="OpenSans-SemiBold"/>
            </a:endParaRPr>
          </a:p>
          <a:p>
            <a:pPr marL="304792" indent="-292093" algn="l" defTabSz="914377" rtl="0">
              <a:spcBef>
                <a:spcPts val="420"/>
              </a:spcBef>
              <a:buClr>
                <a:srgbClr val="FAA61A"/>
              </a:buClr>
              <a:buSzPct val="66666"/>
              <a:buFont typeface="Wingdings"/>
              <a:buChar char=""/>
              <a:tabLst>
                <a:tab pos="304792" algn="l"/>
              </a:tabLst>
            </a:pPr>
            <a:r>
              <a:rPr sz="3600" b="1" i="1">
                <a:solidFill>
                  <a:srgbClr val="FFFFFF"/>
                </a:solidFill>
                <a:latin typeface="OpenSans-SemiBoldItalic"/>
                <a:ea typeface="+mn-ea"/>
                <a:cs typeface="OpenSans-SemiBoldItalic"/>
              </a:rPr>
              <a:t>Totality…</a:t>
            </a:r>
            <a:r>
              <a:rPr sz="3600" b="1" i="1" spc="-25">
                <a:solidFill>
                  <a:srgbClr val="FFFFFF"/>
                </a:solidFill>
                <a:latin typeface="OpenSans-SemiBoldItalic"/>
                <a:ea typeface="+mn-ea"/>
                <a:cs typeface="OpenSans-SemiBoldItalic"/>
              </a:rPr>
              <a:t> </a:t>
            </a:r>
            <a:r>
              <a:rPr sz="3600" b="1" i="1">
                <a:solidFill>
                  <a:srgbClr val="FFFFFF"/>
                </a:solidFill>
                <a:latin typeface="OpenSans-SemiBoldItalic"/>
                <a:ea typeface="+mn-ea"/>
                <a:cs typeface="OpenSans-SemiBoldItalic"/>
              </a:rPr>
              <a:t>glasses</a:t>
            </a:r>
            <a:r>
              <a:rPr sz="3600" b="1" i="1" spc="-20">
                <a:solidFill>
                  <a:srgbClr val="FFFFFF"/>
                </a:solidFill>
                <a:latin typeface="OpenSans-SemiBoldItalic"/>
                <a:ea typeface="+mn-ea"/>
                <a:cs typeface="OpenSans-SemiBoldItalic"/>
              </a:rPr>
              <a:t> off!</a:t>
            </a:r>
            <a:endParaRPr sz="3600">
              <a:latin typeface="OpenSans-SemiBoldItalic"/>
              <a:ea typeface="+mn-ea"/>
              <a:cs typeface="OpenSans-SemiBoldItalic"/>
            </a:endParaRPr>
          </a:p>
        </p:txBody>
      </p:sp>
      <p:pic>
        <p:nvPicPr>
          <p:cNvPr id="5" name="object 5"/>
          <p:cNvPicPr/>
          <p:nvPr/>
        </p:nvPicPr>
        <p:blipFill>
          <a:blip r:embed="rId4" cstate="email">
            <a:extLst>
              <a:ext uri="{28A0092B-C50C-407E-A947-70E740481C1C}">
                <a14:useLocalDpi xmlns:a14="http://schemas.microsoft.com/office/drawing/2010/main"/>
              </a:ext>
            </a:extLst>
          </a:blip>
          <a:stretch>
            <a:fillRect/>
          </a:stretch>
        </p:blipFill>
        <p:spPr>
          <a:xfrm>
            <a:off x="3096789" y="5784222"/>
            <a:ext cx="1906177" cy="1202879"/>
          </a:xfrm>
          <a:prstGeom prst="rect">
            <a:avLst/>
          </a:prstGeom>
        </p:spPr>
      </p:pic>
      <p:sp>
        <p:nvSpPr>
          <p:cNvPr id="6" name="object 6"/>
          <p:cNvSpPr/>
          <p:nvPr/>
        </p:nvSpPr>
        <p:spPr>
          <a:xfrm>
            <a:off x="2327803" y="6009555"/>
            <a:ext cx="442595" cy="751840"/>
          </a:xfrm>
          <a:custGeom>
            <a:avLst/>
            <a:gdLst/>
            <a:ahLst/>
            <a:cxnLst/>
            <a:rect l="l" t="t" r="r" b="b"/>
            <a:pathLst>
              <a:path w="442594" h="751840">
                <a:moveTo>
                  <a:pt x="61188" y="732790"/>
                </a:moveTo>
                <a:lnTo>
                  <a:pt x="47501" y="737870"/>
                </a:lnTo>
                <a:lnTo>
                  <a:pt x="33708" y="741680"/>
                </a:lnTo>
                <a:lnTo>
                  <a:pt x="19826" y="744220"/>
                </a:lnTo>
                <a:lnTo>
                  <a:pt x="5867" y="748030"/>
                </a:lnTo>
                <a:lnTo>
                  <a:pt x="19567" y="750570"/>
                </a:lnTo>
                <a:lnTo>
                  <a:pt x="35686" y="750570"/>
                </a:lnTo>
                <a:lnTo>
                  <a:pt x="47136" y="751840"/>
                </a:lnTo>
                <a:lnTo>
                  <a:pt x="98399" y="751840"/>
                </a:lnTo>
                <a:lnTo>
                  <a:pt x="132956" y="745490"/>
                </a:lnTo>
                <a:lnTo>
                  <a:pt x="139674" y="745490"/>
                </a:lnTo>
                <a:lnTo>
                  <a:pt x="145643" y="741680"/>
                </a:lnTo>
                <a:lnTo>
                  <a:pt x="153270" y="741680"/>
                </a:lnTo>
                <a:lnTo>
                  <a:pt x="160031" y="740410"/>
                </a:lnTo>
                <a:lnTo>
                  <a:pt x="169776" y="736600"/>
                </a:lnTo>
                <a:lnTo>
                  <a:pt x="69380" y="736600"/>
                </a:lnTo>
                <a:lnTo>
                  <a:pt x="64947" y="735330"/>
                </a:lnTo>
                <a:lnTo>
                  <a:pt x="61188" y="732790"/>
                </a:lnTo>
                <a:close/>
              </a:path>
              <a:path w="442594" h="751840">
                <a:moveTo>
                  <a:pt x="329549" y="628650"/>
                </a:moveTo>
                <a:lnTo>
                  <a:pt x="252234" y="628650"/>
                </a:lnTo>
                <a:lnTo>
                  <a:pt x="257835" y="629920"/>
                </a:lnTo>
                <a:lnTo>
                  <a:pt x="255714" y="636270"/>
                </a:lnTo>
                <a:lnTo>
                  <a:pt x="242760" y="636270"/>
                </a:lnTo>
                <a:lnTo>
                  <a:pt x="244728" y="638810"/>
                </a:lnTo>
                <a:lnTo>
                  <a:pt x="243890" y="642620"/>
                </a:lnTo>
                <a:lnTo>
                  <a:pt x="233248" y="648970"/>
                </a:lnTo>
                <a:lnTo>
                  <a:pt x="219181" y="657860"/>
                </a:lnTo>
                <a:lnTo>
                  <a:pt x="212797" y="660400"/>
                </a:lnTo>
                <a:lnTo>
                  <a:pt x="205651" y="661670"/>
                </a:lnTo>
                <a:lnTo>
                  <a:pt x="197846" y="664210"/>
                </a:lnTo>
                <a:lnTo>
                  <a:pt x="190142" y="665480"/>
                </a:lnTo>
                <a:lnTo>
                  <a:pt x="174777" y="670560"/>
                </a:lnTo>
                <a:lnTo>
                  <a:pt x="173774" y="671830"/>
                </a:lnTo>
                <a:lnTo>
                  <a:pt x="171665" y="671830"/>
                </a:lnTo>
                <a:lnTo>
                  <a:pt x="165544" y="676910"/>
                </a:lnTo>
                <a:lnTo>
                  <a:pt x="159308" y="680720"/>
                </a:lnTo>
                <a:lnTo>
                  <a:pt x="152831" y="685800"/>
                </a:lnTo>
                <a:lnTo>
                  <a:pt x="133034" y="698500"/>
                </a:lnTo>
                <a:lnTo>
                  <a:pt x="112734" y="709930"/>
                </a:lnTo>
                <a:lnTo>
                  <a:pt x="91992" y="720090"/>
                </a:lnTo>
                <a:lnTo>
                  <a:pt x="70865" y="728980"/>
                </a:lnTo>
                <a:lnTo>
                  <a:pt x="72466" y="731520"/>
                </a:lnTo>
                <a:lnTo>
                  <a:pt x="75260" y="736600"/>
                </a:lnTo>
                <a:lnTo>
                  <a:pt x="169776" y="736600"/>
                </a:lnTo>
                <a:lnTo>
                  <a:pt x="173024" y="735330"/>
                </a:lnTo>
                <a:lnTo>
                  <a:pt x="192133" y="730250"/>
                </a:lnTo>
                <a:lnTo>
                  <a:pt x="201533" y="726440"/>
                </a:lnTo>
                <a:lnTo>
                  <a:pt x="210527" y="722630"/>
                </a:lnTo>
                <a:lnTo>
                  <a:pt x="216124" y="718820"/>
                </a:lnTo>
                <a:lnTo>
                  <a:pt x="233946" y="711200"/>
                </a:lnTo>
                <a:lnTo>
                  <a:pt x="237274" y="709930"/>
                </a:lnTo>
                <a:lnTo>
                  <a:pt x="239483" y="704850"/>
                </a:lnTo>
                <a:lnTo>
                  <a:pt x="242862" y="703580"/>
                </a:lnTo>
                <a:lnTo>
                  <a:pt x="247726" y="702310"/>
                </a:lnTo>
                <a:lnTo>
                  <a:pt x="248919" y="702310"/>
                </a:lnTo>
                <a:lnTo>
                  <a:pt x="249872" y="701040"/>
                </a:lnTo>
                <a:lnTo>
                  <a:pt x="163741" y="701040"/>
                </a:lnTo>
                <a:lnTo>
                  <a:pt x="162801" y="699770"/>
                </a:lnTo>
                <a:lnTo>
                  <a:pt x="164033" y="699770"/>
                </a:lnTo>
                <a:lnTo>
                  <a:pt x="164884" y="698500"/>
                </a:lnTo>
                <a:lnTo>
                  <a:pt x="173697" y="694690"/>
                </a:lnTo>
                <a:lnTo>
                  <a:pt x="181584" y="692150"/>
                </a:lnTo>
                <a:lnTo>
                  <a:pt x="189369" y="688340"/>
                </a:lnTo>
                <a:lnTo>
                  <a:pt x="201964" y="683260"/>
                </a:lnTo>
                <a:lnTo>
                  <a:pt x="208064" y="680720"/>
                </a:lnTo>
                <a:lnTo>
                  <a:pt x="217728" y="674370"/>
                </a:lnTo>
                <a:lnTo>
                  <a:pt x="222961" y="673100"/>
                </a:lnTo>
                <a:lnTo>
                  <a:pt x="227583" y="670560"/>
                </a:lnTo>
                <a:lnTo>
                  <a:pt x="297382" y="670560"/>
                </a:lnTo>
                <a:lnTo>
                  <a:pt x="302458" y="665480"/>
                </a:lnTo>
                <a:lnTo>
                  <a:pt x="308962" y="660400"/>
                </a:lnTo>
                <a:lnTo>
                  <a:pt x="313451" y="656590"/>
                </a:lnTo>
                <a:lnTo>
                  <a:pt x="279463" y="656590"/>
                </a:lnTo>
                <a:lnTo>
                  <a:pt x="281266" y="652780"/>
                </a:lnTo>
                <a:lnTo>
                  <a:pt x="284276" y="650240"/>
                </a:lnTo>
                <a:lnTo>
                  <a:pt x="288239" y="648970"/>
                </a:lnTo>
                <a:lnTo>
                  <a:pt x="318937" y="648970"/>
                </a:lnTo>
                <a:lnTo>
                  <a:pt x="319735" y="647700"/>
                </a:lnTo>
                <a:lnTo>
                  <a:pt x="329549" y="628650"/>
                </a:lnTo>
                <a:close/>
              </a:path>
              <a:path w="442594" h="751840">
                <a:moveTo>
                  <a:pt x="297382" y="670560"/>
                </a:moveTo>
                <a:lnTo>
                  <a:pt x="227583" y="670560"/>
                </a:lnTo>
                <a:lnTo>
                  <a:pt x="228218" y="671830"/>
                </a:lnTo>
                <a:lnTo>
                  <a:pt x="228561" y="673100"/>
                </a:lnTo>
                <a:lnTo>
                  <a:pt x="223939" y="676910"/>
                </a:lnTo>
                <a:lnTo>
                  <a:pt x="219138" y="681990"/>
                </a:lnTo>
                <a:lnTo>
                  <a:pt x="213423" y="684530"/>
                </a:lnTo>
                <a:lnTo>
                  <a:pt x="207723" y="688340"/>
                </a:lnTo>
                <a:lnTo>
                  <a:pt x="196248" y="693420"/>
                </a:lnTo>
                <a:lnTo>
                  <a:pt x="190626" y="697230"/>
                </a:lnTo>
                <a:lnTo>
                  <a:pt x="184386" y="699770"/>
                </a:lnTo>
                <a:lnTo>
                  <a:pt x="177936" y="701040"/>
                </a:lnTo>
                <a:lnTo>
                  <a:pt x="249872" y="701040"/>
                </a:lnTo>
                <a:lnTo>
                  <a:pt x="257524" y="697230"/>
                </a:lnTo>
                <a:lnTo>
                  <a:pt x="265329" y="692150"/>
                </a:lnTo>
                <a:lnTo>
                  <a:pt x="272995" y="688340"/>
                </a:lnTo>
                <a:lnTo>
                  <a:pt x="280225" y="683260"/>
                </a:lnTo>
                <a:lnTo>
                  <a:pt x="285203" y="678180"/>
                </a:lnTo>
                <a:lnTo>
                  <a:pt x="291414" y="675640"/>
                </a:lnTo>
                <a:lnTo>
                  <a:pt x="296113" y="671830"/>
                </a:lnTo>
                <a:lnTo>
                  <a:pt x="297382" y="670560"/>
                </a:lnTo>
                <a:close/>
              </a:path>
              <a:path w="442594" h="751840">
                <a:moveTo>
                  <a:pt x="230949" y="40640"/>
                </a:moveTo>
                <a:lnTo>
                  <a:pt x="113461" y="40640"/>
                </a:lnTo>
                <a:lnTo>
                  <a:pt x="109931" y="41910"/>
                </a:lnTo>
                <a:lnTo>
                  <a:pt x="148137" y="64770"/>
                </a:lnTo>
                <a:lnTo>
                  <a:pt x="183778" y="91440"/>
                </a:lnTo>
                <a:lnTo>
                  <a:pt x="216376" y="124460"/>
                </a:lnTo>
                <a:lnTo>
                  <a:pt x="245452" y="160020"/>
                </a:lnTo>
                <a:lnTo>
                  <a:pt x="270566" y="201930"/>
                </a:lnTo>
                <a:lnTo>
                  <a:pt x="289853" y="245110"/>
                </a:lnTo>
                <a:lnTo>
                  <a:pt x="303405" y="289560"/>
                </a:lnTo>
                <a:lnTo>
                  <a:pt x="311315" y="334010"/>
                </a:lnTo>
                <a:lnTo>
                  <a:pt x="313672" y="379730"/>
                </a:lnTo>
                <a:lnTo>
                  <a:pt x="310570" y="425450"/>
                </a:lnTo>
                <a:lnTo>
                  <a:pt x="302100" y="469900"/>
                </a:lnTo>
                <a:lnTo>
                  <a:pt x="288353" y="513080"/>
                </a:lnTo>
                <a:lnTo>
                  <a:pt x="269421" y="553720"/>
                </a:lnTo>
                <a:lnTo>
                  <a:pt x="245397" y="593090"/>
                </a:lnTo>
                <a:lnTo>
                  <a:pt x="216371" y="629920"/>
                </a:lnTo>
                <a:lnTo>
                  <a:pt x="182435" y="662940"/>
                </a:lnTo>
                <a:lnTo>
                  <a:pt x="191731" y="659130"/>
                </a:lnTo>
                <a:lnTo>
                  <a:pt x="200507" y="656590"/>
                </a:lnTo>
                <a:lnTo>
                  <a:pt x="204546" y="654050"/>
                </a:lnTo>
                <a:lnTo>
                  <a:pt x="215264" y="651510"/>
                </a:lnTo>
                <a:lnTo>
                  <a:pt x="221589" y="648970"/>
                </a:lnTo>
                <a:lnTo>
                  <a:pt x="229946" y="641350"/>
                </a:lnTo>
                <a:lnTo>
                  <a:pt x="234302" y="640080"/>
                </a:lnTo>
                <a:lnTo>
                  <a:pt x="240309" y="636270"/>
                </a:lnTo>
                <a:lnTo>
                  <a:pt x="249758" y="636270"/>
                </a:lnTo>
                <a:lnTo>
                  <a:pt x="250850" y="629920"/>
                </a:lnTo>
                <a:lnTo>
                  <a:pt x="252234" y="628650"/>
                </a:lnTo>
                <a:lnTo>
                  <a:pt x="329549" y="628650"/>
                </a:lnTo>
                <a:lnTo>
                  <a:pt x="335438" y="617220"/>
                </a:lnTo>
                <a:lnTo>
                  <a:pt x="257403" y="617220"/>
                </a:lnTo>
                <a:lnTo>
                  <a:pt x="255168" y="615950"/>
                </a:lnTo>
                <a:lnTo>
                  <a:pt x="254076" y="614680"/>
                </a:lnTo>
                <a:lnTo>
                  <a:pt x="253822" y="612140"/>
                </a:lnTo>
                <a:lnTo>
                  <a:pt x="256565" y="609600"/>
                </a:lnTo>
                <a:lnTo>
                  <a:pt x="259092" y="608330"/>
                </a:lnTo>
                <a:lnTo>
                  <a:pt x="262534" y="607060"/>
                </a:lnTo>
                <a:lnTo>
                  <a:pt x="340364" y="607060"/>
                </a:lnTo>
                <a:lnTo>
                  <a:pt x="340956" y="605790"/>
                </a:lnTo>
                <a:lnTo>
                  <a:pt x="359005" y="605790"/>
                </a:lnTo>
                <a:lnTo>
                  <a:pt x="359575" y="604520"/>
                </a:lnTo>
                <a:lnTo>
                  <a:pt x="363385" y="600710"/>
                </a:lnTo>
                <a:lnTo>
                  <a:pt x="371681" y="590550"/>
                </a:lnTo>
                <a:lnTo>
                  <a:pt x="377075" y="584200"/>
                </a:lnTo>
                <a:lnTo>
                  <a:pt x="382507" y="576580"/>
                </a:lnTo>
                <a:lnTo>
                  <a:pt x="389712" y="567690"/>
                </a:lnTo>
                <a:lnTo>
                  <a:pt x="397916" y="563880"/>
                </a:lnTo>
                <a:lnTo>
                  <a:pt x="400049" y="561340"/>
                </a:lnTo>
                <a:lnTo>
                  <a:pt x="403593" y="552450"/>
                </a:lnTo>
                <a:lnTo>
                  <a:pt x="407923" y="547370"/>
                </a:lnTo>
                <a:lnTo>
                  <a:pt x="407365" y="541020"/>
                </a:lnTo>
                <a:lnTo>
                  <a:pt x="408216" y="539750"/>
                </a:lnTo>
                <a:lnTo>
                  <a:pt x="414362" y="533400"/>
                </a:lnTo>
                <a:lnTo>
                  <a:pt x="416471" y="527050"/>
                </a:lnTo>
                <a:lnTo>
                  <a:pt x="418439" y="519430"/>
                </a:lnTo>
                <a:lnTo>
                  <a:pt x="420358" y="513080"/>
                </a:lnTo>
                <a:lnTo>
                  <a:pt x="420952" y="510540"/>
                </a:lnTo>
                <a:lnTo>
                  <a:pt x="402145" y="510540"/>
                </a:lnTo>
                <a:lnTo>
                  <a:pt x="399795" y="508000"/>
                </a:lnTo>
                <a:lnTo>
                  <a:pt x="399643" y="504190"/>
                </a:lnTo>
                <a:lnTo>
                  <a:pt x="401840" y="496570"/>
                </a:lnTo>
                <a:lnTo>
                  <a:pt x="403377" y="492760"/>
                </a:lnTo>
                <a:lnTo>
                  <a:pt x="404952" y="488950"/>
                </a:lnTo>
                <a:lnTo>
                  <a:pt x="408552" y="481330"/>
                </a:lnTo>
                <a:lnTo>
                  <a:pt x="415791" y="464820"/>
                </a:lnTo>
                <a:lnTo>
                  <a:pt x="419341" y="457200"/>
                </a:lnTo>
                <a:lnTo>
                  <a:pt x="421335" y="452120"/>
                </a:lnTo>
                <a:lnTo>
                  <a:pt x="422808" y="447040"/>
                </a:lnTo>
                <a:lnTo>
                  <a:pt x="424510" y="441960"/>
                </a:lnTo>
                <a:lnTo>
                  <a:pt x="436126" y="441960"/>
                </a:lnTo>
                <a:lnTo>
                  <a:pt x="436371" y="440690"/>
                </a:lnTo>
                <a:lnTo>
                  <a:pt x="437768" y="435610"/>
                </a:lnTo>
                <a:lnTo>
                  <a:pt x="439928" y="426720"/>
                </a:lnTo>
                <a:lnTo>
                  <a:pt x="440059" y="425450"/>
                </a:lnTo>
                <a:lnTo>
                  <a:pt x="332193" y="425450"/>
                </a:lnTo>
                <a:lnTo>
                  <a:pt x="331596" y="424180"/>
                </a:lnTo>
                <a:lnTo>
                  <a:pt x="331876" y="422910"/>
                </a:lnTo>
                <a:lnTo>
                  <a:pt x="440321" y="422910"/>
                </a:lnTo>
                <a:lnTo>
                  <a:pt x="440845" y="417830"/>
                </a:lnTo>
                <a:lnTo>
                  <a:pt x="441205" y="408940"/>
                </a:lnTo>
                <a:lnTo>
                  <a:pt x="442070" y="391160"/>
                </a:lnTo>
                <a:lnTo>
                  <a:pt x="441918" y="382270"/>
                </a:lnTo>
                <a:lnTo>
                  <a:pt x="441486" y="373380"/>
                </a:lnTo>
                <a:lnTo>
                  <a:pt x="440893" y="361950"/>
                </a:lnTo>
                <a:lnTo>
                  <a:pt x="439673" y="359410"/>
                </a:lnTo>
                <a:lnTo>
                  <a:pt x="436930" y="353060"/>
                </a:lnTo>
                <a:lnTo>
                  <a:pt x="407250" y="353060"/>
                </a:lnTo>
                <a:lnTo>
                  <a:pt x="401739" y="350520"/>
                </a:lnTo>
                <a:lnTo>
                  <a:pt x="384390" y="318770"/>
                </a:lnTo>
                <a:lnTo>
                  <a:pt x="385000" y="316230"/>
                </a:lnTo>
                <a:lnTo>
                  <a:pt x="387057" y="314960"/>
                </a:lnTo>
                <a:lnTo>
                  <a:pt x="435659" y="314960"/>
                </a:lnTo>
                <a:lnTo>
                  <a:pt x="433336" y="304800"/>
                </a:lnTo>
                <a:lnTo>
                  <a:pt x="432358" y="302260"/>
                </a:lnTo>
                <a:lnTo>
                  <a:pt x="432269" y="299720"/>
                </a:lnTo>
                <a:lnTo>
                  <a:pt x="431634" y="295910"/>
                </a:lnTo>
                <a:lnTo>
                  <a:pt x="430359" y="290830"/>
                </a:lnTo>
                <a:lnTo>
                  <a:pt x="395516" y="290830"/>
                </a:lnTo>
                <a:lnTo>
                  <a:pt x="393674" y="289560"/>
                </a:lnTo>
                <a:lnTo>
                  <a:pt x="386880" y="280670"/>
                </a:lnTo>
                <a:lnTo>
                  <a:pt x="380276" y="270510"/>
                </a:lnTo>
                <a:lnTo>
                  <a:pt x="376923" y="265430"/>
                </a:lnTo>
                <a:lnTo>
                  <a:pt x="373024" y="260350"/>
                </a:lnTo>
                <a:lnTo>
                  <a:pt x="368947" y="255270"/>
                </a:lnTo>
                <a:lnTo>
                  <a:pt x="364185" y="250190"/>
                </a:lnTo>
                <a:lnTo>
                  <a:pt x="362800" y="242570"/>
                </a:lnTo>
                <a:lnTo>
                  <a:pt x="361746" y="240030"/>
                </a:lnTo>
                <a:lnTo>
                  <a:pt x="346633" y="223520"/>
                </a:lnTo>
                <a:lnTo>
                  <a:pt x="345363" y="219710"/>
                </a:lnTo>
                <a:lnTo>
                  <a:pt x="349986" y="215900"/>
                </a:lnTo>
                <a:lnTo>
                  <a:pt x="402266" y="215900"/>
                </a:lnTo>
                <a:lnTo>
                  <a:pt x="401000" y="213360"/>
                </a:lnTo>
                <a:lnTo>
                  <a:pt x="397713" y="205740"/>
                </a:lnTo>
                <a:lnTo>
                  <a:pt x="394850" y="199390"/>
                </a:lnTo>
                <a:lnTo>
                  <a:pt x="391490" y="193040"/>
                </a:lnTo>
                <a:lnTo>
                  <a:pt x="390738" y="191770"/>
                </a:lnTo>
                <a:lnTo>
                  <a:pt x="321563" y="191770"/>
                </a:lnTo>
                <a:lnTo>
                  <a:pt x="319379" y="190500"/>
                </a:lnTo>
                <a:lnTo>
                  <a:pt x="310934" y="190500"/>
                </a:lnTo>
                <a:lnTo>
                  <a:pt x="308825" y="187960"/>
                </a:lnTo>
                <a:lnTo>
                  <a:pt x="307962" y="185420"/>
                </a:lnTo>
                <a:lnTo>
                  <a:pt x="307162" y="182880"/>
                </a:lnTo>
                <a:lnTo>
                  <a:pt x="306971" y="179070"/>
                </a:lnTo>
                <a:lnTo>
                  <a:pt x="312407" y="175260"/>
                </a:lnTo>
                <a:lnTo>
                  <a:pt x="380392" y="175260"/>
                </a:lnTo>
                <a:lnTo>
                  <a:pt x="379577" y="173990"/>
                </a:lnTo>
                <a:lnTo>
                  <a:pt x="376250" y="167640"/>
                </a:lnTo>
                <a:lnTo>
                  <a:pt x="370839" y="160020"/>
                </a:lnTo>
                <a:lnTo>
                  <a:pt x="368909" y="157480"/>
                </a:lnTo>
                <a:lnTo>
                  <a:pt x="362915" y="153670"/>
                </a:lnTo>
                <a:lnTo>
                  <a:pt x="360108" y="151130"/>
                </a:lnTo>
                <a:lnTo>
                  <a:pt x="358457" y="146050"/>
                </a:lnTo>
                <a:lnTo>
                  <a:pt x="358114" y="144780"/>
                </a:lnTo>
                <a:lnTo>
                  <a:pt x="352650" y="138430"/>
                </a:lnTo>
                <a:lnTo>
                  <a:pt x="347657" y="132080"/>
                </a:lnTo>
                <a:lnTo>
                  <a:pt x="342486" y="125730"/>
                </a:lnTo>
                <a:lnTo>
                  <a:pt x="336918" y="120650"/>
                </a:lnTo>
                <a:lnTo>
                  <a:pt x="330720" y="114300"/>
                </a:lnTo>
                <a:lnTo>
                  <a:pt x="326047" y="109220"/>
                </a:lnTo>
                <a:lnTo>
                  <a:pt x="284518" y="109220"/>
                </a:lnTo>
                <a:lnTo>
                  <a:pt x="276745" y="107950"/>
                </a:lnTo>
                <a:lnTo>
                  <a:pt x="267779" y="100330"/>
                </a:lnTo>
                <a:lnTo>
                  <a:pt x="266649" y="95250"/>
                </a:lnTo>
                <a:lnTo>
                  <a:pt x="310045" y="95250"/>
                </a:lnTo>
                <a:lnTo>
                  <a:pt x="305129" y="90170"/>
                </a:lnTo>
                <a:lnTo>
                  <a:pt x="302701" y="87630"/>
                </a:lnTo>
                <a:lnTo>
                  <a:pt x="251650" y="87630"/>
                </a:lnTo>
                <a:lnTo>
                  <a:pt x="245808" y="86360"/>
                </a:lnTo>
                <a:lnTo>
                  <a:pt x="242989" y="85090"/>
                </a:lnTo>
                <a:lnTo>
                  <a:pt x="232803" y="81280"/>
                </a:lnTo>
                <a:lnTo>
                  <a:pt x="225678" y="77470"/>
                </a:lnTo>
                <a:lnTo>
                  <a:pt x="210553" y="72390"/>
                </a:lnTo>
                <a:lnTo>
                  <a:pt x="209194" y="66040"/>
                </a:lnTo>
                <a:lnTo>
                  <a:pt x="207263" y="59690"/>
                </a:lnTo>
                <a:lnTo>
                  <a:pt x="264953" y="59690"/>
                </a:lnTo>
                <a:lnTo>
                  <a:pt x="261848" y="57150"/>
                </a:lnTo>
                <a:lnTo>
                  <a:pt x="249342" y="52070"/>
                </a:lnTo>
                <a:lnTo>
                  <a:pt x="243600" y="46990"/>
                </a:lnTo>
                <a:lnTo>
                  <a:pt x="237679" y="43180"/>
                </a:lnTo>
                <a:lnTo>
                  <a:pt x="230949" y="40640"/>
                </a:lnTo>
                <a:close/>
              </a:path>
              <a:path w="442594" h="751840">
                <a:moveTo>
                  <a:pt x="318937" y="648970"/>
                </a:moveTo>
                <a:lnTo>
                  <a:pt x="288239" y="648970"/>
                </a:lnTo>
                <a:lnTo>
                  <a:pt x="285292" y="656590"/>
                </a:lnTo>
                <a:lnTo>
                  <a:pt x="313451" y="656590"/>
                </a:lnTo>
                <a:lnTo>
                  <a:pt x="314947" y="655320"/>
                </a:lnTo>
                <a:lnTo>
                  <a:pt x="318937" y="648970"/>
                </a:lnTo>
                <a:close/>
              </a:path>
              <a:path w="442594" h="751840">
                <a:moveTo>
                  <a:pt x="359005" y="605790"/>
                </a:moveTo>
                <a:lnTo>
                  <a:pt x="340956" y="605790"/>
                </a:lnTo>
                <a:lnTo>
                  <a:pt x="342684" y="607060"/>
                </a:lnTo>
                <a:lnTo>
                  <a:pt x="343014" y="613410"/>
                </a:lnTo>
                <a:lnTo>
                  <a:pt x="338188" y="619760"/>
                </a:lnTo>
                <a:lnTo>
                  <a:pt x="337794" y="627380"/>
                </a:lnTo>
                <a:lnTo>
                  <a:pt x="341972" y="628650"/>
                </a:lnTo>
                <a:lnTo>
                  <a:pt x="344055" y="626110"/>
                </a:lnTo>
                <a:lnTo>
                  <a:pt x="349567" y="618490"/>
                </a:lnTo>
                <a:lnTo>
                  <a:pt x="355015" y="614680"/>
                </a:lnTo>
                <a:lnTo>
                  <a:pt x="359005" y="605790"/>
                </a:lnTo>
                <a:close/>
              </a:path>
              <a:path w="442594" h="751840">
                <a:moveTo>
                  <a:pt x="340364" y="607060"/>
                </a:moveTo>
                <a:lnTo>
                  <a:pt x="264553" y="607060"/>
                </a:lnTo>
                <a:lnTo>
                  <a:pt x="265696" y="609600"/>
                </a:lnTo>
                <a:lnTo>
                  <a:pt x="265150" y="610870"/>
                </a:lnTo>
                <a:lnTo>
                  <a:pt x="265099" y="612140"/>
                </a:lnTo>
                <a:lnTo>
                  <a:pt x="262762" y="613410"/>
                </a:lnTo>
                <a:lnTo>
                  <a:pt x="260705" y="615950"/>
                </a:lnTo>
                <a:lnTo>
                  <a:pt x="257403" y="617220"/>
                </a:lnTo>
                <a:lnTo>
                  <a:pt x="335438" y="617220"/>
                </a:lnTo>
                <a:lnTo>
                  <a:pt x="337400" y="613410"/>
                </a:lnTo>
                <a:lnTo>
                  <a:pt x="340364" y="607060"/>
                </a:lnTo>
                <a:close/>
              </a:path>
              <a:path w="442594" h="751840">
                <a:moveTo>
                  <a:pt x="436126" y="441960"/>
                </a:moveTo>
                <a:lnTo>
                  <a:pt x="424510" y="441960"/>
                </a:lnTo>
                <a:lnTo>
                  <a:pt x="425932" y="443230"/>
                </a:lnTo>
                <a:lnTo>
                  <a:pt x="426110" y="443230"/>
                </a:lnTo>
                <a:lnTo>
                  <a:pt x="426580" y="444500"/>
                </a:lnTo>
                <a:lnTo>
                  <a:pt x="415845" y="476250"/>
                </a:lnTo>
                <a:lnTo>
                  <a:pt x="404952" y="509270"/>
                </a:lnTo>
                <a:lnTo>
                  <a:pt x="404393" y="509270"/>
                </a:lnTo>
                <a:lnTo>
                  <a:pt x="403821" y="510540"/>
                </a:lnTo>
                <a:lnTo>
                  <a:pt x="420952" y="510540"/>
                </a:lnTo>
                <a:lnTo>
                  <a:pt x="422140" y="505460"/>
                </a:lnTo>
                <a:lnTo>
                  <a:pt x="423967" y="497840"/>
                </a:lnTo>
                <a:lnTo>
                  <a:pt x="426021" y="491490"/>
                </a:lnTo>
                <a:lnTo>
                  <a:pt x="428002" y="485140"/>
                </a:lnTo>
                <a:lnTo>
                  <a:pt x="430225" y="478790"/>
                </a:lnTo>
                <a:lnTo>
                  <a:pt x="432003" y="464820"/>
                </a:lnTo>
                <a:lnTo>
                  <a:pt x="433450" y="457200"/>
                </a:lnTo>
                <a:lnTo>
                  <a:pt x="435635" y="444500"/>
                </a:lnTo>
                <a:lnTo>
                  <a:pt x="436126" y="441960"/>
                </a:lnTo>
                <a:close/>
              </a:path>
              <a:path w="442594" h="751840">
                <a:moveTo>
                  <a:pt x="440321" y="422910"/>
                </a:moveTo>
                <a:lnTo>
                  <a:pt x="333311" y="422910"/>
                </a:lnTo>
                <a:lnTo>
                  <a:pt x="333247" y="424180"/>
                </a:lnTo>
                <a:lnTo>
                  <a:pt x="333057" y="425450"/>
                </a:lnTo>
                <a:lnTo>
                  <a:pt x="440059" y="425450"/>
                </a:lnTo>
                <a:lnTo>
                  <a:pt x="440321" y="422910"/>
                </a:lnTo>
                <a:close/>
              </a:path>
              <a:path w="442594" h="751840">
                <a:moveTo>
                  <a:pt x="435659" y="314960"/>
                </a:moveTo>
                <a:lnTo>
                  <a:pt x="389242" y="314960"/>
                </a:lnTo>
                <a:lnTo>
                  <a:pt x="392734" y="318770"/>
                </a:lnTo>
                <a:lnTo>
                  <a:pt x="395300" y="320040"/>
                </a:lnTo>
                <a:lnTo>
                  <a:pt x="400634" y="328930"/>
                </a:lnTo>
                <a:lnTo>
                  <a:pt x="408749" y="344170"/>
                </a:lnTo>
                <a:lnTo>
                  <a:pt x="408851" y="347980"/>
                </a:lnTo>
                <a:lnTo>
                  <a:pt x="407250" y="353060"/>
                </a:lnTo>
                <a:lnTo>
                  <a:pt x="436930" y="353060"/>
                </a:lnTo>
                <a:lnTo>
                  <a:pt x="436194" y="350520"/>
                </a:lnTo>
                <a:lnTo>
                  <a:pt x="437832" y="346710"/>
                </a:lnTo>
                <a:lnTo>
                  <a:pt x="438505" y="345440"/>
                </a:lnTo>
                <a:lnTo>
                  <a:pt x="438873" y="344170"/>
                </a:lnTo>
                <a:lnTo>
                  <a:pt x="438683" y="341630"/>
                </a:lnTo>
                <a:lnTo>
                  <a:pt x="437753" y="332740"/>
                </a:lnTo>
                <a:lnTo>
                  <a:pt x="436938" y="323850"/>
                </a:lnTo>
                <a:lnTo>
                  <a:pt x="435659" y="314960"/>
                </a:lnTo>
                <a:close/>
              </a:path>
              <a:path w="442594" h="751840">
                <a:moveTo>
                  <a:pt x="402266" y="215900"/>
                </a:moveTo>
                <a:lnTo>
                  <a:pt x="349986" y="215900"/>
                </a:lnTo>
                <a:lnTo>
                  <a:pt x="352450" y="218440"/>
                </a:lnTo>
                <a:lnTo>
                  <a:pt x="355612" y="219710"/>
                </a:lnTo>
                <a:lnTo>
                  <a:pt x="356196" y="219710"/>
                </a:lnTo>
                <a:lnTo>
                  <a:pt x="357873" y="220980"/>
                </a:lnTo>
                <a:lnTo>
                  <a:pt x="358914" y="222250"/>
                </a:lnTo>
                <a:lnTo>
                  <a:pt x="361162" y="223520"/>
                </a:lnTo>
                <a:lnTo>
                  <a:pt x="365950" y="234950"/>
                </a:lnTo>
                <a:lnTo>
                  <a:pt x="371792" y="240030"/>
                </a:lnTo>
                <a:lnTo>
                  <a:pt x="378015" y="246380"/>
                </a:lnTo>
                <a:lnTo>
                  <a:pt x="383952" y="251460"/>
                </a:lnTo>
                <a:lnTo>
                  <a:pt x="389101" y="257810"/>
                </a:lnTo>
                <a:lnTo>
                  <a:pt x="393408" y="265430"/>
                </a:lnTo>
                <a:lnTo>
                  <a:pt x="396824" y="273050"/>
                </a:lnTo>
                <a:lnTo>
                  <a:pt x="398487" y="276860"/>
                </a:lnTo>
                <a:lnTo>
                  <a:pt x="398360" y="281940"/>
                </a:lnTo>
                <a:lnTo>
                  <a:pt x="398767" y="288290"/>
                </a:lnTo>
                <a:lnTo>
                  <a:pt x="397471" y="289560"/>
                </a:lnTo>
                <a:lnTo>
                  <a:pt x="395516" y="290830"/>
                </a:lnTo>
                <a:lnTo>
                  <a:pt x="430359" y="290830"/>
                </a:lnTo>
                <a:lnTo>
                  <a:pt x="429722" y="288290"/>
                </a:lnTo>
                <a:lnTo>
                  <a:pt x="427583" y="280670"/>
                </a:lnTo>
                <a:lnTo>
                  <a:pt x="425387" y="271780"/>
                </a:lnTo>
                <a:lnTo>
                  <a:pt x="423303" y="264160"/>
                </a:lnTo>
                <a:lnTo>
                  <a:pt x="420917" y="256540"/>
                </a:lnTo>
                <a:lnTo>
                  <a:pt x="417707" y="250190"/>
                </a:lnTo>
                <a:lnTo>
                  <a:pt x="414372" y="243840"/>
                </a:lnTo>
                <a:lnTo>
                  <a:pt x="411606" y="236220"/>
                </a:lnTo>
                <a:lnTo>
                  <a:pt x="408527" y="228600"/>
                </a:lnTo>
                <a:lnTo>
                  <a:pt x="404798" y="220980"/>
                </a:lnTo>
                <a:lnTo>
                  <a:pt x="402266" y="215900"/>
                </a:lnTo>
                <a:close/>
              </a:path>
              <a:path w="442594" h="751840">
                <a:moveTo>
                  <a:pt x="380392" y="175260"/>
                </a:moveTo>
                <a:lnTo>
                  <a:pt x="312407" y="175260"/>
                </a:lnTo>
                <a:lnTo>
                  <a:pt x="315010" y="177800"/>
                </a:lnTo>
                <a:lnTo>
                  <a:pt x="317169" y="179070"/>
                </a:lnTo>
                <a:lnTo>
                  <a:pt x="317830" y="179070"/>
                </a:lnTo>
                <a:lnTo>
                  <a:pt x="320306" y="181610"/>
                </a:lnTo>
                <a:lnTo>
                  <a:pt x="324472" y="184150"/>
                </a:lnTo>
                <a:lnTo>
                  <a:pt x="321563" y="191770"/>
                </a:lnTo>
                <a:lnTo>
                  <a:pt x="390738" y="191770"/>
                </a:lnTo>
                <a:lnTo>
                  <a:pt x="387729" y="186690"/>
                </a:lnTo>
                <a:lnTo>
                  <a:pt x="380392" y="175260"/>
                </a:lnTo>
                <a:close/>
              </a:path>
              <a:path w="442594" h="751840">
                <a:moveTo>
                  <a:pt x="317195" y="189230"/>
                </a:moveTo>
                <a:lnTo>
                  <a:pt x="310934" y="190500"/>
                </a:lnTo>
                <a:lnTo>
                  <a:pt x="319379" y="190500"/>
                </a:lnTo>
                <a:lnTo>
                  <a:pt x="317195" y="189230"/>
                </a:lnTo>
                <a:close/>
              </a:path>
              <a:path w="442594" h="751840">
                <a:moveTo>
                  <a:pt x="310045" y="95250"/>
                </a:moveTo>
                <a:lnTo>
                  <a:pt x="272681" y="95250"/>
                </a:lnTo>
                <a:lnTo>
                  <a:pt x="283298" y="102870"/>
                </a:lnTo>
                <a:lnTo>
                  <a:pt x="284518" y="109220"/>
                </a:lnTo>
                <a:lnTo>
                  <a:pt x="326047" y="109220"/>
                </a:lnTo>
                <a:lnTo>
                  <a:pt x="324878" y="107950"/>
                </a:lnTo>
                <a:lnTo>
                  <a:pt x="318350" y="100330"/>
                </a:lnTo>
                <a:lnTo>
                  <a:pt x="316395" y="100330"/>
                </a:lnTo>
                <a:lnTo>
                  <a:pt x="313232" y="97790"/>
                </a:lnTo>
                <a:lnTo>
                  <a:pt x="311556" y="96520"/>
                </a:lnTo>
                <a:lnTo>
                  <a:pt x="310045" y="95250"/>
                </a:lnTo>
                <a:close/>
              </a:path>
              <a:path w="442594" h="751840">
                <a:moveTo>
                  <a:pt x="268058" y="62230"/>
                </a:moveTo>
                <a:lnTo>
                  <a:pt x="218046" y="62230"/>
                </a:lnTo>
                <a:lnTo>
                  <a:pt x="227253" y="63500"/>
                </a:lnTo>
                <a:lnTo>
                  <a:pt x="232308" y="66040"/>
                </a:lnTo>
                <a:lnTo>
                  <a:pt x="238340" y="67310"/>
                </a:lnTo>
                <a:lnTo>
                  <a:pt x="239039" y="68580"/>
                </a:lnTo>
                <a:lnTo>
                  <a:pt x="244843" y="74930"/>
                </a:lnTo>
                <a:lnTo>
                  <a:pt x="248869" y="80010"/>
                </a:lnTo>
                <a:lnTo>
                  <a:pt x="250634" y="81280"/>
                </a:lnTo>
                <a:lnTo>
                  <a:pt x="251764" y="83820"/>
                </a:lnTo>
                <a:lnTo>
                  <a:pt x="253263" y="86360"/>
                </a:lnTo>
                <a:lnTo>
                  <a:pt x="251650" y="87630"/>
                </a:lnTo>
                <a:lnTo>
                  <a:pt x="302701" y="87630"/>
                </a:lnTo>
                <a:lnTo>
                  <a:pt x="300274" y="85090"/>
                </a:lnTo>
                <a:lnTo>
                  <a:pt x="295259" y="81280"/>
                </a:lnTo>
                <a:lnTo>
                  <a:pt x="289864" y="76200"/>
                </a:lnTo>
                <a:lnTo>
                  <a:pt x="284391" y="73660"/>
                </a:lnTo>
                <a:lnTo>
                  <a:pt x="268058" y="62230"/>
                </a:lnTo>
                <a:close/>
              </a:path>
              <a:path w="442594" h="751840">
                <a:moveTo>
                  <a:pt x="264953" y="59690"/>
                </a:moveTo>
                <a:lnTo>
                  <a:pt x="210578" y="59690"/>
                </a:lnTo>
                <a:lnTo>
                  <a:pt x="214236" y="63500"/>
                </a:lnTo>
                <a:lnTo>
                  <a:pt x="218046" y="62230"/>
                </a:lnTo>
                <a:lnTo>
                  <a:pt x="268058" y="62230"/>
                </a:lnTo>
                <a:lnTo>
                  <a:pt x="264953" y="59690"/>
                </a:lnTo>
                <a:close/>
              </a:path>
              <a:path w="442594" h="751840">
                <a:moveTo>
                  <a:pt x="158165" y="33020"/>
                </a:moveTo>
                <a:lnTo>
                  <a:pt x="112001" y="33020"/>
                </a:lnTo>
                <a:lnTo>
                  <a:pt x="119164" y="34290"/>
                </a:lnTo>
                <a:lnTo>
                  <a:pt x="121107" y="35560"/>
                </a:lnTo>
                <a:lnTo>
                  <a:pt x="121386" y="39370"/>
                </a:lnTo>
                <a:lnTo>
                  <a:pt x="117195" y="40640"/>
                </a:lnTo>
                <a:lnTo>
                  <a:pt x="228460" y="40640"/>
                </a:lnTo>
                <a:lnTo>
                  <a:pt x="226059" y="39370"/>
                </a:lnTo>
                <a:lnTo>
                  <a:pt x="222326" y="38100"/>
                </a:lnTo>
                <a:lnTo>
                  <a:pt x="171361" y="38100"/>
                </a:lnTo>
                <a:lnTo>
                  <a:pt x="160858" y="35560"/>
                </a:lnTo>
                <a:lnTo>
                  <a:pt x="158165" y="33020"/>
                </a:lnTo>
                <a:close/>
              </a:path>
              <a:path w="442594" h="751840">
                <a:moveTo>
                  <a:pt x="194652" y="25400"/>
                </a:moveTo>
                <a:lnTo>
                  <a:pt x="158394" y="25400"/>
                </a:lnTo>
                <a:lnTo>
                  <a:pt x="168516" y="29210"/>
                </a:lnTo>
                <a:lnTo>
                  <a:pt x="184048" y="35560"/>
                </a:lnTo>
                <a:lnTo>
                  <a:pt x="184429" y="36830"/>
                </a:lnTo>
                <a:lnTo>
                  <a:pt x="185445" y="38100"/>
                </a:lnTo>
                <a:lnTo>
                  <a:pt x="220395" y="38100"/>
                </a:lnTo>
                <a:lnTo>
                  <a:pt x="216217" y="31750"/>
                </a:lnTo>
                <a:lnTo>
                  <a:pt x="209372" y="31750"/>
                </a:lnTo>
                <a:lnTo>
                  <a:pt x="197904" y="26670"/>
                </a:lnTo>
                <a:lnTo>
                  <a:pt x="194652" y="25400"/>
                </a:lnTo>
                <a:close/>
              </a:path>
              <a:path w="442594" h="751840">
                <a:moveTo>
                  <a:pt x="8877" y="3810"/>
                </a:moveTo>
                <a:lnTo>
                  <a:pt x="4419" y="3810"/>
                </a:lnTo>
                <a:lnTo>
                  <a:pt x="0" y="5080"/>
                </a:lnTo>
                <a:lnTo>
                  <a:pt x="25017" y="10160"/>
                </a:lnTo>
                <a:lnTo>
                  <a:pt x="73794" y="25400"/>
                </a:lnTo>
                <a:lnTo>
                  <a:pt x="97383" y="35560"/>
                </a:lnTo>
                <a:lnTo>
                  <a:pt x="99034" y="34290"/>
                </a:lnTo>
                <a:lnTo>
                  <a:pt x="100977" y="34290"/>
                </a:lnTo>
                <a:lnTo>
                  <a:pt x="107505" y="33020"/>
                </a:lnTo>
                <a:lnTo>
                  <a:pt x="158165" y="33020"/>
                </a:lnTo>
                <a:lnTo>
                  <a:pt x="156819" y="31750"/>
                </a:lnTo>
                <a:lnTo>
                  <a:pt x="153060" y="27940"/>
                </a:lnTo>
                <a:lnTo>
                  <a:pt x="155574" y="25400"/>
                </a:lnTo>
                <a:lnTo>
                  <a:pt x="194652" y="25400"/>
                </a:lnTo>
                <a:lnTo>
                  <a:pt x="191401" y="24130"/>
                </a:lnTo>
                <a:lnTo>
                  <a:pt x="181355" y="19050"/>
                </a:lnTo>
                <a:lnTo>
                  <a:pt x="167665" y="19050"/>
                </a:lnTo>
                <a:lnTo>
                  <a:pt x="160718" y="12700"/>
                </a:lnTo>
                <a:lnTo>
                  <a:pt x="154787" y="11430"/>
                </a:lnTo>
                <a:lnTo>
                  <a:pt x="148424" y="11430"/>
                </a:lnTo>
                <a:lnTo>
                  <a:pt x="141556" y="10160"/>
                </a:lnTo>
                <a:lnTo>
                  <a:pt x="127875" y="6350"/>
                </a:lnTo>
                <a:lnTo>
                  <a:pt x="120992" y="5080"/>
                </a:lnTo>
                <a:lnTo>
                  <a:pt x="14452" y="5080"/>
                </a:lnTo>
                <a:lnTo>
                  <a:pt x="8877" y="3810"/>
                </a:lnTo>
                <a:close/>
              </a:path>
              <a:path w="442594" h="751840">
                <a:moveTo>
                  <a:pt x="177622" y="17780"/>
                </a:moveTo>
                <a:lnTo>
                  <a:pt x="170776" y="19050"/>
                </a:lnTo>
                <a:lnTo>
                  <a:pt x="181355" y="19050"/>
                </a:lnTo>
                <a:lnTo>
                  <a:pt x="177622" y="17780"/>
                </a:lnTo>
                <a:close/>
              </a:path>
              <a:path w="442594" h="751840">
                <a:moveTo>
                  <a:pt x="22644" y="1270"/>
                </a:moveTo>
                <a:lnTo>
                  <a:pt x="15633" y="5080"/>
                </a:lnTo>
                <a:lnTo>
                  <a:pt x="120992" y="5080"/>
                </a:lnTo>
                <a:lnTo>
                  <a:pt x="105610" y="2540"/>
                </a:lnTo>
                <a:lnTo>
                  <a:pt x="29603" y="2540"/>
                </a:lnTo>
                <a:lnTo>
                  <a:pt x="22644" y="1270"/>
                </a:lnTo>
                <a:close/>
              </a:path>
              <a:path w="442594" h="751840">
                <a:moveTo>
                  <a:pt x="61383" y="0"/>
                </a:moveTo>
                <a:lnTo>
                  <a:pt x="48831" y="1270"/>
                </a:lnTo>
                <a:lnTo>
                  <a:pt x="36271" y="1270"/>
                </a:lnTo>
                <a:lnTo>
                  <a:pt x="29603" y="2540"/>
                </a:lnTo>
                <a:lnTo>
                  <a:pt x="86448" y="2540"/>
                </a:lnTo>
                <a:lnTo>
                  <a:pt x="61383" y="0"/>
                </a:lnTo>
                <a:close/>
              </a:path>
            </a:pathLst>
          </a:custGeom>
          <a:solidFill>
            <a:srgbClr val="8ECAE5"/>
          </a:solidFill>
        </p:spPr>
        <p:txBody>
          <a:bodyPr wrap="square" lIns="0" tIns="0" rIns="0" bIns="0" rtlCol="0"/>
          <a:lstStyle/>
          <a:p>
            <a:pPr algn="l" defTabSz="914377" rtl="0"/>
            <a:endParaRPr dirty="0">
              <a:latin typeface="Open Sans" panose="020B0606030504020204" pitchFamily="34" charset="0"/>
              <a:ea typeface="+mn-ea"/>
              <a:cs typeface="+mn-cs"/>
            </a:endParaRPr>
          </a:p>
        </p:txBody>
      </p:sp>
      <p:pic>
        <p:nvPicPr>
          <p:cNvPr id="7" name="object 7"/>
          <p:cNvPicPr/>
          <p:nvPr/>
        </p:nvPicPr>
        <p:blipFill>
          <a:blip r:embed="rId5" cstate="email">
            <a:extLst>
              <a:ext uri="{28A0092B-C50C-407E-A947-70E740481C1C}">
                <a14:useLocalDpi xmlns:a14="http://schemas.microsoft.com/office/drawing/2010/main"/>
              </a:ext>
            </a:extLst>
          </a:blip>
          <a:stretch>
            <a:fillRect/>
          </a:stretch>
        </p:blipFill>
        <p:spPr>
          <a:xfrm>
            <a:off x="1185077" y="6008646"/>
            <a:ext cx="528967" cy="754380"/>
          </a:xfrm>
          <a:prstGeom prst="rect">
            <a:avLst/>
          </a:prstGeom>
        </p:spPr>
      </p:pic>
      <p:sp>
        <p:nvSpPr>
          <p:cNvPr id="8" name="object 8"/>
          <p:cNvSpPr/>
          <p:nvPr/>
        </p:nvSpPr>
        <p:spPr>
          <a:xfrm>
            <a:off x="5380933" y="6009551"/>
            <a:ext cx="442595" cy="751840"/>
          </a:xfrm>
          <a:custGeom>
            <a:avLst/>
            <a:gdLst/>
            <a:ahLst/>
            <a:cxnLst/>
            <a:rect l="l" t="t" r="r" b="b"/>
            <a:pathLst>
              <a:path w="442595" h="751840">
                <a:moveTo>
                  <a:pt x="206676" y="605790"/>
                </a:moveTo>
                <a:lnTo>
                  <a:pt x="101108" y="605790"/>
                </a:lnTo>
                <a:lnTo>
                  <a:pt x="104676" y="613410"/>
                </a:lnTo>
                <a:lnTo>
                  <a:pt x="122329" y="647700"/>
                </a:lnTo>
                <a:lnTo>
                  <a:pt x="127117" y="655320"/>
                </a:lnTo>
                <a:lnTo>
                  <a:pt x="133104" y="660400"/>
                </a:lnTo>
                <a:lnTo>
                  <a:pt x="139612" y="665480"/>
                </a:lnTo>
                <a:lnTo>
                  <a:pt x="145964" y="671830"/>
                </a:lnTo>
                <a:lnTo>
                  <a:pt x="150663" y="675640"/>
                </a:lnTo>
                <a:lnTo>
                  <a:pt x="156861" y="678180"/>
                </a:lnTo>
                <a:lnTo>
                  <a:pt x="161839" y="683260"/>
                </a:lnTo>
                <a:lnTo>
                  <a:pt x="169071" y="688340"/>
                </a:lnTo>
                <a:lnTo>
                  <a:pt x="176739" y="692150"/>
                </a:lnTo>
                <a:lnTo>
                  <a:pt x="184545" y="697230"/>
                </a:lnTo>
                <a:lnTo>
                  <a:pt x="192192" y="701040"/>
                </a:lnTo>
                <a:lnTo>
                  <a:pt x="193157" y="702310"/>
                </a:lnTo>
                <a:lnTo>
                  <a:pt x="194338" y="702310"/>
                </a:lnTo>
                <a:lnTo>
                  <a:pt x="199215" y="703580"/>
                </a:lnTo>
                <a:lnTo>
                  <a:pt x="202581" y="704850"/>
                </a:lnTo>
                <a:lnTo>
                  <a:pt x="204790" y="709930"/>
                </a:lnTo>
                <a:lnTo>
                  <a:pt x="206695" y="711200"/>
                </a:lnTo>
                <a:lnTo>
                  <a:pt x="208130" y="711200"/>
                </a:lnTo>
                <a:lnTo>
                  <a:pt x="225940" y="718820"/>
                </a:lnTo>
                <a:lnTo>
                  <a:pt x="231537" y="722630"/>
                </a:lnTo>
                <a:lnTo>
                  <a:pt x="240531" y="726440"/>
                </a:lnTo>
                <a:lnTo>
                  <a:pt x="249931" y="730250"/>
                </a:lnTo>
                <a:lnTo>
                  <a:pt x="269040" y="735330"/>
                </a:lnTo>
                <a:lnTo>
                  <a:pt x="282035" y="740410"/>
                </a:lnTo>
                <a:lnTo>
                  <a:pt x="288799" y="741680"/>
                </a:lnTo>
                <a:lnTo>
                  <a:pt x="296421" y="741680"/>
                </a:lnTo>
                <a:lnTo>
                  <a:pt x="302390" y="745490"/>
                </a:lnTo>
                <a:lnTo>
                  <a:pt x="309108" y="745490"/>
                </a:lnTo>
                <a:lnTo>
                  <a:pt x="315522" y="746760"/>
                </a:lnTo>
                <a:lnTo>
                  <a:pt x="336621" y="750570"/>
                </a:lnTo>
                <a:lnTo>
                  <a:pt x="345481" y="751840"/>
                </a:lnTo>
                <a:lnTo>
                  <a:pt x="394928" y="751840"/>
                </a:lnTo>
                <a:lnTo>
                  <a:pt x="406377" y="750570"/>
                </a:lnTo>
                <a:lnTo>
                  <a:pt x="422497" y="750570"/>
                </a:lnTo>
                <a:lnTo>
                  <a:pt x="436197" y="748030"/>
                </a:lnTo>
                <a:lnTo>
                  <a:pt x="422240" y="744220"/>
                </a:lnTo>
                <a:lnTo>
                  <a:pt x="408360" y="741680"/>
                </a:lnTo>
                <a:lnTo>
                  <a:pt x="394569" y="737870"/>
                </a:lnTo>
                <a:lnTo>
                  <a:pt x="391145" y="736600"/>
                </a:lnTo>
                <a:lnTo>
                  <a:pt x="366817" y="736600"/>
                </a:lnTo>
                <a:lnTo>
                  <a:pt x="368189" y="734060"/>
                </a:lnTo>
                <a:lnTo>
                  <a:pt x="369598" y="731520"/>
                </a:lnTo>
                <a:lnTo>
                  <a:pt x="371198" y="728980"/>
                </a:lnTo>
                <a:lnTo>
                  <a:pt x="350072" y="720090"/>
                </a:lnTo>
                <a:lnTo>
                  <a:pt x="329330" y="709930"/>
                </a:lnTo>
                <a:lnTo>
                  <a:pt x="313541" y="701040"/>
                </a:lnTo>
                <a:lnTo>
                  <a:pt x="264128" y="701040"/>
                </a:lnTo>
                <a:lnTo>
                  <a:pt x="257678" y="699770"/>
                </a:lnTo>
                <a:lnTo>
                  <a:pt x="251437" y="697230"/>
                </a:lnTo>
                <a:lnTo>
                  <a:pt x="245816" y="693420"/>
                </a:lnTo>
                <a:lnTo>
                  <a:pt x="234341" y="688340"/>
                </a:lnTo>
                <a:lnTo>
                  <a:pt x="228641" y="684530"/>
                </a:lnTo>
                <a:lnTo>
                  <a:pt x="222939" y="681990"/>
                </a:lnTo>
                <a:lnTo>
                  <a:pt x="218125" y="676910"/>
                </a:lnTo>
                <a:lnTo>
                  <a:pt x="213503" y="673100"/>
                </a:lnTo>
                <a:lnTo>
                  <a:pt x="214493" y="670560"/>
                </a:lnTo>
                <a:lnTo>
                  <a:pt x="267287" y="670560"/>
                </a:lnTo>
                <a:lnTo>
                  <a:pt x="251922" y="665480"/>
                </a:lnTo>
                <a:lnTo>
                  <a:pt x="244218" y="664210"/>
                </a:lnTo>
                <a:lnTo>
                  <a:pt x="236413" y="661670"/>
                </a:lnTo>
                <a:lnTo>
                  <a:pt x="229268" y="660400"/>
                </a:lnTo>
                <a:lnTo>
                  <a:pt x="222888" y="657860"/>
                </a:lnTo>
                <a:lnTo>
                  <a:pt x="220878" y="656590"/>
                </a:lnTo>
                <a:lnTo>
                  <a:pt x="156772" y="656590"/>
                </a:lnTo>
                <a:lnTo>
                  <a:pt x="153825" y="648970"/>
                </a:lnTo>
                <a:lnTo>
                  <a:pt x="208816" y="648970"/>
                </a:lnTo>
                <a:lnTo>
                  <a:pt x="198174" y="642620"/>
                </a:lnTo>
                <a:lnTo>
                  <a:pt x="197335" y="638810"/>
                </a:lnTo>
                <a:lnTo>
                  <a:pt x="199304" y="636270"/>
                </a:lnTo>
                <a:lnTo>
                  <a:pt x="186350" y="636270"/>
                </a:lnTo>
                <a:lnTo>
                  <a:pt x="184229" y="629920"/>
                </a:lnTo>
                <a:lnTo>
                  <a:pt x="189842" y="628650"/>
                </a:lnTo>
                <a:lnTo>
                  <a:pt x="224692" y="628650"/>
                </a:lnTo>
                <a:lnTo>
                  <a:pt x="215684" y="617220"/>
                </a:lnTo>
                <a:lnTo>
                  <a:pt x="184661" y="617220"/>
                </a:lnTo>
                <a:lnTo>
                  <a:pt x="181359" y="615950"/>
                </a:lnTo>
                <a:lnTo>
                  <a:pt x="179301" y="613410"/>
                </a:lnTo>
                <a:lnTo>
                  <a:pt x="176965" y="612140"/>
                </a:lnTo>
                <a:lnTo>
                  <a:pt x="176914" y="610870"/>
                </a:lnTo>
                <a:lnTo>
                  <a:pt x="176368" y="609600"/>
                </a:lnTo>
                <a:lnTo>
                  <a:pt x="176965" y="608330"/>
                </a:lnTo>
                <a:lnTo>
                  <a:pt x="177511" y="607060"/>
                </a:lnTo>
                <a:lnTo>
                  <a:pt x="207677" y="607060"/>
                </a:lnTo>
                <a:lnTo>
                  <a:pt x="206676" y="605790"/>
                </a:lnTo>
                <a:close/>
              </a:path>
              <a:path w="442595" h="751840">
                <a:moveTo>
                  <a:pt x="380876" y="732790"/>
                </a:moveTo>
                <a:lnTo>
                  <a:pt x="377117" y="735330"/>
                </a:lnTo>
                <a:lnTo>
                  <a:pt x="372684" y="736600"/>
                </a:lnTo>
                <a:lnTo>
                  <a:pt x="391145" y="736600"/>
                </a:lnTo>
                <a:lnTo>
                  <a:pt x="380876" y="732790"/>
                </a:lnTo>
                <a:close/>
              </a:path>
              <a:path w="442595" h="751840">
                <a:moveTo>
                  <a:pt x="267287" y="670560"/>
                </a:moveTo>
                <a:lnTo>
                  <a:pt x="214493" y="670560"/>
                </a:lnTo>
                <a:lnTo>
                  <a:pt x="219116" y="673100"/>
                </a:lnTo>
                <a:lnTo>
                  <a:pt x="224348" y="674370"/>
                </a:lnTo>
                <a:lnTo>
                  <a:pt x="234001" y="680720"/>
                </a:lnTo>
                <a:lnTo>
                  <a:pt x="240104" y="683260"/>
                </a:lnTo>
                <a:lnTo>
                  <a:pt x="252695" y="688340"/>
                </a:lnTo>
                <a:lnTo>
                  <a:pt x="260480" y="692150"/>
                </a:lnTo>
                <a:lnTo>
                  <a:pt x="268367" y="694690"/>
                </a:lnTo>
                <a:lnTo>
                  <a:pt x="277193" y="698500"/>
                </a:lnTo>
                <a:lnTo>
                  <a:pt x="278044" y="699770"/>
                </a:lnTo>
                <a:lnTo>
                  <a:pt x="279263" y="699770"/>
                </a:lnTo>
                <a:lnTo>
                  <a:pt x="278323" y="701040"/>
                </a:lnTo>
                <a:lnTo>
                  <a:pt x="313541" y="701040"/>
                </a:lnTo>
                <a:lnTo>
                  <a:pt x="309030" y="698500"/>
                </a:lnTo>
                <a:lnTo>
                  <a:pt x="289233" y="685800"/>
                </a:lnTo>
                <a:lnTo>
                  <a:pt x="282756" y="680720"/>
                </a:lnTo>
                <a:lnTo>
                  <a:pt x="276520" y="676910"/>
                </a:lnTo>
                <a:lnTo>
                  <a:pt x="270411" y="671830"/>
                </a:lnTo>
                <a:lnTo>
                  <a:pt x="268290" y="671830"/>
                </a:lnTo>
                <a:lnTo>
                  <a:pt x="267287" y="670560"/>
                </a:lnTo>
                <a:close/>
              </a:path>
              <a:path w="442595" h="751840">
                <a:moveTo>
                  <a:pt x="224692" y="628650"/>
                </a:moveTo>
                <a:lnTo>
                  <a:pt x="189842" y="628650"/>
                </a:lnTo>
                <a:lnTo>
                  <a:pt x="191214" y="629920"/>
                </a:lnTo>
                <a:lnTo>
                  <a:pt x="192306" y="636270"/>
                </a:lnTo>
                <a:lnTo>
                  <a:pt x="201755" y="636270"/>
                </a:lnTo>
                <a:lnTo>
                  <a:pt x="207762" y="640080"/>
                </a:lnTo>
                <a:lnTo>
                  <a:pt x="212118" y="641350"/>
                </a:lnTo>
                <a:lnTo>
                  <a:pt x="220475" y="648970"/>
                </a:lnTo>
                <a:lnTo>
                  <a:pt x="226799" y="651510"/>
                </a:lnTo>
                <a:lnTo>
                  <a:pt x="237518" y="654050"/>
                </a:lnTo>
                <a:lnTo>
                  <a:pt x="241557" y="656590"/>
                </a:lnTo>
                <a:lnTo>
                  <a:pt x="250333" y="659130"/>
                </a:lnTo>
                <a:lnTo>
                  <a:pt x="259629" y="662940"/>
                </a:lnTo>
                <a:lnTo>
                  <a:pt x="225693" y="629920"/>
                </a:lnTo>
                <a:lnTo>
                  <a:pt x="224692" y="628650"/>
                </a:lnTo>
                <a:close/>
              </a:path>
              <a:path w="442595" h="751840">
                <a:moveTo>
                  <a:pt x="208816" y="648970"/>
                </a:moveTo>
                <a:lnTo>
                  <a:pt x="153825" y="648970"/>
                </a:lnTo>
                <a:lnTo>
                  <a:pt x="157788" y="650240"/>
                </a:lnTo>
                <a:lnTo>
                  <a:pt x="160798" y="652780"/>
                </a:lnTo>
                <a:lnTo>
                  <a:pt x="162601" y="656590"/>
                </a:lnTo>
                <a:lnTo>
                  <a:pt x="220878" y="656590"/>
                </a:lnTo>
                <a:lnTo>
                  <a:pt x="208816" y="648970"/>
                </a:lnTo>
                <a:close/>
              </a:path>
              <a:path w="442595" h="751840">
                <a:moveTo>
                  <a:pt x="328615" y="40640"/>
                </a:moveTo>
                <a:lnTo>
                  <a:pt x="211115" y="40640"/>
                </a:lnTo>
                <a:lnTo>
                  <a:pt x="204386" y="43180"/>
                </a:lnTo>
                <a:lnTo>
                  <a:pt x="198466" y="46990"/>
                </a:lnTo>
                <a:lnTo>
                  <a:pt x="192727" y="52070"/>
                </a:lnTo>
                <a:lnTo>
                  <a:pt x="180216" y="57150"/>
                </a:lnTo>
                <a:lnTo>
                  <a:pt x="174018" y="62230"/>
                </a:lnTo>
                <a:lnTo>
                  <a:pt x="157673" y="73660"/>
                </a:lnTo>
                <a:lnTo>
                  <a:pt x="152200" y="76200"/>
                </a:lnTo>
                <a:lnTo>
                  <a:pt x="146805" y="81280"/>
                </a:lnTo>
                <a:lnTo>
                  <a:pt x="141792" y="85090"/>
                </a:lnTo>
                <a:lnTo>
                  <a:pt x="136941" y="90170"/>
                </a:lnTo>
                <a:lnTo>
                  <a:pt x="132032" y="95250"/>
                </a:lnTo>
                <a:lnTo>
                  <a:pt x="130508" y="96520"/>
                </a:lnTo>
                <a:lnTo>
                  <a:pt x="128832" y="97790"/>
                </a:lnTo>
                <a:lnTo>
                  <a:pt x="125669" y="100330"/>
                </a:lnTo>
                <a:lnTo>
                  <a:pt x="123714" y="100330"/>
                </a:lnTo>
                <a:lnTo>
                  <a:pt x="117186" y="107950"/>
                </a:lnTo>
                <a:lnTo>
                  <a:pt x="111344" y="114300"/>
                </a:lnTo>
                <a:lnTo>
                  <a:pt x="105159" y="120650"/>
                </a:lnTo>
                <a:lnTo>
                  <a:pt x="99584" y="125730"/>
                </a:lnTo>
                <a:lnTo>
                  <a:pt x="94408" y="132080"/>
                </a:lnTo>
                <a:lnTo>
                  <a:pt x="89414" y="138430"/>
                </a:lnTo>
                <a:lnTo>
                  <a:pt x="83950" y="144780"/>
                </a:lnTo>
                <a:lnTo>
                  <a:pt x="83620" y="146050"/>
                </a:lnTo>
                <a:lnTo>
                  <a:pt x="81956" y="151130"/>
                </a:lnTo>
                <a:lnTo>
                  <a:pt x="79149" y="153670"/>
                </a:lnTo>
                <a:lnTo>
                  <a:pt x="75415" y="156210"/>
                </a:lnTo>
                <a:lnTo>
                  <a:pt x="73155" y="157480"/>
                </a:lnTo>
                <a:lnTo>
                  <a:pt x="71212" y="160020"/>
                </a:lnTo>
                <a:lnTo>
                  <a:pt x="65814" y="167640"/>
                </a:lnTo>
                <a:lnTo>
                  <a:pt x="62487" y="173990"/>
                </a:lnTo>
                <a:lnTo>
                  <a:pt x="54335" y="186690"/>
                </a:lnTo>
                <a:lnTo>
                  <a:pt x="50576" y="193040"/>
                </a:lnTo>
                <a:lnTo>
                  <a:pt x="47219" y="199390"/>
                </a:lnTo>
                <a:lnTo>
                  <a:pt x="44364" y="205740"/>
                </a:lnTo>
                <a:lnTo>
                  <a:pt x="41075" y="213360"/>
                </a:lnTo>
                <a:lnTo>
                  <a:pt x="37273" y="220980"/>
                </a:lnTo>
                <a:lnTo>
                  <a:pt x="33539" y="228600"/>
                </a:lnTo>
                <a:lnTo>
                  <a:pt x="30457" y="236220"/>
                </a:lnTo>
                <a:lnTo>
                  <a:pt x="27692" y="243840"/>
                </a:lnTo>
                <a:lnTo>
                  <a:pt x="24357" y="250190"/>
                </a:lnTo>
                <a:lnTo>
                  <a:pt x="21147" y="256540"/>
                </a:lnTo>
                <a:lnTo>
                  <a:pt x="18761" y="264160"/>
                </a:lnTo>
                <a:lnTo>
                  <a:pt x="16682" y="271780"/>
                </a:lnTo>
                <a:lnTo>
                  <a:pt x="14486" y="280670"/>
                </a:lnTo>
                <a:lnTo>
                  <a:pt x="12344" y="288290"/>
                </a:lnTo>
                <a:lnTo>
                  <a:pt x="10430" y="295910"/>
                </a:lnTo>
                <a:lnTo>
                  <a:pt x="9795" y="299720"/>
                </a:lnTo>
                <a:lnTo>
                  <a:pt x="9706" y="302260"/>
                </a:lnTo>
                <a:lnTo>
                  <a:pt x="8740" y="304800"/>
                </a:lnTo>
                <a:lnTo>
                  <a:pt x="6410" y="314960"/>
                </a:lnTo>
                <a:lnTo>
                  <a:pt x="5127" y="323850"/>
                </a:lnTo>
                <a:lnTo>
                  <a:pt x="4311" y="332740"/>
                </a:lnTo>
                <a:lnTo>
                  <a:pt x="3381" y="341630"/>
                </a:lnTo>
                <a:lnTo>
                  <a:pt x="3191" y="344170"/>
                </a:lnTo>
                <a:lnTo>
                  <a:pt x="3559" y="345440"/>
                </a:lnTo>
                <a:lnTo>
                  <a:pt x="5883" y="350520"/>
                </a:lnTo>
                <a:lnTo>
                  <a:pt x="5134" y="353060"/>
                </a:lnTo>
                <a:lnTo>
                  <a:pt x="2390" y="359410"/>
                </a:lnTo>
                <a:lnTo>
                  <a:pt x="1171" y="361950"/>
                </a:lnTo>
                <a:lnTo>
                  <a:pt x="580" y="373380"/>
                </a:lnTo>
                <a:lnTo>
                  <a:pt x="151" y="382270"/>
                </a:lnTo>
                <a:lnTo>
                  <a:pt x="0" y="391160"/>
                </a:lnTo>
                <a:lnTo>
                  <a:pt x="859" y="408940"/>
                </a:lnTo>
                <a:lnTo>
                  <a:pt x="1219" y="417830"/>
                </a:lnTo>
                <a:lnTo>
                  <a:pt x="2136" y="426720"/>
                </a:lnTo>
                <a:lnTo>
                  <a:pt x="4295" y="435610"/>
                </a:lnTo>
                <a:lnTo>
                  <a:pt x="5692" y="440690"/>
                </a:lnTo>
                <a:lnTo>
                  <a:pt x="6429" y="444500"/>
                </a:lnTo>
                <a:lnTo>
                  <a:pt x="8613" y="457200"/>
                </a:lnTo>
                <a:lnTo>
                  <a:pt x="10074" y="464820"/>
                </a:lnTo>
                <a:lnTo>
                  <a:pt x="11839" y="478790"/>
                </a:lnTo>
                <a:lnTo>
                  <a:pt x="14062" y="485140"/>
                </a:lnTo>
                <a:lnTo>
                  <a:pt x="16043" y="491490"/>
                </a:lnTo>
                <a:lnTo>
                  <a:pt x="18097" y="497840"/>
                </a:lnTo>
                <a:lnTo>
                  <a:pt x="19924" y="505460"/>
                </a:lnTo>
                <a:lnTo>
                  <a:pt x="21706" y="513080"/>
                </a:lnTo>
                <a:lnTo>
                  <a:pt x="23625" y="519430"/>
                </a:lnTo>
                <a:lnTo>
                  <a:pt x="25593" y="527050"/>
                </a:lnTo>
                <a:lnTo>
                  <a:pt x="27702" y="533400"/>
                </a:lnTo>
                <a:lnTo>
                  <a:pt x="33848" y="539750"/>
                </a:lnTo>
                <a:lnTo>
                  <a:pt x="34699" y="541020"/>
                </a:lnTo>
                <a:lnTo>
                  <a:pt x="34140" y="547370"/>
                </a:lnTo>
                <a:lnTo>
                  <a:pt x="38471" y="552450"/>
                </a:lnTo>
                <a:lnTo>
                  <a:pt x="42027" y="561340"/>
                </a:lnTo>
                <a:lnTo>
                  <a:pt x="44148" y="563880"/>
                </a:lnTo>
                <a:lnTo>
                  <a:pt x="52352" y="567690"/>
                </a:lnTo>
                <a:lnTo>
                  <a:pt x="54054" y="570230"/>
                </a:lnTo>
                <a:lnTo>
                  <a:pt x="59567" y="576580"/>
                </a:lnTo>
                <a:lnTo>
                  <a:pt x="64995" y="584200"/>
                </a:lnTo>
                <a:lnTo>
                  <a:pt x="75784" y="596900"/>
                </a:lnTo>
                <a:lnTo>
                  <a:pt x="78679" y="600710"/>
                </a:lnTo>
                <a:lnTo>
                  <a:pt x="82489" y="604520"/>
                </a:lnTo>
                <a:lnTo>
                  <a:pt x="87049" y="614680"/>
                </a:lnTo>
                <a:lnTo>
                  <a:pt x="92510" y="618490"/>
                </a:lnTo>
                <a:lnTo>
                  <a:pt x="98009" y="626110"/>
                </a:lnTo>
                <a:lnTo>
                  <a:pt x="100092" y="628650"/>
                </a:lnTo>
                <a:lnTo>
                  <a:pt x="104270" y="627380"/>
                </a:lnTo>
                <a:lnTo>
                  <a:pt x="103876" y="619760"/>
                </a:lnTo>
                <a:lnTo>
                  <a:pt x="99063" y="613410"/>
                </a:lnTo>
                <a:lnTo>
                  <a:pt x="99380" y="607060"/>
                </a:lnTo>
                <a:lnTo>
                  <a:pt x="101108" y="605790"/>
                </a:lnTo>
                <a:lnTo>
                  <a:pt x="206676" y="605790"/>
                </a:lnTo>
                <a:lnTo>
                  <a:pt x="196667" y="593090"/>
                </a:lnTo>
                <a:lnTo>
                  <a:pt x="172643" y="553720"/>
                </a:lnTo>
                <a:lnTo>
                  <a:pt x="153711" y="513080"/>
                </a:lnTo>
                <a:lnTo>
                  <a:pt x="152902" y="510540"/>
                </a:lnTo>
                <a:lnTo>
                  <a:pt x="38243" y="510540"/>
                </a:lnTo>
                <a:lnTo>
                  <a:pt x="37671" y="509270"/>
                </a:lnTo>
                <a:lnTo>
                  <a:pt x="37125" y="509270"/>
                </a:lnTo>
                <a:lnTo>
                  <a:pt x="26219" y="476250"/>
                </a:lnTo>
                <a:lnTo>
                  <a:pt x="15484" y="444500"/>
                </a:lnTo>
                <a:lnTo>
                  <a:pt x="15954" y="443230"/>
                </a:lnTo>
                <a:lnTo>
                  <a:pt x="16132" y="443230"/>
                </a:lnTo>
                <a:lnTo>
                  <a:pt x="17554" y="441960"/>
                </a:lnTo>
                <a:lnTo>
                  <a:pt x="134640" y="441960"/>
                </a:lnTo>
                <a:lnTo>
                  <a:pt x="131494" y="425450"/>
                </a:lnTo>
                <a:lnTo>
                  <a:pt x="109020" y="425450"/>
                </a:lnTo>
                <a:lnTo>
                  <a:pt x="108931" y="424180"/>
                </a:lnTo>
                <a:lnTo>
                  <a:pt x="108753" y="422910"/>
                </a:lnTo>
                <a:lnTo>
                  <a:pt x="131322" y="422910"/>
                </a:lnTo>
                <a:lnTo>
                  <a:pt x="128392" y="379730"/>
                </a:lnTo>
                <a:lnTo>
                  <a:pt x="129767" y="353060"/>
                </a:lnTo>
                <a:lnTo>
                  <a:pt x="34814" y="353060"/>
                </a:lnTo>
                <a:lnTo>
                  <a:pt x="33213" y="347980"/>
                </a:lnTo>
                <a:lnTo>
                  <a:pt x="33315" y="344170"/>
                </a:lnTo>
                <a:lnTo>
                  <a:pt x="38217" y="335280"/>
                </a:lnTo>
                <a:lnTo>
                  <a:pt x="41430" y="328930"/>
                </a:lnTo>
                <a:lnTo>
                  <a:pt x="46764" y="320040"/>
                </a:lnTo>
                <a:lnTo>
                  <a:pt x="49330" y="318770"/>
                </a:lnTo>
                <a:lnTo>
                  <a:pt x="52835" y="314960"/>
                </a:lnTo>
                <a:lnTo>
                  <a:pt x="134139" y="314960"/>
                </a:lnTo>
                <a:lnTo>
                  <a:pt x="138433" y="290830"/>
                </a:lnTo>
                <a:lnTo>
                  <a:pt x="46548" y="290830"/>
                </a:lnTo>
                <a:lnTo>
                  <a:pt x="44593" y="289560"/>
                </a:lnTo>
                <a:lnTo>
                  <a:pt x="43297" y="288290"/>
                </a:lnTo>
                <a:lnTo>
                  <a:pt x="43704" y="281940"/>
                </a:lnTo>
                <a:lnTo>
                  <a:pt x="43589" y="276860"/>
                </a:lnTo>
                <a:lnTo>
                  <a:pt x="64049" y="246380"/>
                </a:lnTo>
                <a:lnTo>
                  <a:pt x="70285" y="240030"/>
                </a:lnTo>
                <a:lnTo>
                  <a:pt x="76114" y="234950"/>
                </a:lnTo>
                <a:lnTo>
                  <a:pt x="80902" y="223520"/>
                </a:lnTo>
                <a:lnTo>
                  <a:pt x="83162" y="222250"/>
                </a:lnTo>
                <a:lnTo>
                  <a:pt x="84191" y="220980"/>
                </a:lnTo>
                <a:lnTo>
                  <a:pt x="85868" y="219710"/>
                </a:lnTo>
                <a:lnTo>
                  <a:pt x="86452" y="219710"/>
                </a:lnTo>
                <a:lnTo>
                  <a:pt x="89614" y="218440"/>
                </a:lnTo>
                <a:lnTo>
                  <a:pt x="92078" y="215900"/>
                </a:lnTo>
                <a:lnTo>
                  <a:pt x="165258" y="215900"/>
                </a:lnTo>
                <a:lnTo>
                  <a:pt x="171498" y="201930"/>
                </a:lnTo>
                <a:lnTo>
                  <a:pt x="177586" y="191770"/>
                </a:lnTo>
                <a:lnTo>
                  <a:pt x="120513" y="191770"/>
                </a:lnTo>
                <a:lnTo>
                  <a:pt x="117605" y="184150"/>
                </a:lnTo>
                <a:lnTo>
                  <a:pt x="121758" y="181610"/>
                </a:lnTo>
                <a:lnTo>
                  <a:pt x="124234" y="179070"/>
                </a:lnTo>
                <a:lnTo>
                  <a:pt x="124907" y="179070"/>
                </a:lnTo>
                <a:lnTo>
                  <a:pt x="127054" y="177800"/>
                </a:lnTo>
                <a:lnTo>
                  <a:pt x="129657" y="175260"/>
                </a:lnTo>
                <a:lnTo>
                  <a:pt x="187479" y="175260"/>
                </a:lnTo>
                <a:lnTo>
                  <a:pt x="196612" y="160020"/>
                </a:lnTo>
                <a:lnTo>
                  <a:pt x="225688" y="124460"/>
                </a:lnTo>
                <a:lnTo>
                  <a:pt x="240733" y="109220"/>
                </a:lnTo>
                <a:lnTo>
                  <a:pt x="157546" y="109220"/>
                </a:lnTo>
                <a:lnTo>
                  <a:pt x="158766" y="102870"/>
                </a:lnTo>
                <a:lnTo>
                  <a:pt x="169383" y="95250"/>
                </a:lnTo>
                <a:lnTo>
                  <a:pt x="254525" y="95250"/>
                </a:lnTo>
                <a:lnTo>
                  <a:pt x="258286" y="91440"/>
                </a:lnTo>
                <a:lnTo>
                  <a:pt x="261680" y="88900"/>
                </a:lnTo>
                <a:lnTo>
                  <a:pt x="190414" y="88900"/>
                </a:lnTo>
                <a:lnTo>
                  <a:pt x="188801" y="86360"/>
                </a:lnTo>
                <a:lnTo>
                  <a:pt x="191430" y="81280"/>
                </a:lnTo>
                <a:lnTo>
                  <a:pt x="193195" y="80010"/>
                </a:lnTo>
                <a:lnTo>
                  <a:pt x="194745" y="77470"/>
                </a:lnTo>
                <a:lnTo>
                  <a:pt x="197221" y="74930"/>
                </a:lnTo>
                <a:lnTo>
                  <a:pt x="203038" y="68580"/>
                </a:lnTo>
                <a:lnTo>
                  <a:pt x="203736" y="67310"/>
                </a:lnTo>
                <a:lnTo>
                  <a:pt x="209769" y="66040"/>
                </a:lnTo>
                <a:lnTo>
                  <a:pt x="214823" y="63500"/>
                </a:lnTo>
                <a:lnTo>
                  <a:pt x="224018" y="62230"/>
                </a:lnTo>
                <a:lnTo>
                  <a:pt x="229052" y="62230"/>
                </a:lnTo>
                <a:lnTo>
                  <a:pt x="231498" y="59690"/>
                </a:lnTo>
                <a:lnTo>
                  <a:pt x="302418" y="59690"/>
                </a:lnTo>
                <a:lnTo>
                  <a:pt x="332133" y="41910"/>
                </a:lnTo>
                <a:lnTo>
                  <a:pt x="328615" y="40640"/>
                </a:lnTo>
                <a:close/>
              </a:path>
              <a:path w="442595" h="751840">
                <a:moveTo>
                  <a:pt x="207677" y="607060"/>
                </a:moveTo>
                <a:lnTo>
                  <a:pt x="179530" y="607060"/>
                </a:lnTo>
                <a:lnTo>
                  <a:pt x="182972" y="608330"/>
                </a:lnTo>
                <a:lnTo>
                  <a:pt x="185499" y="609600"/>
                </a:lnTo>
                <a:lnTo>
                  <a:pt x="188242" y="612140"/>
                </a:lnTo>
                <a:lnTo>
                  <a:pt x="187988" y="614680"/>
                </a:lnTo>
                <a:lnTo>
                  <a:pt x="186896" y="615950"/>
                </a:lnTo>
                <a:lnTo>
                  <a:pt x="184661" y="617220"/>
                </a:lnTo>
                <a:lnTo>
                  <a:pt x="215684" y="617220"/>
                </a:lnTo>
                <a:lnTo>
                  <a:pt x="207677" y="607060"/>
                </a:lnTo>
                <a:close/>
              </a:path>
              <a:path w="442595" h="751840">
                <a:moveTo>
                  <a:pt x="134640" y="441960"/>
                </a:moveTo>
                <a:lnTo>
                  <a:pt x="17554" y="441960"/>
                </a:lnTo>
                <a:lnTo>
                  <a:pt x="19256" y="447040"/>
                </a:lnTo>
                <a:lnTo>
                  <a:pt x="20729" y="452120"/>
                </a:lnTo>
                <a:lnTo>
                  <a:pt x="22723" y="457200"/>
                </a:lnTo>
                <a:lnTo>
                  <a:pt x="26273" y="464820"/>
                </a:lnTo>
                <a:lnTo>
                  <a:pt x="33512" y="481330"/>
                </a:lnTo>
                <a:lnTo>
                  <a:pt x="37112" y="488950"/>
                </a:lnTo>
                <a:lnTo>
                  <a:pt x="38687" y="492760"/>
                </a:lnTo>
                <a:lnTo>
                  <a:pt x="40224" y="496570"/>
                </a:lnTo>
                <a:lnTo>
                  <a:pt x="42434" y="504190"/>
                </a:lnTo>
                <a:lnTo>
                  <a:pt x="42268" y="508000"/>
                </a:lnTo>
                <a:lnTo>
                  <a:pt x="39919" y="510540"/>
                </a:lnTo>
                <a:lnTo>
                  <a:pt x="152902" y="510540"/>
                </a:lnTo>
                <a:lnTo>
                  <a:pt x="139964" y="469900"/>
                </a:lnTo>
                <a:lnTo>
                  <a:pt x="134640" y="441960"/>
                </a:lnTo>
                <a:close/>
              </a:path>
              <a:path w="442595" h="751840">
                <a:moveTo>
                  <a:pt x="131322" y="422910"/>
                </a:moveTo>
                <a:lnTo>
                  <a:pt x="110201" y="422910"/>
                </a:lnTo>
                <a:lnTo>
                  <a:pt x="110467" y="424180"/>
                </a:lnTo>
                <a:lnTo>
                  <a:pt x="110125" y="424180"/>
                </a:lnTo>
                <a:lnTo>
                  <a:pt x="109807" y="425450"/>
                </a:lnTo>
                <a:lnTo>
                  <a:pt x="131494" y="425450"/>
                </a:lnTo>
                <a:lnTo>
                  <a:pt x="131322" y="422910"/>
                </a:lnTo>
                <a:close/>
              </a:path>
              <a:path w="442595" h="751840">
                <a:moveTo>
                  <a:pt x="134139" y="314960"/>
                </a:moveTo>
                <a:lnTo>
                  <a:pt x="55007" y="314960"/>
                </a:lnTo>
                <a:lnTo>
                  <a:pt x="57064" y="316230"/>
                </a:lnTo>
                <a:lnTo>
                  <a:pt x="57674" y="318770"/>
                </a:lnTo>
                <a:lnTo>
                  <a:pt x="34814" y="353060"/>
                </a:lnTo>
                <a:lnTo>
                  <a:pt x="129767" y="353060"/>
                </a:lnTo>
                <a:lnTo>
                  <a:pt x="130749" y="334010"/>
                </a:lnTo>
                <a:lnTo>
                  <a:pt x="134139" y="314960"/>
                </a:lnTo>
                <a:close/>
              </a:path>
              <a:path w="442595" h="751840">
                <a:moveTo>
                  <a:pt x="165258" y="215900"/>
                </a:moveTo>
                <a:lnTo>
                  <a:pt x="92078" y="215900"/>
                </a:lnTo>
                <a:lnTo>
                  <a:pt x="96701" y="219710"/>
                </a:lnTo>
                <a:lnTo>
                  <a:pt x="95431" y="223520"/>
                </a:lnTo>
                <a:lnTo>
                  <a:pt x="80330" y="240030"/>
                </a:lnTo>
                <a:lnTo>
                  <a:pt x="79264" y="242570"/>
                </a:lnTo>
                <a:lnTo>
                  <a:pt x="77879" y="250190"/>
                </a:lnTo>
                <a:lnTo>
                  <a:pt x="73117" y="255270"/>
                </a:lnTo>
                <a:lnTo>
                  <a:pt x="65141" y="265430"/>
                </a:lnTo>
                <a:lnTo>
                  <a:pt x="61788" y="270510"/>
                </a:lnTo>
                <a:lnTo>
                  <a:pt x="58232" y="275590"/>
                </a:lnTo>
                <a:lnTo>
                  <a:pt x="55184" y="280670"/>
                </a:lnTo>
                <a:lnTo>
                  <a:pt x="48403" y="289560"/>
                </a:lnTo>
                <a:lnTo>
                  <a:pt x="46548" y="290830"/>
                </a:lnTo>
                <a:lnTo>
                  <a:pt x="138433" y="290830"/>
                </a:lnTo>
                <a:lnTo>
                  <a:pt x="138658" y="289560"/>
                </a:lnTo>
                <a:lnTo>
                  <a:pt x="152211" y="245110"/>
                </a:lnTo>
                <a:lnTo>
                  <a:pt x="165258" y="215900"/>
                </a:lnTo>
                <a:close/>
              </a:path>
              <a:path w="442595" h="751840">
                <a:moveTo>
                  <a:pt x="124869" y="189230"/>
                </a:moveTo>
                <a:lnTo>
                  <a:pt x="120513" y="191770"/>
                </a:lnTo>
                <a:lnTo>
                  <a:pt x="177586" y="191770"/>
                </a:lnTo>
                <a:lnTo>
                  <a:pt x="178347" y="190500"/>
                </a:lnTo>
                <a:lnTo>
                  <a:pt x="127917" y="190500"/>
                </a:lnTo>
                <a:lnTo>
                  <a:pt x="124869" y="189230"/>
                </a:lnTo>
                <a:close/>
              </a:path>
              <a:path w="442595" h="751840">
                <a:moveTo>
                  <a:pt x="187479" y="175260"/>
                </a:moveTo>
                <a:lnTo>
                  <a:pt x="129657" y="175260"/>
                </a:lnTo>
                <a:lnTo>
                  <a:pt x="135093" y="179070"/>
                </a:lnTo>
                <a:lnTo>
                  <a:pt x="134915" y="182880"/>
                </a:lnTo>
                <a:lnTo>
                  <a:pt x="133239" y="187960"/>
                </a:lnTo>
                <a:lnTo>
                  <a:pt x="131130" y="190500"/>
                </a:lnTo>
                <a:lnTo>
                  <a:pt x="178347" y="190500"/>
                </a:lnTo>
                <a:lnTo>
                  <a:pt x="187479" y="175260"/>
                </a:lnTo>
                <a:close/>
              </a:path>
              <a:path w="442595" h="751840">
                <a:moveTo>
                  <a:pt x="254525" y="95250"/>
                </a:moveTo>
                <a:lnTo>
                  <a:pt x="175415" y="95250"/>
                </a:lnTo>
                <a:lnTo>
                  <a:pt x="174285" y="100330"/>
                </a:lnTo>
                <a:lnTo>
                  <a:pt x="165331" y="107950"/>
                </a:lnTo>
                <a:lnTo>
                  <a:pt x="157546" y="109220"/>
                </a:lnTo>
                <a:lnTo>
                  <a:pt x="240733" y="109220"/>
                </a:lnTo>
                <a:lnTo>
                  <a:pt x="254525" y="95250"/>
                </a:lnTo>
                <a:close/>
              </a:path>
              <a:path w="442595" h="751840">
                <a:moveTo>
                  <a:pt x="302418" y="59690"/>
                </a:moveTo>
                <a:lnTo>
                  <a:pt x="234800" y="59690"/>
                </a:lnTo>
                <a:lnTo>
                  <a:pt x="232870" y="66040"/>
                </a:lnTo>
                <a:lnTo>
                  <a:pt x="231511" y="72390"/>
                </a:lnTo>
                <a:lnTo>
                  <a:pt x="216385" y="77470"/>
                </a:lnTo>
                <a:lnTo>
                  <a:pt x="209261" y="81280"/>
                </a:lnTo>
                <a:lnTo>
                  <a:pt x="201831" y="85090"/>
                </a:lnTo>
                <a:lnTo>
                  <a:pt x="199088" y="85090"/>
                </a:lnTo>
                <a:lnTo>
                  <a:pt x="196256" y="86360"/>
                </a:lnTo>
                <a:lnTo>
                  <a:pt x="190414" y="88900"/>
                </a:lnTo>
                <a:lnTo>
                  <a:pt x="261680" y="88900"/>
                </a:lnTo>
                <a:lnTo>
                  <a:pt x="293927" y="64770"/>
                </a:lnTo>
                <a:lnTo>
                  <a:pt x="302418" y="59690"/>
                </a:lnTo>
                <a:close/>
              </a:path>
              <a:path w="442595" h="751840">
                <a:moveTo>
                  <a:pt x="229052" y="62230"/>
                </a:moveTo>
                <a:lnTo>
                  <a:pt x="224018" y="62230"/>
                </a:lnTo>
                <a:lnTo>
                  <a:pt x="227828" y="63500"/>
                </a:lnTo>
                <a:lnTo>
                  <a:pt x="229052" y="62230"/>
                </a:lnTo>
                <a:close/>
              </a:path>
              <a:path w="442595" h="751840">
                <a:moveTo>
                  <a:pt x="368271" y="25400"/>
                </a:moveTo>
                <a:lnTo>
                  <a:pt x="286489" y="25400"/>
                </a:lnTo>
                <a:lnTo>
                  <a:pt x="289004" y="27940"/>
                </a:lnTo>
                <a:lnTo>
                  <a:pt x="285245" y="31750"/>
                </a:lnTo>
                <a:lnTo>
                  <a:pt x="281206" y="35560"/>
                </a:lnTo>
                <a:lnTo>
                  <a:pt x="270703" y="38100"/>
                </a:lnTo>
                <a:lnTo>
                  <a:pt x="219738" y="38100"/>
                </a:lnTo>
                <a:lnTo>
                  <a:pt x="216004" y="39370"/>
                </a:lnTo>
                <a:lnTo>
                  <a:pt x="213604" y="40640"/>
                </a:lnTo>
                <a:lnTo>
                  <a:pt x="324869" y="40640"/>
                </a:lnTo>
                <a:lnTo>
                  <a:pt x="320691" y="39370"/>
                </a:lnTo>
                <a:lnTo>
                  <a:pt x="320957" y="35560"/>
                </a:lnTo>
                <a:lnTo>
                  <a:pt x="322900" y="34290"/>
                </a:lnTo>
                <a:lnTo>
                  <a:pt x="330063" y="33020"/>
                </a:lnTo>
                <a:lnTo>
                  <a:pt x="350578" y="33020"/>
                </a:lnTo>
                <a:lnTo>
                  <a:pt x="368271" y="25400"/>
                </a:lnTo>
                <a:close/>
              </a:path>
              <a:path w="442595" h="751840">
                <a:moveTo>
                  <a:pt x="419433" y="1270"/>
                </a:moveTo>
                <a:lnTo>
                  <a:pt x="412473" y="2540"/>
                </a:lnTo>
                <a:lnTo>
                  <a:pt x="336454" y="2540"/>
                </a:lnTo>
                <a:lnTo>
                  <a:pt x="321072" y="5080"/>
                </a:lnTo>
                <a:lnTo>
                  <a:pt x="314194" y="6350"/>
                </a:lnTo>
                <a:lnTo>
                  <a:pt x="300510" y="10160"/>
                </a:lnTo>
                <a:lnTo>
                  <a:pt x="293640" y="11430"/>
                </a:lnTo>
                <a:lnTo>
                  <a:pt x="287277" y="11430"/>
                </a:lnTo>
                <a:lnTo>
                  <a:pt x="281346" y="12700"/>
                </a:lnTo>
                <a:lnTo>
                  <a:pt x="274399" y="19050"/>
                </a:lnTo>
                <a:lnTo>
                  <a:pt x="260708" y="19050"/>
                </a:lnTo>
                <a:lnTo>
                  <a:pt x="250663" y="24130"/>
                </a:lnTo>
                <a:lnTo>
                  <a:pt x="244160" y="26670"/>
                </a:lnTo>
                <a:lnTo>
                  <a:pt x="232705" y="31750"/>
                </a:lnTo>
                <a:lnTo>
                  <a:pt x="225847" y="31750"/>
                </a:lnTo>
                <a:lnTo>
                  <a:pt x="221669" y="38100"/>
                </a:lnTo>
                <a:lnTo>
                  <a:pt x="256619" y="38100"/>
                </a:lnTo>
                <a:lnTo>
                  <a:pt x="257635" y="36830"/>
                </a:lnTo>
                <a:lnTo>
                  <a:pt x="258016" y="35560"/>
                </a:lnTo>
                <a:lnTo>
                  <a:pt x="273548" y="29210"/>
                </a:lnTo>
                <a:lnTo>
                  <a:pt x="281079" y="26670"/>
                </a:lnTo>
                <a:lnTo>
                  <a:pt x="283670" y="25400"/>
                </a:lnTo>
                <a:lnTo>
                  <a:pt x="368271" y="25400"/>
                </a:lnTo>
                <a:lnTo>
                  <a:pt x="388399" y="19050"/>
                </a:lnTo>
                <a:lnTo>
                  <a:pt x="271275" y="19050"/>
                </a:lnTo>
                <a:lnTo>
                  <a:pt x="264442" y="17780"/>
                </a:lnTo>
                <a:lnTo>
                  <a:pt x="392425" y="17780"/>
                </a:lnTo>
                <a:lnTo>
                  <a:pt x="417052" y="10160"/>
                </a:lnTo>
                <a:lnTo>
                  <a:pt x="442064" y="5080"/>
                </a:lnTo>
                <a:lnTo>
                  <a:pt x="426431" y="5080"/>
                </a:lnTo>
                <a:lnTo>
                  <a:pt x="419433" y="1270"/>
                </a:lnTo>
                <a:close/>
              </a:path>
              <a:path w="442595" h="751840">
                <a:moveTo>
                  <a:pt x="350578" y="33020"/>
                </a:moveTo>
                <a:lnTo>
                  <a:pt x="334559" y="33020"/>
                </a:lnTo>
                <a:lnTo>
                  <a:pt x="341087" y="34290"/>
                </a:lnTo>
                <a:lnTo>
                  <a:pt x="343043" y="34290"/>
                </a:lnTo>
                <a:lnTo>
                  <a:pt x="344681" y="35560"/>
                </a:lnTo>
                <a:lnTo>
                  <a:pt x="350578" y="33020"/>
                </a:lnTo>
                <a:close/>
              </a:path>
              <a:path w="442595" h="751840">
                <a:moveTo>
                  <a:pt x="437645" y="3810"/>
                </a:moveTo>
                <a:lnTo>
                  <a:pt x="433187" y="3810"/>
                </a:lnTo>
                <a:lnTo>
                  <a:pt x="427625" y="5080"/>
                </a:lnTo>
                <a:lnTo>
                  <a:pt x="442064" y="5080"/>
                </a:lnTo>
                <a:lnTo>
                  <a:pt x="437645" y="3810"/>
                </a:lnTo>
                <a:close/>
              </a:path>
              <a:path w="442595" h="751840">
                <a:moveTo>
                  <a:pt x="380681" y="0"/>
                </a:moveTo>
                <a:lnTo>
                  <a:pt x="355616" y="2540"/>
                </a:lnTo>
                <a:lnTo>
                  <a:pt x="412473" y="2540"/>
                </a:lnTo>
                <a:lnTo>
                  <a:pt x="405793" y="1270"/>
                </a:lnTo>
                <a:lnTo>
                  <a:pt x="393236" y="1270"/>
                </a:lnTo>
                <a:lnTo>
                  <a:pt x="380681" y="0"/>
                </a:lnTo>
                <a:close/>
              </a:path>
            </a:pathLst>
          </a:custGeom>
          <a:solidFill>
            <a:srgbClr val="8ECAE5"/>
          </a:solidFill>
        </p:spPr>
        <p:txBody>
          <a:bodyPr wrap="square" lIns="0" tIns="0" rIns="0" bIns="0" rtlCol="0"/>
          <a:lstStyle/>
          <a:p>
            <a:pPr algn="l" defTabSz="914377" rtl="0"/>
            <a:endParaRPr dirty="0">
              <a:latin typeface="Open Sans" panose="020B0606030504020204" pitchFamily="34" charset="0"/>
              <a:ea typeface="+mn-ea"/>
              <a:cs typeface="+mn-cs"/>
            </a:endParaRPr>
          </a:p>
        </p:txBody>
      </p:sp>
      <p:pic>
        <p:nvPicPr>
          <p:cNvPr id="9" name="object 9"/>
          <p:cNvPicPr/>
          <p:nvPr/>
        </p:nvPicPr>
        <p:blipFill>
          <a:blip r:embed="rId6" cstate="email">
            <a:extLst>
              <a:ext uri="{28A0092B-C50C-407E-A947-70E740481C1C}">
                <a14:useLocalDpi xmlns:a14="http://schemas.microsoft.com/office/drawing/2010/main"/>
              </a:ext>
            </a:extLst>
          </a:blip>
          <a:stretch>
            <a:fillRect/>
          </a:stretch>
        </p:blipFill>
        <p:spPr>
          <a:xfrm>
            <a:off x="6284112" y="6008654"/>
            <a:ext cx="528947" cy="754380"/>
          </a:xfrm>
          <a:prstGeom prst="rect">
            <a:avLst/>
          </a:prstGeom>
        </p:spPr>
      </p:pic>
      <p:grpSp>
        <p:nvGrpSpPr>
          <p:cNvPr id="10" name="object 10"/>
          <p:cNvGrpSpPr/>
          <p:nvPr/>
        </p:nvGrpSpPr>
        <p:grpSpPr>
          <a:xfrm>
            <a:off x="8257858" y="653559"/>
            <a:ext cx="7548245" cy="7075171"/>
            <a:chOff x="8257857" y="653559"/>
            <a:chExt cx="7548245" cy="7075170"/>
          </a:xfrm>
        </p:grpSpPr>
        <p:pic>
          <p:nvPicPr>
            <p:cNvPr id="11" name="object 11"/>
            <p:cNvPicPr/>
            <p:nvPr/>
          </p:nvPicPr>
          <p:blipFill>
            <a:blip r:embed="rId7" cstate="email">
              <a:extLst>
                <a:ext uri="{28A0092B-C50C-407E-A947-70E740481C1C}">
                  <a14:useLocalDpi xmlns:a14="http://schemas.microsoft.com/office/drawing/2010/main"/>
                </a:ext>
              </a:extLst>
            </a:blip>
            <a:stretch>
              <a:fillRect/>
            </a:stretch>
          </p:blipFill>
          <p:spPr>
            <a:xfrm>
              <a:off x="8271574" y="667272"/>
              <a:ext cx="4003612" cy="3324918"/>
            </a:xfrm>
            <a:prstGeom prst="rect">
              <a:avLst/>
            </a:prstGeom>
          </p:spPr>
        </p:pic>
        <p:sp>
          <p:nvSpPr>
            <p:cNvPr id="12" name="object 12"/>
            <p:cNvSpPr/>
            <p:nvPr/>
          </p:nvSpPr>
          <p:spPr>
            <a:xfrm>
              <a:off x="8264719" y="660417"/>
              <a:ext cx="4017645" cy="3338829"/>
            </a:xfrm>
            <a:custGeom>
              <a:avLst/>
              <a:gdLst/>
              <a:ahLst/>
              <a:cxnLst/>
              <a:rect l="l" t="t" r="r" b="b"/>
              <a:pathLst>
                <a:path w="4017645" h="3338829">
                  <a:moveTo>
                    <a:pt x="0" y="0"/>
                  </a:moveTo>
                  <a:lnTo>
                    <a:pt x="4017327" y="0"/>
                  </a:lnTo>
                  <a:lnTo>
                    <a:pt x="4017327" y="3338626"/>
                  </a:lnTo>
                  <a:lnTo>
                    <a:pt x="0" y="3338626"/>
                  </a:lnTo>
                  <a:lnTo>
                    <a:pt x="0" y="0"/>
                  </a:lnTo>
                  <a:close/>
                </a:path>
              </a:pathLst>
            </a:custGeom>
            <a:ln w="13716">
              <a:solidFill>
                <a:srgbClr val="FFFFFF"/>
              </a:solidFill>
            </a:ln>
          </p:spPr>
          <p:txBody>
            <a:bodyPr wrap="square" lIns="0" tIns="0" rIns="0" bIns="0" rtlCol="0"/>
            <a:lstStyle/>
            <a:p>
              <a:pPr algn="l" defTabSz="914377" rtl="0"/>
              <a:endParaRPr dirty="0">
                <a:latin typeface="Open Sans" panose="020B0606030504020204" pitchFamily="34" charset="0"/>
                <a:ea typeface="+mn-ea"/>
                <a:cs typeface="+mn-cs"/>
              </a:endParaRPr>
            </a:p>
          </p:txBody>
        </p:sp>
        <p:pic>
          <p:nvPicPr>
            <p:cNvPr id="13" name="object 13"/>
            <p:cNvPicPr/>
            <p:nvPr/>
          </p:nvPicPr>
          <p:blipFill>
            <a:blip r:embed="rId8" cstate="email">
              <a:extLst>
                <a:ext uri="{28A0092B-C50C-407E-A947-70E740481C1C}">
                  <a14:useLocalDpi xmlns:a14="http://schemas.microsoft.com/office/drawing/2010/main"/>
                </a:ext>
              </a:extLst>
            </a:blip>
            <a:stretch>
              <a:fillRect/>
            </a:stretch>
          </p:blipFill>
          <p:spPr>
            <a:xfrm>
              <a:off x="11623914" y="2223471"/>
              <a:ext cx="4168128" cy="3969335"/>
            </a:xfrm>
            <a:prstGeom prst="rect">
              <a:avLst/>
            </a:prstGeom>
          </p:spPr>
        </p:pic>
        <p:sp>
          <p:nvSpPr>
            <p:cNvPr id="14" name="object 14"/>
            <p:cNvSpPr/>
            <p:nvPr/>
          </p:nvSpPr>
          <p:spPr>
            <a:xfrm>
              <a:off x="11617059" y="2216616"/>
              <a:ext cx="4182110" cy="3983354"/>
            </a:xfrm>
            <a:custGeom>
              <a:avLst/>
              <a:gdLst/>
              <a:ahLst/>
              <a:cxnLst/>
              <a:rect l="l" t="t" r="r" b="b"/>
              <a:pathLst>
                <a:path w="4182109" h="3983354">
                  <a:moveTo>
                    <a:pt x="0" y="0"/>
                  </a:moveTo>
                  <a:lnTo>
                    <a:pt x="4181855" y="0"/>
                  </a:lnTo>
                  <a:lnTo>
                    <a:pt x="4181855" y="3983050"/>
                  </a:lnTo>
                  <a:lnTo>
                    <a:pt x="0" y="3983050"/>
                  </a:lnTo>
                  <a:lnTo>
                    <a:pt x="0" y="0"/>
                  </a:lnTo>
                  <a:close/>
                </a:path>
              </a:pathLst>
            </a:custGeom>
            <a:ln w="13716">
              <a:solidFill>
                <a:srgbClr val="FFFFFF"/>
              </a:solidFill>
            </a:ln>
          </p:spPr>
          <p:txBody>
            <a:bodyPr wrap="square" lIns="0" tIns="0" rIns="0" bIns="0" rtlCol="0"/>
            <a:lstStyle/>
            <a:p>
              <a:pPr algn="l" defTabSz="914377" rtl="0"/>
              <a:endParaRPr dirty="0">
                <a:latin typeface="Open Sans" panose="020B0606030504020204" pitchFamily="34" charset="0"/>
                <a:ea typeface="+mn-ea"/>
                <a:cs typeface="+mn-cs"/>
              </a:endParaRPr>
            </a:p>
          </p:txBody>
        </p:sp>
        <p:pic>
          <p:nvPicPr>
            <p:cNvPr id="15" name="object 15"/>
            <p:cNvPicPr/>
            <p:nvPr/>
          </p:nvPicPr>
          <p:blipFill>
            <a:blip r:embed="rId9" cstate="email">
              <a:extLst>
                <a:ext uri="{28A0092B-C50C-407E-A947-70E740481C1C}">
                  <a14:useLocalDpi xmlns:a14="http://schemas.microsoft.com/office/drawing/2010/main"/>
                </a:ext>
              </a:extLst>
            </a:blip>
            <a:stretch>
              <a:fillRect/>
            </a:stretch>
          </p:blipFill>
          <p:spPr>
            <a:xfrm>
              <a:off x="8271574" y="4376102"/>
              <a:ext cx="3688259" cy="3338625"/>
            </a:xfrm>
            <a:prstGeom prst="rect">
              <a:avLst/>
            </a:prstGeom>
          </p:spPr>
        </p:pic>
        <p:sp>
          <p:nvSpPr>
            <p:cNvPr id="16" name="object 16"/>
            <p:cNvSpPr/>
            <p:nvPr/>
          </p:nvSpPr>
          <p:spPr>
            <a:xfrm>
              <a:off x="8264715" y="4369240"/>
              <a:ext cx="3702050" cy="3352800"/>
            </a:xfrm>
            <a:custGeom>
              <a:avLst/>
              <a:gdLst/>
              <a:ahLst/>
              <a:cxnLst/>
              <a:rect l="l" t="t" r="r" b="b"/>
              <a:pathLst>
                <a:path w="3702050" h="3352800">
                  <a:moveTo>
                    <a:pt x="3701973" y="3352342"/>
                  </a:moveTo>
                  <a:lnTo>
                    <a:pt x="0" y="3352342"/>
                  </a:lnTo>
                  <a:lnTo>
                    <a:pt x="0" y="0"/>
                  </a:lnTo>
                  <a:lnTo>
                    <a:pt x="3701973" y="0"/>
                  </a:lnTo>
                  <a:lnTo>
                    <a:pt x="3701973" y="3352342"/>
                  </a:lnTo>
                  <a:close/>
                </a:path>
              </a:pathLst>
            </a:custGeom>
            <a:ln w="13716">
              <a:solidFill>
                <a:srgbClr val="FFFFFF"/>
              </a:solidFill>
            </a:ln>
          </p:spPr>
          <p:txBody>
            <a:bodyPr wrap="square" lIns="0" tIns="0" rIns="0" bIns="0" rtlCol="0"/>
            <a:lstStyle/>
            <a:p>
              <a:pPr algn="l" defTabSz="914377" rtl="0"/>
              <a:endParaRPr dirty="0">
                <a:latin typeface="Open Sans" panose="020B0606030504020204" pitchFamily="34" charset="0"/>
                <a:ea typeface="+mn-ea"/>
                <a:cs typeface="+mn-cs"/>
              </a:endParaRPr>
            </a:p>
          </p:txBody>
        </p:sp>
      </p:grpSp>
    </p:spTree>
    <p:extLst>
      <p:ext uri="{BB962C8B-B14F-4D97-AF65-F5344CB8AC3E}">
        <p14:creationId xmlns:p14="http://schemas.microsoft.com/office/powerpoint/2010/main" val="21190226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37527" y="2905760"/>
            <a:ext cx="7428231" cy="4430059"/>
          </a:xfrm>
          <a:prstGeom prst="rect">
            <a:avLst/>
          </a:prstGeom>
        </p:spPr>
        <p:txBody>
          <a:bodyPr vert="horz" wrap="square" lIns="0" tIns="218440" rIns="0" bIns="0" rtlCol="0">
            <a:spAutoFit/>
          </a:bodyPr>
          <a:lstStyle/>
          <a:p>
            <a:pPr marL="304792" indent="-292093" algn="l" defTabSz="914377" rtl="0">
              <a:spcBef>
                <a:spcPts val="1720"/>
              </a:spcBef>
              <a:buClr>
                <a:srgbClr val="FAA61A"/>
              </a:buClr>
              <a:buFont typeface="Wingdings"/>
              <a:buChar char=""/>
              <a:tabLst>
                <a:tab pos="304792" algn="l"/>
              </a:tabLst>
            </a:pPr>
            <a:r>
              <a:rPr sz="2400" b="1">
                <a:solidFill>
                  <a:srgbClr val="FFFFFF"/>
                </a:solidFill>
                <a:latin typeface="OpenSans-SemiBold"/>
                <a:ea typeface="+mn-ea"/>
                <a:cs typeface="OpenSans-SemiBold"/>
              </a:rPr>
              <a:t>See</a:t>
            </a:r>
            <a:r>
              <a:rPr sz="2400" b="1" spc="-15">
                <a:solidFill>
                  <a:srgbClr val="FFFFFF"/>
                </a:solidFill>
                <a:latin typeface="OpenSans-SemiBold"/>
                <a:ea typeface="+mn-ea"/>
                <a:cs typeface="OpenSans-SemiBold"/>
              </a:rPr>
              <a:t> </a:t>
            </a:r>
            <a:r>
              <a:rPr sz="2400" b="1">
                <a:solidFill>
                  <a:srgbClr val="FFFFFF"/>
                </a:solidFill>
                <a:latin typeface="OpenSans-SemiBold"/>
                <a:ea typeface="+mn-ea"/>
                <a:cs typeface="OpenSans-SemiBold"/>
              </a:rPr>
              <a:t>the</a:t>
            </a:r>
            <a:r>
              <a:rPr sz="2400" b="1" spc="-11">
                <a:solidFill>
                  <a:srgbClr val="FFFFFF"/>
                </a:solidFill>
                <a:latin typeface="OpenSans-SemiBold"/>
                <a:ea typeface="+mn-ea"/>
                <a:cs typeface="OpenSans-SemiBold"/>
              </a:rPr>
              <a:t> </a:t>
            </a:r>
            <a:r>
              <a:rPr sz="2400" b="1">
                <a:solidFill>
                  <a:srgbClr val="FFFFFF"/>
                </a:solidFill>
                <a:latin typeface="OpenSans-SemiBold"/>
                <a:ea typeface="+mn-ea"/>
                <a:cs typeface="OpenSans-SemiBold"/>
              </a:rPr>
              <a:t>Sun’s</a:t>
            </a:r>
            <a:r>
              <a:rPr sz="2400" b="1" spc="-11">
                <a:solidFill>
                  <a:srgbClr val="FFFFFF"/>
                </a:solidFill>
                <a:latin typeface="OpenSans-SemiBold"/>
                <a:ea typeface="+mn-ea"/>
                <a:cs typeface="OpenSans-SemiBold"/>
              </a:rPr>
              <a:t> </a:t>
            </a:r>
            <a:r>
              <a:rPr sz="2400" b="1">
                <a:solidFill>
                  <a:srgbClr val="FFFFFF"/>
                </a:solidFill>
                <a:latin typeface="OpenSans-SemiBold"/>
                <a:ea typeface="+mn-ea"/>
                <a:cs typeface="OpenSans-SemiBold"/>
              </a:rPr>
              <a:t>atmosphere:</a:t>
            </a:r>
            <a:r>
              <a:rPr sz="2400" b="1" spc="-15">
                <a:solidFill>
                  <a:srgbClr val="FFFFFF"/>
                </a:solidFill>
                <a:latin typeface="OpenSans-SemiBold"/>
                <a:ea typeface="+mn-ea"/>
                <a:cs typeface="OpenSans-SemiBold"/>
              </a:rPr>
              <a:t> </a:t>
            </a:r>
            <a:r>
              <a:rPr sz="2400" b="1">
                <a:solidFill>
                  <a:srgbClr val="FFFFFF"/>
                </a:solidFill>
                <a:latin typeface="OpenSans-SemiBold"/>
                <a:ea typeface="+mn-ea"/>
                <a:cs typeface="OpenSans-SemiBold"/>
              </a:rPr>
              <a:t>the</a:t>
            </a:r>
            <a:r>
              <a:rPr sz="2400" b="1" spc="-11">
                <a:solidFill>
                  <a:srgbClr val="FFFFFF"/>
                </a:solidFill>
                <a:latin typeface="OpenSans-SemiBold"/>
                <a:ea typeface="+mn-ea"/>
                <a:cs typeface="OpenSans-SemiBold"/>
              </a:rPr>
              <a:t> </a:t>
            </a:r>
            <a:r>
              <a:rPr sz="2400" b="1">
                <a:solidFill>
                  <a:srgbClr val="FFFFFF"/>
                </a:solidFill>
                <a:latin typeface="OpenSans-SemiBold"/>
                <a:ea typeface="+mn-ea"/>
                <a:cs typeface="OpenSans-SemiBold"/>
              </a:rPr>
              <a:t>solar</a:t>
            </a:r>
            <a:r>
              <a:rPr sz="2400" b="1" spc="-11">
                <a:solidFill>
                  <a:srgbClr val="FFFFFF"/>
                </a:solidFill>
                <a:latin typeface="OpenSans-SemiBold"/>
                <a:ea typeface="+mn-ea"/>
                <a:cs typeface="OpenSans-SemiBold"/>
              </a:rPr>
              <a:t> corona.</a:t>
            </a:r>
            <a:endParaRPr sz="2400">
              <a:latin typeface="OpenSans-SemiBold"/>
              <a:ea typeface="+mn-ea"/>
              <a:cs typeface="OpenSans-SemiBold"/>
            </a:endParaRPr>
          </a:p>
          <a:p>
            <a:pPr marL="304792" marR="286378" indent="-292093" algn="l" defTabSz="914377" rtl="0">
              <a:lnSpc>
                <a:spcPct val="104200"/>
              </a:lnSpc>
              <a:spcBef>
                <a:spcPts val="1500"/>
              </a:spcBef>
              <a:buClr>
                <a:srgbClr val="FAA61A"/>
              </a:buClr>
              <a:buFont typeface="Wingdings"/>
              <a:buChar char=""/>
              <a:tabLst>
                <a:tab pos="304792" algn="l"/>
              </a:tabLst>
            </a:pPr>
            <a:r>
              <a:rPr sz="2400" b="1">
                <a:solidFill>
                  <a:srgbClr val="FFFFFF"/>
                </a:solidFill>
                <a:latin typeface="OpenSans-SemiBold"/>
                <a:ea typeface="+mn-ea"/>
                <a:cs typeface="OpenSans-SemiBold"/>
              </a:rPr>
              <a:t>The</a:t>
            </a:r>
            <a:r>
              <a:rPr sz="2400" b="1" spc="-11">
                <a:solidFill>
                  <a:srgbClr val="FFFFFF"/>
                </a:solidFill>
                <a:latin typeface="OpenSans-SemiBold"/>
                <a:ea typeface="+mn-ea"/>
                <a:cs typeface="OpenSans-SemiBold"/>
              </a:rPr>
              <a:t> </a:t>
            </a:r>
            <a:r>
              <a:rPr sz="2400" b="1">
                <a:solidFill>
                  <a:srgbClr val="FFFFFF"/>
                </a:solidFill>
                <a:latin typeface="OpenSans-SemiBold"/>
                <a:ea typeface="+mn-ea"/>
                <a:cs typeface="OpenSans-SemiBold"/>
              </a:rPr>
              <a:t>Sun</a:t>
            </a:r>
            <a:r>
              <a:rPr sz="2400" b="1" spc="-11">
                <a:solidFill>
                  <a:srgbClr val="FFFFFF"/>
                </a:solidFill>
                <a:latin typeface="OpenSans-SemiBold"/>
                <a:ea typeface="+mn-ea"/>
                <a:cs typeface="OpenSans-SemiBold"/>
              </a:rPr>
              <a:t> </a:t>
            </a:r>
            <a:r>
              <a:rPr sz="2400" b="1">
                <a:solidFill>
                  <a:srgbClr val="FFFFFF"/>
                </a:solidFill>
                <a:latin typeface="OpenSans-SemiBold"/>
                <a:ea typeface="+mn-ea"/>
                <a:cs typeface="OpenSans-SemiBold"/>
              </a:rPr>
              <a:t>is</a:t>
            </a:r>
            <a:r>
              <a:rPr sz="2400" b="1" spc="-11">
                <a:solidFill>
                  <a:srgbClr val="FFFFFF"/>
                </a:solidFill>
                <a:latin typeface="OpenSans-SemiBold"/>
                <a:ea typeface="+mn-ea"/>
                <a:cs typeface="OpenSans-SemiBold"/>
              </a:rPr>
              <a:t> </a:t>
            </a:r>
            <a:r>
              <a:rPr sz="2400" b="1">
                <a:solidFill>
                  <a:srgbClr val="FFFFFF"/>
                </a:solidFill>
                <a:latin typeface="OpenSans-SemiBold"/>
                <a:ea typeface="+mn-ea"/>
                <a:cs typeface="OpenSans-SemiBold"/>
              </a:rPr>
              <a:t>400,000</a:t>
            </a:r>
            <a:r>
              <a:rPr sz="2400" b="1" spc="-11">
                <a:solidFill>
                  <a:srgbClr val="FFFFFF"/>
                </a:solidFill>
                <a:latin typeface="OpenSans-SemiBold"/>
                <a:ea typeface="+mn-ea"/>
                <a:cs typeface="OpenSans-SemiBold"/>
              </a:rPr>
              <a:t> </a:t>
            </a:r>
            <a:r>
              <a:rPr sz="2400" b="1">
                <a:solidFill>
                  <a:srgbClr val="FFFFFF"/>
                </a:solidFill>
                <a:latin typeface="OpenSans-SemiBold"/>
                <a:ea typeface="+mn-ea"/>
                <a:cs typeface="OpenSans-SemiBold"/>
              </a:rPr>
              <a:t>times</a:t>
            </a:r>
            <a:r>
              <a:rPr sz="2400" b="1" spc="-11">
                <a:solidFill>
                  <a:srgbClr val="FFFFFF"/>
                </a:solidFill>
                <a:latin typeface="OpenSans-SemiBold"/>
                <a:ea typeface="+mn-ea"/>
                <a:cs typeface="OpenSans-SemiBold"/>
              </a:rPr>
              <a:t> </a:t>
            </a:r>
            <a:r>
              <a:rPr sz="2400" b="1">
                <a:solidFill>
                  <a:srgbClr val="FFFFFF"/>
                </a:solidFill>
                <a:latin typeface="OpenSans-SemiBold"/>
                <a:ea typeface="+mn-ea"/>
                <a:cs typeface="OpenSans-SemiBold"/>
              </a:rPr>
              <a:t>brighter</a:t>
            </a:r>
            <a:r>
              <a:rPr sz="2400" b="1" spc="-11">
                <a:solidFill>
                  <a:srgbClr val="FFFFFF"/>
                </a:solidFill>
                <a:latin typeface="OpenSans-SemiBold"/>
                <a:ea typeface="+mn-ea"/>
                <a:cs typeface="OpenSans-SemiBold"/>
              </a:rPr>
              <a:t> </a:t>
            </a:r>
            <a:r>
              <a:rPr sz="2400" b="1">
                <a:solidFill>
                  <a:srgbClr val="FFFFFF"/>
                </a:solidFill>
                <a:latin typeface="OpenSans-SemiBold"/>
                <a:ea typeface="+mn-ea"/>
                <a:cs typeface="OpenSans-SemiBold"/>
              </a:rPr>
              <a:t>than</a:t>
            </a:r>
            <a:r>
              <a:rPr sz="2400" b="1" spc="-11">
                <a:solidFill>
                  <a:srgbClr val="FFFFFF"/>
                </a:solidFill>
                <a:latin typeface="OpenSans-SemiBold"/>
                <a:ea typeface="+mn-ea"/>
                <a:cs typeface="OpenSans-SemiBold"/>
              </a:rPr>
              <a:t> </a:t>
            </a:r>
            <a:r>
              <a:rPr sz="2400" b="1" spc="-25">
                <a:solidFill>
                  <a:srgbClr val="FFFFFF"/>
                </a:solidFill>
                <a:latin typeface="OpenSans-SemiBold"/>
                <a:ea typeface="+mn-ea"/>
                <a:cs typeface="OpenSans-SemiBold"/>
              </a:rPr>
              <a:t>the </a:t>
            </a:r>
            <a:r>
              <a:rPr sz="2400" b="1">
                <a:solidFill>
                  <a:srgbClr val="FFFFFF"/>
                </a:solidFill>
                <a:latin typeface="OpenSans-SemiBold"/>
                <a:ea typeface="+mn-ea"/>
                <a:cs typeface="OpenSans-SemiBold"/>
              </a:rPr>
              <a:t>corona.</a:t>
            </a:r>
            <a:r>
              <a:rPr sz="2400" b="1" spc="-25">
                <a:solidFill>
                  <a:srgbClr val="FFFFFF"/>
                </a:solidFill>
                <a:latin typeface="OpenSans-SemiBold"/>
                <a:ea typeface="+mn-ea"/>
                <a:cs typeface="OpenSans-SemiBold"/>
              </a:rPr>
              <a:t> </a:t>
            </a:r>
            <a:r>
              <a:rPr sz="2400" b="1">
                <a:solidFill>
                  <a:srgbClr val="FFFFFF"/>
                </a:solidFill>
                <a:latin typeface="OpenSans-SemiBold"/>
                <a:ea typeface="+mn-ea"/>
                <a:cs typeface="OpenSans-SemiBold"/>
              </a:rPr>
              <a:t>(Even</a:t>
            </a:r>
            <a:r>
              <a:rPr sz="2400" b="1" spc="-11">
                <a:solidFill>
                  <a:srgbClr val="FFFFFF"/>
                </a:solidFill>
                <a:latin typeface="OpenSans-SemiBold"/>
                <a:ea typeface="+mn-ea"/>
                <a:cs typeface="OpenSans-SemiBold"/>
              </a:rPr>
              <a:t> </a:t>
            </a:r>
            <a:r>
              <a:rPr sz="2400" b="1">
                <a:solidFill>
                  <a:srgbClr val="FFFFFF"/>
                </a:solidFill>
                <a:latin typeface="OpenSans-SemiBold"/>
                <a:ea typeface="+mn-ea"/>
                <a:cs typeface="OpenSans-SemiBold"/>
              </a:rPr>
              <a:t>99%</a:t>
            </a:r>
            <a:r>
              <a:rPr sz="2400" b="1" spc="-11">
                <a:solidFill>
                  <a:srgbClr val="FFFFFF"/>
                </a:solidFill>
                <a:latin typeface="OpenSans-SemiBold"/>
                <a:ea typeface="+mn-ea"/>
                <a:cs typeface="OpenSans-SemiBold"/>
              </a:rPr>
              <a:t> </a:t>
            </a:r>
            <a:r>
              <a:rPr sz="2400" b="1">
                <a:solidFill>
                  <a:srgbClr val="FFFFFF"/>
                </a:solidFill>
                <a:latin typeface="OpenSans-SemiBold"/>
                <a:ea typeface="+mn-ea"/>
                <a:cs typeface="OpenSans-SemiBold"/>
              </a:rPr>
              <a:t>of</a:t>
            </a:r>
            <a:r>
              <a:rPr sz="2400" b="1" spc="-11">
                <a:solidFill>
                  <a:srgbClr val="FFFFFF"/>
                </a:solidFill>
                <a:latin typeface="OpenSans-SemiBold"/>
                <a:ea typeface="+mn-ea"/>
                <a:cs typeface="OpenSans-SemiBold"/>
              </a:rPr>
              <a:t> </a:t>
            </a:r>
            <a:r>
              <a:rPr sz="2400" b="1">
                <a:solidFill>
                  <a:srgbClr val="FFFFFF"/>
                </a:solidFill>
                <a:latin typeface="OpenSans-SemiBold"/>
                <a:ea typeface="+mn-ea"/>
                <a:cs typeface="OpenSans-SemiBold"/>
              </a:rPr>
              <a:t>an</a:t>
            </a:r>
            <a:r>
              <a:rPr sz="2400" b="1" spc="-15">
                <a:solidFill>
                  <a:srgbClr val="FFFFFF"/>
                </a:solidFill>
                <a:latin typeface="OpenSans-SemiBold"/>
                <a:ea typeface="+mn-ea"/>
                <a:cs typeface="OpenSans-SemiBold"/>
              </a:rPr>
              <a:t> </a:t>
            </a:r>
            <a:r>
              <a:rPr sz="2400" b="1">
                <a:solidFill>
                  <a:srgbClr val="FFFFFF"/>
                </a:solidFill>
                <a:latin typeface="OpenSans-SemiBold"/>
                <a:ea typeface="+mn-ea"/>
                <a:cs typeface="OpenSans-SemiBold"/>
              </a:rPr>
              <a:t>eclipse</a:t>
            </a:r>
            <a:r>
              <a:rPr sz="2400" b="1" spc="-15">
                <a:solidFill>
                  <a:srgbClr val="FFFFFF"/>
                </a:solidFill>
                <a:latin typeface="OpenSans-SemiBold"/>
                <a:ea typeface="+mn-ea"/>
                <a:cs typeface="OpenSans-SemiBold"/>
              </a:rPr>
              <a:t> </a:t>
            </a:r>
            <a:r>
              <a:rPr sz="2400" b="1">
                <a:solidFill>
                  <a:srgbClr val="FFFFFF"/>
                </a:solidFill>
                <a:latin typeface="OpenSans-SemiBold"/>
                <a:ea typeface="+mn-ea"/>
                <a:cs typeface="OpenSans-SemiBold"/>
              </a:rPr>
              <a:t>is</a:t>
            </a:r>
            <a:r>
              <a:rPr sz="2400" b="1" spc="-11">
                <a:solidFill>
                  <a:srgbClr val="FFFFFF"/>
                </a:solidFill>
                <a:latin typeface="OpenSans-SemiBold"/>
                <a:ea typeface="+mn-ea"/>
                <a:cs typeface="OpenSans-SemiBold"/>
              </a:rPr>
              <a:t> </a:t>
            </a:r>
            <a:r>
              <a:rPr sz="2400" b="1">
                <a:solidFill>
                  <a:srgbClr val="FFFFFF"/>
                </a:solidFill>
                <a:latin typeface="OpenSans-SemiBold"/>
                <a:ea typeface="+mn-ea"/>
                <a:cs typeface="OpenSans-SemiBold"/>
              </a:rPr>
              <a:t>too</a:t>
            </a:r>
            <a:r>
              <a:rPr sz="2400" b="1" spc="-11">
                <a:solidFill>
                  <a:srgbClr val="FFFFFF"/>
                </a:solidFill>
                <a:latin typeface="OpenSans-SemiBold"/>
                <a:ea typeface="+mn-ea"/>
                <a:cs typeface="OpenSans-SemiBold"/>
              </a:rPr>
              <a:t> </a:t>
            </a:r>
            <a:r>
              <a:rPr sz="2400" b="1">
                <a:solidFill>
                  <a:srgbClr val="FFFFFF"/>
                </a:solidFill>
                <a:latin typeface="OpenSans-SemiBold"/>
                <a:ea typeface="+mn-ea"/>
                <a:cs typeface="OpenSans-SemiBold"/>
              </a:rPr>
              <a:t>bright</a:t>
            </a:r>
            <a:r>
              <a:rPr sz="2400" b="1" spc="-11">
                <a:solidFill>
                  <a:srgbClr val="FFFFFF"/>
                </a:solidFill>
                <a:latin typeface="OpenSans-SemiBold"/>
                <a:ea typeface="+mn-ea"/>
                <a:cs typeface="OpenSans-SemiBold"/>
              </a:rPr>
              <a:t> </a:t>
            </a:r>
            <a:r>
              <a:rPr sz="2400" b="1" spc="-25">
                <a:solidFill>
                  <a:srgbClr val="FFFFFF"/>
                </a:solidFill>
                <a:latin typeface="OpenSans-SemiBold"/>
                <a:ea typeface="+mn-ea"/>
                <a:cs typeface="OpenSans-SemiBold"/>
              </a:rPr>
              <a:t>to </a:t>
            </a:r>
            <a:r>
              <a:rPr sz="2400" b="1">
                <a:solidFill>
                  <a:srgbClr val="FFFFFF"/>
                </a:solidFill>
                <a:latin typeface="OpenSans-SemiBold"/>
                <a:ea typeface="+mn-ea"/>
                <a:cs typeface="OpenSans-SemiBold"/>
              </a:rPr>
              <a:t>see</a:t>
            </a:r>
            <a:r>
              <a:rPr sz="2400" b="1" spc="-5">
                <a:solidFill>
                  <a:srgbClr val="FFFFFF"/>
                </a:solidFill>
                <a:latin typeface="OpenSans-SemiBold"/>
                <a:ea typeface="+mn-ea"/>
                <a:cs typeface="OpenSans-SemiBold"/>
              </a:rPr>
              <a:t> </a:t>
            </a:r>
            <a:r>
              <a:rPr sz="2400" b="1">
                <a:solidFill>
                  <a:srgbClr val="FFFFFF"/>
                </a:solidFill>
                <a:latin typeface="OpenSans-SemiBold"/>
                <a:ea typeface="+mn-ea"/>
                <a:cs typeface="OpenSans-SemiBold"/>
              </a:rPr>
              <a:t>the</a:t>
            </a:r>
            <a:r>
              <a:rPr sz="2400" b="1" spc="-5">
                <a:solidFill>
                  <a:srgbClr val="FFFFFF"/>
                </a:solidFill>
                <a:latin typeface="OpenSans-SemiBold"/>
                <a:ea typeface="+mn-ea"/>
                <a:cs typeface="OpenSans-SemiBold"/>
              </a:rPr>
              <a:t> </a:t>
            </a:r>
            <a:r>
              <a:rPr sz="2400" b="1" spc="-11">
                <a:solidFill>
                  <a:srgbClr val="FFFFFF"/>
                </a:solidFill>
                <a:latin typeface="OpenSans-SemiBold"/>
                <a:ea typeface="+mn-ea"/>
                <a:cs typeface="OpenSans-SemiBold"/>
              </a:rPr>
              <a:t>corona)</a:t>
            </a:r>
            <a:endParaRPr sz="2400">
              <a:latin typeface="OpenSans-SemiBold"/>
              <a:ea typeface="+mn-ea"/>
              <a:cs typeface="OpenSans-SemiBold"/>
            </a:endParaRPr>
          </a:p>
          <a:p>
            <a:pPr marL="304792" marR="250819" indent="-292093" algn="l" defTabSz="914377" rtl="0">
              <a:lnSpc>
                <a:spcPct val="104200"/>
              </a:lnSpc>
              <a:spcBef>
                <a:spcPts val="1495"/>
              </a:spcBef>
              <a:buClr>
                <a:srgbClr val="FAA61A"/>
              </a:buClr>
              <a:buFont typeface="Wingdings"/>
              <a:buChar char=""/>
              <a:tabLst>
                <a:tab pos="304792" algn="l"/>
              </a:tabLst>
            </a:pPr>
            <a:r>
              <a:rPr sz="2400" b="1">
                <a:solidFill>
                  <a:srgbClr val="FFFFFF"/>
                </a:solidFill>
                <a:latin typeface="OpenSans-SemiBold"/>
                <a:ea typeface="+mn-ea"/>
                <a:cs typeface="OpenSans-SemiBold"/>
              </a:rPr>
              <a:t>Totality</a:t>
            </a:r>
            <a:r>
              <a:rPr sz="2400" b="1" spc="-11">
                <a:solidFill>
                  <a:srgbClr val="FFFFFF"/>
                </a:solidFill>
                <a:latin typeface="OpenSans-SemiBold"/>
                <a:ea typeface="+mn-ea"/>
                <a:cs typeface="OpenSans-SemiBold"/>
              </a:rPr>
              <a:t> </a:t>
            </a:r>
            <a:r>
              <a:rPr sz="2400" b="1">
                <a:solidFill>
                  <a:srgbClr val="FFFFFF"/>
                </a:solidFill>
                <a:latin typeface="OpenSans-SemiBold"/>
                <a:ea typeface="+mn-ea"/>
                <a:cs typeface="OpenSans-SemiBold"/>
              </a:rPr>
              <a:t>is</a:t>
            </a:r>
            <a:r>
              <a:rPr sz="2400" b="1" spc="-5">
                <a:solidFill>
                  <a:srgbClr val="FFFFFF"/>
                </a:solidFill>
                <a:latin typeface="OpenSans-SemiBold"/>
                <a:ea typeface="+mn-ea"/>
                <a:cs typeface="OpenSans-SemiBold"/>
              </a:rPr>
              <a:t> </a:t>
            </a:r>
            <a:r>
              <a:rPr sz="2400" b="1">
                <a:solidFill>
                  <a:srgbClr val="FFFFFF"/>
                </a:solidFill>
                <a:latin typeface="OpenSans-SemiBold"/>
                <a:ea typeface="+mn-ea"/>
                <a:cs typeface="OpenSans-SemiBold"/>
              </a:rPr>
              <a:t>the</a:t>
            </a:r>
            <a:r>
              <a:rPr sz="2400" b="1" spc="-5">
                <a:solidFill>
                  <a:srgbClr val="FFFFFF"/>
                </a:solidFill>
                <a:latin typeface="OpenSans-SemiBold"/>
                <a:ea typeface="+mn-ea"/>
                <a:cs typeface="OpenSans-SemiBold"/>
              </a:rPr>
              <a:t> </a:t>
            </a:r>
            <a:r>
              <a:rPr sz="2400" b="1">
                <a:solidFill>
                  <a:srgbClr val="FFFFFF"/>
                </a:solidFill>
                <a:latin typeface="OpenSans-SemiBold"/>
                <a:ea typeface="+mn-ea"/>
                <a:cs typeface="OpenSans-SemiBold"/>
              </a:rPr>
              <a:t>only</a:t>
            </a:r>
            <a:r>
              <a:rPr sz="2400" b="1" spc="-5">
                <a:solidFill>
                  <a:srgbClr val="FFFFFF"/>
                </a:solidFill>
                <a:latin typeface="OpenSans-SemiBold"/>
                <a:ea typeface="+mn-ea"/>
                <a:cs typeface="OpenSans-SemiBold"/>
              </a:rPr>
              <a:t> </a:t>
            </a:r>
            <a:r>
              <a:rPr sz="2400" b="1">
                <a:solidFill>
                  <a:srgbClr val="FFFFFF"/>
                </a:solidFill>
                <a:latin typeface="OpenSans-SemiBold"/>
                <a:ea typeface="+mn-ea"/>
                <a:cs typeface="OpenSans-SemiBold"/>
              </a:rPr>
              <a:t>time</a:t>
            </a:r>
            <a:r>
              <a:rPr sz="2400" b="1" spc="-5">
                <a:solidFill>
                  <a:srgbClr val="FFFFFF"/>
                </a:solidFill>
                <a:latin typeface="OpenSans-SemiBold"/>
                <a:ea typeface="+mn-ea"/>
                <a:cs typeface="OpenSans-SemiBold"/>
              </a:rPr>
              <a:t> </a:t>
            </a:r>
            <a:r>
              <a:rPr sz="2400" b="1">
                <a:solidFill>
                  <a:srgbClr val="FFFFFF"/>
                </a:solidFill>
                <a:latin typeface="OpenSans-SemiBold"/>
                <a:ea typeface="+mn-ea"/>
                <a:cs typeface="OpenSans-SemiBold"/>
              </a:rPr>
              <a:t>you</a:t>
            </a:r>
            <a:r>
              <a:rPr sz="2400" b="1" spc="-11">
                <a:solidFill>
                  <a:srgbClr val="FFFFFF"/>
                </a:solidFill>
                <a:latin typeface="OpenSans-SemiBold"/>
                <a:ea typeface="+mn-ea"/>
                <a:cs typeface="OpenSans-SemiBold"/>
              </a:rPr>
              <a:t> </a:t>
            </a:r>
            <a:r>
              <a:rPr sz="2400" b="1">
                <a:solidFill>
                  <a:srgbClr val="FFFFFF"/>
                </a:solidFill>
                <a:latin typeface="OpenSans-SemiBold"/>
                <a:ea typeface="+mn-ea"/>
                <a:cs typeface="OpenSans-SemiBold"/>
              </a:rPr>
              <a:t>can</a:t>
            </a:r>
            <a:r>
              <a:rPr sz="2400" b="1" spc="-5">
                <a:solidFill>
                  <a:srgbClr val="FFFFFF"/>
                </a:solidFill>
                <a:latin typeface="OpenSans-SemiBold"/>
                <a:ea typeface="+mn-ea"/>
                <a:cs typeface="OpenSans-SemiBold"/>
              </a:rPr>
              <a:t> </a:t>
            </a:r>
            <a:r>
              <a:rPr sz="2400" b="1">
                <a:solidFill>
                  <a:srgbClr val="FFFFFF"/>
                </a:solidFill>
                <a:latin typeface="OpenSans-SemiBold"/>
                <a:ea typeface="+mn-ea"/>
                <a:cs typeface="OpenSans-SemiBold"/>
              </a:rPr>
              <a:t>(and</a:t>
            </a:r>
            <a:r>
              <a:rPr sz="2400" b="1" spc="-5">
                <a:solidFill>
                  <a:srgbClr val="FFFFFF"/>
                </a:solidFill>
                <a:latin typeface="OpenSans-SemiBold"/>
                <a:ea typeface="+mn-ea"/>
                <a:cs typeface="OpenSans-SemiBold"/>
              </a:rPr>
              <a:t> </a:t>
            </a:r>
            <a:r>
              <a:rPr sz="2400" b="1" spc="-11">
                <a:solidFill>
                  <a:srgbClr val="FFFFFF"/>
                </a:solidFill>
                <a:latin typeface="OpenSans-SemiBold"/>
                <a:ea typeface="+mn-ea"/>
                <a:cs typeface="OpenSans-SemiBold"/>
              </a:rPr>
              <a:t>should!) </a:t>
            </a:r>
            <a:r>
              <a:rPr sz="2400" b="1">
                <a:solidFill>
                  <a:srgbClr val="FFFFFF"/>
                </a:solidFill>
                <a:latin typeface="OpenSans-SemiBold"/>
                <a:ea typeface="+mn-ea"/>
                <a:cs typeface="OpenSans-SemiBold"/>
              </a:rPr>
              <a:t>take</a:t>
            </a:r>
            <a:r>
              <a:rPr sz="2400" b="1" spc="-15">
                <a:solidFill>
                  <a:srgbClr val="FFFFFF"/>
                </a:solidFill>
                <a:latin typeface="OpenSans-SemiBold"/>
                <a:ea typeface="+mn-ea"/>
                <a:cs typeface="OpenSans-SemiBold"/>
              </a:rPr>
              <a:t> </a:t>
            </a:r>
            <a:r>
              <a:rPr sz="2400" b="1">
                <a:solidFill>
                  <a:srgbClr val="FFFFFF"/>
                </a:solidFill>
                <a:latin typeface="OpenSans-SemiBold"/>
                <a:ea typeface="+mn-ea"/>
                <a:cs typeface="OpenSans-SemiBold"/>
              </a:rPr>
              <a:t>off</a:t>
            </a:r>
            <a:r>
              <a:rPr sz="2400" b="1" spc="-11">
                <a:solidFill>
                  <a:srgbClr val="FFFFFF"/>
                </a:solidFill>
                <a:latin typeface="OpenSans-SemiBold"/>
                <a:ea typeface="+mn-ea"/>
                <a:cs typeface="OpenSans-SemiBold"/>
              </a:rPr>
              <a:t> </a:t>
            </a:r>
            <a:r>
              <a:rPr sz="2400" b="1">
                <a:solidFill>
                  <a:srgbClr val="FFFFFF"/>
                </a:solidFill>
                <a:latin typeface="OpenSans-SemiBold"/>
                <a:ea typeface="+mn-ea"/>
                <a:cs typeface="OpenSans-SemiBold"/>
              </a:rPr>
              <a:t>your</a:t>
            </a:r>
            <a:r>
              <a:rPr sz="2400" b="1" spc="-20">
                <a:solidFill>
                  <a:srgbClr val="FFFFFF"/>
                </a:solidFill>
                <a:latin typeface="OpenSans-SemiBold"/>
                <a:ea typeface="+mn-ea"/>
                <a:cs typeface="OpenSans-SemiBold"/>
              </a:rPr>
              <a:t> </a:t>
            </a:r>
            <a:r>
              <a:rPr sz="2400" b="1">
                <a:solidFill>
                  <a:srgbClr val="FFFFFF"/>
                </a:solidFill>
                <a:latin typeface="OpenSans-SemiBold"/>
                <a:ea typeface="+mn-ea"/>
                <a:cs typeface="OpenSans-SemiBold"/>
              </a:rPr>
              <a:t>eclipse</a:t>
            </a:r>
            <a:r>
              <a:rPr sz="2400" b="1" spc="-15">
                <a:solidFill>
                  <a:srgbClr val="FFFFFF"/>
                </a:solidFill>
                <a:latin typeface="OpenSans-SemiBold"/>
                <a:ea typeface="+mn-ea"/>
                <a:cs typeface="OpenSans-SemiBold"/>
              </a:rPr>
              <a:t> </a:t>
            </a:r>
            <a:r>
              <a:rPr sz="2400" b="1">
                <a:solidFill>
                  <a:srgbClr val="FFFFFF"/>
                </a:solidFill>
                <a:latin typeface="OpenSans-SemiBold"/>
                <a:ea typeface="+mn-ea"/>
                <a:cs typeface="OpenSans-SemiBold"/>
              </a:rPr>
              <a:t>glasses</a:t>
            </a:r>
            <a:r>
              <a:rPr sz="2400" b="1" spc="-20">
                <a:solidFill>
                  <a:srgbClr val="FFFFFF"/>
                </a:solidFill>
                <a:latin typeface="OpenSans-SemiBold"/>
                <a:ea typeface="+mn-ea"/>
                <a:cs typeface="OpenSans-SemiBold"/>
              </a:rPr>
              <a:t> </a:t>
            </a:r>
            <a:r>
              <a:rPr sz="2400" b="1">
                <a:solidFill>
                  <a:srgbClr val="FFFFFF"/>
                </a:solidFill>
                <a:latin typeface="OpenSans-SemiBold"/>
                <a:ea typeface="+mn-ea"/>
                <a:cs typeface="OpenSans-SemiBold"/>
              </a:rPr>
              <a:t>to</a:t>
            </a:r>
            <a:r>
              <a:rPr sz="2400" b="1" spc="-11">
                <a:solidFill>
                  <a:srgbClr val="FFFFFF"/>
                </a:solidFill>
                <a:latin typeface="OpenSans-SemiBold"/>
                <a:ea typeface="+mn-ea"/>
                <a:cs typeface="OpenSans-SemiBold"/>
              </a:rPr>
              <a:t> </a:t>
            </a:r>
            <a:r>
              <a:rPr sz="2400" b="1">
                <a:solidFill>
                  <a:srgbClr val="FFFFFF"/>
                </a:solidFill>
                <a:latin typeface="OpenSans-SemiBold"/>
                <a:ea typeface="+mn-ea"/>
                <a:cs typeface="OpenSans-SemiBold"/>
              </a:rPr>
              <a:t>look</a:t>
            </a:r>
            <a:r>
              <a:rPr sz="2400" b="1" spc="-15">
                <a:solidFill>
                  <a:srgbClr val="FFFFFF"/>
                </a:solidFill>
                <a:latin typeface="OpenSans-SemiBold"/>
                <a:ea typeface="+mn-ea"/>
                <a:cs typeface="OpenSans-SemiBold"/>
              </a:rPr>
              <a:t> </a:t>
            </a:r>
            <a:r>
              <a:rPr sz="2400" b="1">
                <a:solidFill>
                  <a:srgbClr val="FFFFFF"/>
                </a:solidFill>
                <a:latin typeface="OpenSans-SemiBold"/>
                <a:ea typeface="+mn-ea"/>
                <a:cs typeface="OpenSans-SemiBold"/>
              </a:rPr>
              <a:t>at</a:t>
            </a:r>
            <a:r>
              <a:rPr sz="2400" b="1" spc="-11">
                <a:solidFill>
                  <a:srgbClr val="FFFFFF"/>
                </a:solidFill>
                <a:latin typeface="OpenSans-SemiBold"/>
                <a:ea typeface="+mn-ea"/>
                <a:cs typeface="OpenSans-SemiBold"/>
              </a:rPr>
              <a:t> </a:t>
            </a:r>
            <a:r>
              <a:rPr sz="2400" b="1">
                <a:solidFill>
                  <a:srgbClr val="FFFFFF"/>
                </a:solidFill>
                <a:latin typeface="OpenSans-SemiBold"/>
                <a:ea typeface="+mn-ea"/>
                <a:cs typeface="OpenSans-SemiBold"/>
              </a:rPr>
              <a:t>the</a:t>
            </a:r>
            <a:r>
              <a:rPr sz="2400" b="1" spc="-11">
                <a:solidFill>
                  <a:srgbClr val="FFFFFF"/>
                </a:solidFill>
                <a:latin typeface="OpenSans-SemiBold"/>
                <a:ea typeface="+mn-ea"/>
                <a:cs typeface="OpenSans-SemiBold"/>
              </a:rPr>
              <a:t> </a:t>
            </a:r>
            <a:r>
              <a:rPr sz="2400" b="1" spc="-20">
                <a:solidFill>
                  <a:srgbClr val="FFFFFF"/>
                </a:solidFill>
                <a:latin typeface="OpenSans-SemiBold"/>
                <a:ea typeface="+mn-ea"/>
                <a:cs typeface="OpenSans-SemiBold"/>
              </a:rPr>
              <a:t>Sun.</a:t>
            </a:r>
            <a:endParaRPr sz="2400">
              <a:latin typeface="OpenSans-SemiBold"/>
              <a:ea typeface="+mn-ea"/>
              <a:cs typeface="OpenSans-SemiBold"/>
            </a:endParaRPr>
          </a:p>
          <a:p>
            <a:pPr marL="304792" marR="224149" indent="-292093" algn="l" defTabSz="914377" rtl="0">
              <a:lnSpc>
                <a:spcPct val="104200"/>
              </a:lnSpc>
              <a:spcBef>
                <a:spcPts val="1500"/>
              </a:spcBef>
              <a:buClr>
                <a:srgbClr val="FAA61A"/>
              </a:buClr>
              <a:buFont typeface="Wingdings"/>
              <a:buChar char=""/>
              <a:tabLst>
                <a:tab pos="304792" algn="l"/>
              </a:tabLst>
            </a:pPr>
            <a:r>
              <a:rPr sz="2400" b="1">
                <a:solidFill>
                  <a:srgbClr val="FFFFFF"/>
                </a:solidFill>
                <a:latin typeface="OpenSans-SemiBold"/>
                <a:ea typeface="+mn-ea"/>
                <a:cs typeface="OpenSans-SemiBold"/>
              </a:rPr>
              <a:t>Hot</a:t>
            </a:r>
            <a:r>
              <a:rPr sz="2400" b="1" spc="-25">
                <a:solidFill>
                  <a:srgbClr val="FFFFFF"/>
                </a:solidFill>
                <a:latin typeface="OpenSans-SemiBold"/>
                <a:ea typeface="+mn-ea"/>
                <a:cs typeface="OpenSans-SemiBold"/>
              </a:rPr>
              <a:t> </a:t>
            </a:r>
            <a:r>
              <a:rPr sz="2400" b="1">
                <a:solidFill>
                  <a:srgbClr val="FFFFFF"/>
                </a:solidFill>
                <a:latin typeface="OpenSans-SemiBold"/>
                <a:ea typeface="+mn-ea"/>
                <a:cs typeface="OpenSans-SemiBold"/>
              </a:rPr>
              <a:t>gases</a:t>
            </a:r>
            <a:r>
              <a:rPr sz="2400" b="1" spc="-20">
                <a:solidFill>
                  <a:srgbClr val="FFFFFF"/>
                </a:solidFill>
                <a:latin typeface="OpenSans-SemiBold"/>
                <a:ea typeface="+mn-ea"/>
                <a:cs typeface="OpenSans-SemiBold"/>
              </a:rPr>
              <a:t> </a:t>
            </a:r>
            <a:r>
              <a:rPr sz="2400" b="1">
                <a:solidFill>
                  <a:srgbClr val="FFFFFF"/>
                </a:solidFill>
                <a:latin typeface="OpenSans-SemiBold"/>
                <a:ea typeface="+mn-ea"/>
                <a:cs typeface="OpenSans-SemiBold"/>
              </a:rPr>
              <a:t>move</a:t>
            </a:r>
            <a:r>
              <a:rPr sz="2400" b="1" spc="-15">
                <a:solidFill>
                  <a:srgbClr val="FFFFFF"/>
                </a:solidFill>
                <a:latin typeface="OpenSans-SemiBold"/>
                <a:ea typeface="+mn-ea"/>
                <a:cs typeface="OpenSans-SemiBold"/>
              </a:rPr>
              <a:t> </a:t>
            </a:r>
            <a:r>
              <a:rPr sz="2400" b="1">
                <a:solidFill>
                  <a:srgbClr val="FFFFFF"/>
                </a:solidFill>
                <a:latin typeface="OpenSans-SemiBold"/>
                <a:ea typeface="+mn-ea"/>
                <a:cs typeface="OpenSans-SemiBold"/>
              </a:rPr>
              <a:t>along</a:t>
            </a:r>
            <a:r>
              <a:rPr sz="2400" b="1" spc="-15">
                <a:solidFill>
                  <a:srgbClr val="FFFFFF"/>
                </a:solidFill>
                <a:latin typeface="OpenSans-SemiBold"/>
                <a:ea typeface="+mn-ea"/>
                <a:cs typeface="OpenSans-SemiBold"/>
              </a:rPr>
              <a:t> </a:t>
            </a:r>
            <a:r>
              <a:rPr sz="2400" b="1">
                <a:solidFill>
                  <a:srgbClr val="FFFFFF"/>
                </a:solidFill>
                <a:latin typeface="OpenSans-SemiBold"/>
                <a:ea typeface="+mn-ea"/>
                <a:cs typeface="OpenSans-SemiBold"/>
              </a:rPr>
              <a:t>the</a:t>
            </a:r>
            <a:r>
              <a:rPr sz="2400" b="1" spc="-15">
                <a:solidFill>
                  <a:srgbClr val="FFFFFF"/>
                </a:solidFill>
                <a:latin typeface="OpenSans-SemiBold"/>
                <a:ea typeface="+mn-ea"/>
                <a:cs typeface="OpenSans-SemiBold"/>
              </a:rPr>
              <a:t> </a:t>
            </a:r>
            <a:r>
              <a:rPr sz="2400" b="1">
                <a:solidFill>
                  <a:srgbClr val="FFFFFF"/>
                </a:solidFill>
                <a:latin typeface="OpenSans-SemiBold"/>
                <a:ea typeface="+mn-ea"/>
                <a:cs typeface="OpenSans-SemiBold"/>
              </a:rPr>
              <a:t>Sun's</a:t>
            </a:r>
            <a:r>
              <a:rPr sz="2400" b="1" spc="-15">
                <a:solidFill>
                  <a:srgbClr val="FFFFFF"/>
                </a:solidFill>
                <a:latin typeface="OpenSans-SemiBold"/>
                <a:ea typeface="+mn-ea"/>
                <a:cs typeface="OpenSans-SemiBold"/>
              </a:rPr>
              <a:t> </a:t>
            </a:r>
            <a:r>
              <a:rPr sz="2400" b="1">
                <a:solidFill>
                  <a:srgbClr val="FFFFFF"/>
                </a:solidFill>
                <a:latin typeface="OpenSans-SemiBold"/>
                <a:ea typeface="+mn-ea"/>
                <a:cs typeface="OpenSans-SemiBold"/>
              </a:rPr>
              <a:t>magnetic</a:t>
            </a:r>
            <a:r>
              <a:rPr sz="2400" b="1" spc="-11">
                <a:solidFill>
                  <a:srgbClr val="FFFFFF"/>
                </a:solidFill>
                <a:latin typeface="OpenSans-SemiBold"/>
                <a:ea typeface="+mn-ea"/>
                <a:cs typeface="OpenSans-SemiBold"/>
              </a:rPr>
              <a:t> field, </a:t>
            </a:r>
            <a:r>
              <a:rPr sz="2400" b="1">
                <a:solidFill>
                  <a:srgbClr val="FFFFFF"/>
                </a:solidFill>
                <a:latin typeface="OpenSans-SemiBold"/>
                <a:ea typeface="+mn-ea"/>
                <a:cs typeface="OpenSans-SemiBold"/>
              </a:rPr>
              <a:t>tracing</a:t>
            </a:r>
            <a:r>
              <a:rPr sz="2400" b="1" spc="-20">
                <a:solidFill>
                  <a:srgbClr val="FFFFFF"/>
                </a:solidFill>
                <a:latin typeface="OpenSans-SemiBold"/>
                <a:ea typeface="+mn-ea"/>
                <a:cs typeface="OpenSans-SemiBold"/>
              </a:rPr>
              <a:t> </a:t>
            </a:r>
            <a:r>
              <a:rPr sz="2400" b="1">
                <a:solidFill>
                  <a:srgbClr val="FFFFFF"/>
                </a:solidFill>
                <a:latin typeface="OpenSans-SemiBold"/>
                <a:ea typeface="+mn-ea"/>
                <a:cs typeface="OpenSans-SemiBold"/>
              </a:rPr>
              <a:t>its</a:t>
            </a:r>
            <a:r>
              <a:rPr sz="2400" b="1" spc="-20">
                <a:solidFill>
                  <a:srgbClr val="FFFFFF"/>
                </a:solidFill>
                <a:latin typeface="OpenSans-SemiBold"/>
                <a:ea typeface="+mn-ea"/>
                <a:cs typeface="OpenSans-SemiBold"/>
              </a:rPr>
              <a:t> </a:t>
            </a:r>
            <a:r>
              <a:rPr sz="2400" b="1">
                <a:solidFill>
                  <a:srgbClr val="FFFFFF"/>
                </a:solidFill>
                <a:latin typeface="OpenSans-SemiBold"/>
                <a:ea typeface="+mn-ea"/>
                <a:cs typeface="OpenSans-SemiBold"/>
              </a:rPr>
              <a:t>complex</a:t>
            </a:r>
            <a:r>
              <a:rPr sz="2400" b="1" spc="-20">
                <a:solidFill>
                  <a:srgbClr val="FFFFFF"/>
                </a:solidFill>
                <a:latin typeface="OpenSans-SemiBold"/>
                <a:ea typeface="+mn-ea"/>
                <a:cs typeface="OpenSans-SemiBold"/>
              </a:rPr>
              <a:t> </a:t>
            </a:r>
            <a:r>
              <a:rPr sz="2400" b="1" spc="-11">
                <a:solidFill>
                  <a:srgbClr val="FFFFFF"/>
                </a:solidFill>
                <a:latin typeface="OpenSans-SemiBold"/>
                <a:ea typeface="+mn-ea"/>
                <a:cs typeface="OpenSans-SemiBold"/>
              </a:rPr>
              <a:t>structure.</a:t>
            </a:r>
            <a:endParaRPr sz="2400">
              <a:latin typeface="OpenSans-SemiBold"/>
              <a:ea typeface="+mn-ea"/>
              <a:cs typeface="OpenSans-SemiBold"/>
            </a:endParaRPr>
          </a:p>
          <a:p>
            <a:pPr marL="304792" indent="-292093" algn="l" defTabSz="914377" rtl="0">
              <a:spcBef>
                <a:spcPts val="1620"/>
              </a:spcBef>
              <a:buClr>
                <a:srgbClr val="FAA61A"/>
              </a:buClr>
              <a:buFont typeface="Wingdings"/>
              <a:buChar char=""/>
              <a:tabLst>
                <a:tab pos="304792" algn="l"/>
              </a:tabLst>
            </a:pPr>
            <a:r>
              <a:rPr sz="2400" b="1">
                <a:solidFill>
                  <a:srgbClr val="FFFFFF"/>
                </a:solidFill>
                <a:latin typeface="OpenSans-SemiBold"/>
                <a:ea typeface="+mn-ea"/>
                <a:cs typeface="OpenSans-SemiBold"/>
              </a:rPr>
              <a:t>Solar</a:t>
            </a:r>
            <a:r>
              <a:rPr sz="2400" b="1" spc="-31">
                <a:solidFill>
                  <a:srgbClr val="FFFFFF"/>
                </a:solidFill>
                <a:latin typeface="OpenSans-SemiBold"/>
                <a:ea typeface="+mn-ea"/>
                <a:cs typeface="OpenSans-SemiBold"/>
              </a:rPr>
              <a:t> </a:t>
            </a:r>
            <a:r>
              <a:rPr sz="2400" b="1">
                <a:solidFill>
                  <a:srgbClr val="FFFFFF"/>
                </a:solidFill>
                <a:latin typeface="OpenSans-SemiBold"/>
                <a:ea typeface="+mn-ea"/>
                <a:cs typeface="OpenSans-SemiBold"/>
              </a:rPr>
              <a:t>prominences</a:t>
            </a:r>
            <a:r>
              <a:rPr sz="2400" b="1" spc="-15">
                <a:solidFill>
                  <a:srgbClr val="FFFFFF"/>
                </a:solidFill>
                <a:latin typeface="OpenSans-SemiBold"/>
                <a:ea typeface="+mn-ea"/>
                <a:cs typeface="OpenSans-SemiBold"/>
              </a:rPr>
              <a:t> </a:t>
            </a:r>
            <a:r>
              <a:rPr sz="2400" b="1">
                <a:solidFill>
                  <a:srgbClr val="FFFFFF"/>
                </a:solidFill>
                <a:latin typeface="OpenSans-SemiBold"/>
                <a:ea typeface="+mn-ea"/>
                <a:cs typeface="OpenSans-SemiBold"/>
              </a:rPr>
              <a:t>arch</a:t>
            </a:r>
            <a:r>
              <a:rPr sz="2400" b="1" spc="-15">
                <a:solidFill>
                  <a:srgbClr val="FFFFFF"/>
                </a:solidFill>
                <a:latin typeface="OpenSans-SemiBold"/>
                <a:ea typeface="+mn-ea"/>
                <a:cs typeface="OpenSans-SemiBold"/>
              </a:rPr>
              <a:t> </a:t>
            </a:r>
            <a:r>
              <a:rPr sz="2400" b="1">
                <a:solidFill>
                  <a:srgbClr val="FFFFFF"/>
                </a:solidFill>
                <a:latin typeface="OpenSans-SemiBold"/>
                <a:ea typeface="+mn-ea"/>
                <a:cs typeface="OpenSans-SemiBold"/>
              </a:rPr>
              <a:t>above</a:t>
            </a:r>
            <a:r>
              <a:rPr sz="2400" b="1" spc="-15">
                <a:solidFill>
                  <a:srgbClr val="FFFFFF"/>
                </a:solidFill>
                <a:latin typeface="OpenSans-SemiBold"/>
                <a:ea typeface="+mn-ea"/>
                <a:cs typeface="OpenSans-SemiBold"/>
              </a:rPr>
              <a:t> </a:t>
            </a:r>
            <a:r>
              <a:rPr sz="2400" b="1">
                <a:solidFill>
                  <a:srgbClr val="FFFFFF"/>
                </a:solidFill>
                <a:latin typeface="OpenSans-SemiBold"/>
                <a:ea typeface="+mn-ea"/>
                <a:cs typeface="OpenSans-SemiBold"/>
              </a:rPr>
              <a:t>the</a:t>
            </a:r>
            <a:r>
              <a:rPr sz="2400" b="1" spc="-15">
                <a:solidFill>
                  <a:srgbClr val="FFFFFF"/>
                </a:solidFill>
                <a:latin typeface="OpenSans-SemiBold"/>
                <a:ea typeface="+mn-ea"/>
                <a:cs typeface="OpenSans-SemiBold"/>
              </a:rPr>
              <a:t> </a:t>
            </a:r>
            <a:r>
              <a:rPr sz="2400" b="1">
                <a:solidFill>
                  <a:srgbClr val="FFFFFF"/>
                </a:solidFill>
                <a:latin typeface="OpenSans-SemiBold"/>
                <a:ea typeface="+mn-ea"/>
                <a:cs typeface="OpenSans-SemiBold"/>
              </a:rPr>
              <a:t>Sun’s</a:t>
            </a:r>
            <a:r>
              <a:rPr sz="2400" b="1" spc="-15">
                <a:solidFill>
                  <a:srgbClr val="FFFFFF"/>
                </a:solidFill>
                <a:latin typeface="OpenSans-SemiBold"/>
                <a:ea typeface="+mn-ea"/>
                <a:cs typeface="OpenSans-SemiBold"/>
              </a:rPr>
              <a:t> </a:t>
            </a:r>
            <a:r>
              <a:rPr sz="2400" b="1" spc="-11">
                <a:solidFill>
                  <a:srgbClr val="FFFFFF"/>
                </a:solidFill>
                <a:latin typeface="OpenSans-SemiBold"/>
                <a:ea typeface="+mn-ea"/>
                <a:cs typeface="OpenSans-SemiBold"/>
              </a:rPr>
              <a:t>surface.</a:t>
            </a:r>
            <a:endParaRPr sz="2400">
              <a:latin typeface="OpenSans-SemiBold"/>
              <a:ea typeface="+mn-ea"/>
              <a:cs typeface="OpenSans-SemiBold"/>
            </a:endParaRPr>
          </a:p>
        </p:txBody>
      </p:sp>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1" y="1"/>
            <a:ext cx="7998129" cy="2666987"/>
          </a:xfrm>
          <a:prstGeom prst="rect">
            <a:avLst/>
          </a:prstGeom>
        </p:spPr>
      </p:pic>
      <p:sp>
        <p:nvSpPr>
          <p:cNvPr id="4" name="object 4"/>
          <p:cNvSpPr txBox="1">
            <a:spLocks noGrp="1"/>
          </p:cNvSpPr>
          <p:nvPr>
            <p:ph type="title"/>
          </p:nvPr>
        </p:nvSpPr>
        <p:spPr>
          <a:xfrm>
            <a:off x="437527" y="732220"/>
            <a:ext cx="5604511" cy="1187505"/>
          </a:xfrm>
          <a:prstGeom prst="rect">
            <a:avLst/>
          </a:prstGeom>
        </p:spPr>
        <p:txBody>
          <a:bodyPr vert="horz" wrap="square" lIns="0" tIns="33020" rIns="0" bIns="0" rtlCol="0">
            <a:spAutoFit/>
          </a:bodyPr>
          <a:lstStyle/>
          <a:p>
            <a:pPr marL="12700" marR="5080">
              <a:lnSpc>
                <a:spcPts val="4500"/>
              </a:lnSpc>
              <a:spcBef>
                <a:spcPts val="260"/>
              </a:spcBef>
            </a:pPr>
            <a:r>
              <a:rPr spc="-71" dirty="0"/>
              <a:t>What’s</a:t>
            </a:r>
            <a:r>
              <a:rPr spc="-111" dirty="0"/>
              <a:t> </a:t>
            </a:r>
            <a:r>
              <a:rPr dirty="0"/>
              <a:t>so</a:t>
            </a:r>
            <a:r>
              <a:rPr spc="-111" dirty="0"/>
              <a:t> </a:t>
            </a:r>
            <a:r>
              <a:rPr dirty="0"/>
              <a:t>special</a:t>
            </a:r>
            <a:r>
              <a:rPr spc="-105" dirty="0"/>
              <a:t> </a:t>
            </a:r>
            <a:r>
              <a:rPr spc="-55" dirty="0"/>
              <a:t>about </a:t>
            </a:r>
            <a:r>
              <a:rPr spc="-11" dirty="0"/>
              <a:t>totality?</a:t>
            </a:r>
          </a:p>
        </p:txBody>
      </p:sp>
      <p:grpSp>
        <p:nvGrpSpPr>
          <p:cNvPr id="5" name="object 5"/>
          <p:cNvGrpSpPr/>
          <p:nvPr/>
        </p:nvGrpSpPr>
        <p:grpSpPr>
          <a:xfrm>
            <a:off x="8257868" y="1238254"/>
            <a:ext cx="7611109" cy="6667500"/>
            <a:chOff x="8257868" y="1238253"/>
            <a:chExt cx="7611109" cy="6667500"/>
          </a:xfrm>
        </p:grpSpPr>
        <p:pic>
          <p:nvPicPr>
            <p:cNvPr id="6" name="object 6"/>
            <p:cNvPicPr/>
            <p:nvPr/>
          </p:nvPicPr>
          <p:blipFill>
            <a:blip r:embed="rId4" cstate="email">
              <a:extLst>
                <a:ext uri="{28A0092B-C50C-407E-A947-70E740481C1C}">
                  <a14:useLocalDpi xmlns:a14="http://schemas.microsoft.com/office/drawing/2010/main"/>
                </a:ext>
              </a:extLst>
            </a:blip>
            <a:stretch>
              <a:fillRect/>
            </a:stretch>
          </p:blipFill>
          <p:spPr>
            <a:xfrm>
              <a:off x="8270786" y="1251178"/>
              <a:ext cx="6648119" cy="5995581"/>
            </a:xfrm>
            <a:prstGeom prst="rect">
              <a:avLst/>
            </a:prstGeom>
          </p:spPr>
        </p:pic>
        <p:sp>
          <p:nvSpPr>
            <p:cNvPr id="7" name="object 7"/>
            <p:cNvSpPr/>
            <p:nvPr/>
          </p:nvSpPr>
          <p:spPr>
            <a:xfrm>
              <a:off x="8264325" y="1244711"/>
              <a:ext cx="6661150" cy="6009005"/>
            </a:xfrm>
            <a:custGeom>
              <a:avLst/>
              <a:gdLst/>
              <a:ahLst/>
              <a:cxnLst/>
              <a:rect l="l" t="t" r="r" b="b"/>
              <a:pathLst>
                <a:path w="6661150" h="6009005">
                  <a:moveTo>
                    <a:pt x="0" y="0"/>
                  </a:moveTo>
                  <a:lnTo>
                    <a:pt x="6661035" y="0"/>
                  </a:lnTo>
                  <a:lnTo>
                    <a:pt x="6661035" y="6008497"/>
                  </a:lnTo>
                  <a:lnTo>
                    <a:pt x="0" y="6008497"/>
                  </a:lnTo>
                  <a:lnTo>
                    <a:pt x="0" y="0"/>
                  </a:lnTo>
                  <a:close/>
                </a:path>
              </a:pathLst>
            </a:custGeom>
            <a:ln w="12915">
              <a:solidFill>
                <a:srgbClr val="FFFFFF"/>
              </a:solidFill>
            </a:ln>
          </p:spPr>
          <p:txBody>
            <a:bodyPr wrap="square" lIns="0" tIns="0" rIns="0" bIns="0" rtlCol="0"/>
            <a:lstStyle/>
            <a:p>
              <a:pPr algn="l" defTabSz="914377" rtl="0"/>
              <a:endParaRPr dirty="0">
                <a:latin typeface="Open Sans" panose="020B0606030504020204" pitchFamily="34" charset="0"/>
                <a:ea typeface="+mn-ea"/>
                <a:cs typeface="+mn-cs"/>
              </a:endParaRPr>
            </a:p>
          </p:txBody>
        </p:sp>
        <p:pic>
          <p:nvPicPr>
            <p:cNvPr id="8" name="object 8"/>
            <p:cNvPicPr/>
            <p:nvPr/>
          </p:nvPicPr>
          <p:blipFill>
            <a:blip r:embed="rId5" cstate="email">
              <a:extLst>
                <a:ext uri="{28A0092B-C50C-407E-A947-70E740481C1C}">
                  <a14:useLocalDpi xmlns:a14="http://schemas.microsoft.com/office/drawing/2010/main"/>
                </a:ext>
              </a:extLst>
            </a:blip>
            <a:stretch>
              <a:fillRect/>
            </a:stretch>
          </p:blipFill>
          <p:spPr>
            <a:xfrm>
              <a:off x="12838544" y="4811048"/>
              <a:ext cx="3017164" cy="3081773"/>
            </a:xfrm>
            <a:prstGeom prst="rect">
              <a:avLst/>
            </a:prstGeom>
          </p:spPr>
        </p:pic>
        <p:sp>
          <p:nvSpPr>
            <p:cNvPr id="9" name="object 9"/>
            <p:cNvSpPr/>
            <p:nvPr/>
          </p:nvSpPr>
          <p:spPr>
            <a:xfrm>
              <a:off x="12832079" y="4804587"/>
              <a:ext cx="3030220" cy="3094990"/>
            </a:xfrm>
            <a:custGeom>
              <a:avLst/>
              <a:gdLst/>
              <a:ahLst/>
              <a:cxnLst/>
              <a:rect l="l" t="t" r="r" b="b"/>
              <a:pathLst>
                <a:path w="3030219" h="3094990">
                  <a:moveTo>
                    <a:pt x="0" y="0"/>
                  </a:moveTo>
                  <a:lnTo>
                    <a:pt x="3030093" y="0"/>
                  </a:lnTo>
                  <a:lnTo>
                    <a:pt x="3030093" y="3094697"/>
                  </a:lnTo>
                  <a:lnTo>
                    <a:pt x="0" y="3094697"/>
                  </a:lnTo>
                  <a:lnTo>
                    <a:pt x="0" y="0"/>
                  </a:lnTo>
                  <a:close/>
                </a:path>
              </a:pathLst>
            </a:custGeom>
            <a:ln w="12915">
              <a:solidFill>
                <a:srgbClr val="FFFFFF"/>
              </a:solidFill>
            </a:ln>
          </p:spPr>
          <p:txBody>
            <a:bodyPr wrap="square" lIns="0" tIns="0" rIns="0" bIns="0" rtlCol="0"/>
            <a:lstStyle/>
            <a:p>
              <a:pPr algn="l" defTabSz="914377" rtl="0"/>
              <a:endParaRPr dirty="0">
                <a:latin typeface="Open Sans" panose="020B0606030504020204" pitchFamily="34" charset="0"/>
                <a:ea typeface="+mn-ea"/>
                <a:cs typeface="+mn-cs"/>
              </a:endParaRPr>
            </a:p>
          </p:txBody>
        </p:sp>
      </p:grpSp>
    </p:spTree>
    <p:extLst>
      <p:ext uri="{BB962C8B-B14F-4D97-AF65-F5344CB8AC3E}">
        <p14:creationId xmlns:p14="http://schemas.microsoft.com/office/powerpoint/2010/main" val="9478868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37527" y="3111502"/>
            <a:ext cx="7096334" cy="3005951"/>
          </a:xfrm>
          <a:prstGeom prst="rect">
            <a:avLst/>
          </a:prstGeom>
        </p:spPr>
        <p:txBody>
          <a:bodyPr vert="horz" wrap="square" lIns="0" tIns="12700" rIns="0" bIns="0" rtlCol="0">
            <a:spAutoFit/>
          </a:bodyPr>
          <a:lstStyle/>
          <a:p>
            <a:pPr marL="12699" marR="447663" algn="l" defTabSz="914377" rtl="0">
              <a:spcBef>
                <a:spcPts val="100"/>
              </a:spcBef>
              <a:spcAft>
                <a:spcPts val="1800"/>
              </a:spcAft>
              <a:buClr>
                <a:srgbClr val="FAA61A"/>
              </a:buClr>
              <a:tabLst>
                <a:tab pos="304792" algn="l"/>
              </a:tabLst>
            </a:pPr>
            <a:r>
              <a:rPr lang="en-US" sz="2800" b="1" spc="-11" dirty="0">
                <a:solidFill>
                  <a:srgbClr val="FFFFFF"/>
                </a:solidFill>
                <a:latin typeface="OpenSans-SemiBold"/>
                <a:ea typeface="+mn-ea"/>
                <a:cs typeface="OpenSans-SemiBold"/>
              </a:rPr>
              <a:t>To find information about the eclipse in your area go to:</a:t>
            </a:r>
            <a:endParaRPr lang="en-US" sz="2800" b="1" dirty="0">
              <a:solidFill>
                <a:srgbClr val="FFFFFF"/>
              </a:solidFill>
              <a:latin typeface="OpenSans-SemiBold"/>
              <a:ea typeface="+mn-ea"/>
              <a:cs typeface="OpenSans-SemiBold"/>
            </a:endParaRPr>
          </a:p>
          <a:p>
            <a:pPr marL="304792" marR="447663" indent="-292093" algn="l" defTabSz="914377" rtl="0">
              <a:spcBef>
                <a:spcPts val="100"/>
              </a:spcBef>
              <a:buClr>
                <a:srgbClr val="FAA61A"/>
              </a:buClr>
              <a:buFont typeface="Wingdings"/>
              <a:buChar char=""/>
              <a:tabLst>
                <a:tab pos="304792" algn="l"/>
              </a:tabLst>
            </a:pPr>
            <a:r>
              <a:rPr lang="en-US" sz="2400" b="1" dirty="0">
                <a:solidFill>
                  <a:srgbClr val="FFFFFF"/>
                </a:solidFill>
                <a:latin typeface="OpenSans-SemiBold"/>
                <a:ea typeface="+mn-ea"/>
                <a:cs typeface="OpenSans-SemiBold"/>
                <a:hlinkClick r:id="rId3"/>
              </a:rPr>
              <a:t>GreatAmericanEclipse.com</a:t>
            </a:r>
            <a:r>
              <a:rPr sz="2400" b="1" spc="-55" dirty="0">
                <a:solidFill>
                  <a:srgbClr val="FFFFFF"/>
                </a:solidFill>
                <a:latin typeface="OpenSans-SemiBold"/>
                <a:ea typeface="+mn-ea"/>
                <a:cs typeface="OpenSans-SemiBold"/>
              </a:rPr>
              <a:t> </a:t>
            </a:r>
            <a:r>
              <a:rPr sz="2400" b="1" spc="-11" dirty="0">
                <a:solidFill>
                  <a:srgbClr val="FFFFFF"/>
                </a:solidFill>
                <a:latin typeface="OpenSans-SemiBold"/>
                <a:ea typeface="+mn-ea"/>
                <a:cs typeface="OpenSans-SemiBold"/>
              </a:rPr>
              <a:t>maps;</a:t>
            </a:r>
            <a:endParaRPr lang="en-US" sz="2400" b="1" spc="-11" dirty="0">
              <a:solidFill>
                <a:srgbClr val="FFFFFF"/>
              </a:solidFill>
              <a:latin typeface="OpenSans-SemiBold"/>
              <a:ea typeface="+mn-ea"/>
              <a:cs typeface="OpenSans-SemiBold"/>
            </a:endParaRPr>
          </a:p>
          <a:p>
            <a:pPr marL="304792" marR="447663" indent="-292093" algn="l" defTabSz="914377" rtl="0">
              <a:spcBef>
                <a:spcPts val="100"/>
              </a:spcBef>
              <a:buClr>
                <a:srgbClr val="FAA61A"/>
              </a:buClr>
              <a:buFont typeface="Wingdings"/>
              <a:buChar char=""/>
              <a:tabLst>
                <a:tab pos="304792" algn="l"/>
              </a:tabLst>
            </a:pPr>
            <a:r>
              <a:rPr lang="en-US" sz="2400" b="1" dirty="0">
                <a:solidFill>
                  <a:srgbClr val="FFFFFF"/>
                </a:solidFill>
                <a:latin typeface="OpenSans-SemiBold"/>
                <a:ea typeface="+mn-ea"/>
                <a:cs typeface="OpenSans-SemiBold"/>
                <a:hlinkClick r:id="rId4"/>
              </a:rPr>
              <a:t>TimeandDate.com</a:t>
            </a:r>
            <a:r>
              <a:rPr sz="2400" b="1" dirty="0">
                <a:solidFill>
                  <a:srgbClr val="FFFFFF"/>
                </a:solidFill>
                <a:latin typeface="OpenSans-SemiBold"/>
                <a:ea typeface="+mn-ea"/>
                <a:cs typeface="OpenSans-SemiBold"/>
              </a:rPr>
              <a:t> </a:t>
            </a:r>
            <a:r>
              <a:rPr lang="en-US" sz="2400" b="1" dirty="0">
                <a:solidFill>
                  <a:srgbClr val="FFFFFF"/>
                </a:solidFill>
                <a:latin typeface="OpenSans-SemiBold"/>
                <a:ea typeface="+mn-ea"/>
                <a:cs typeface="OpenSans-SemiBold"/>
              </a:rPr>
              <a:t>for </a:t>
            </a:r>
            <a:r>
              <a:rPr sz="2400" b="1" spc="-11" dirty="0">
                <a:solidFill>
                  <a:srgbClr val="FFFFFF"/>
                </a:solidFill>
                <a:latin typeface="OpenSans-SemiBold"/>
                <a:ea typeface="+mn-ea"/>
                <a:cs typeface="OpenSans-SemiBold"/>
              </a:rPr>
              <a:t>specifics.</a:t>
            </a:r>
            <a:endParaRPr sz="2400" dirty="0">
              <a:latin typeface="OpenSans-SemiBold"/>
              <a:ea typeface="+mn-ea"/>
              <a:cs typeface="OpenSans-SemiBold"/>
            </a:endParaRPr>
          </a:p>
          <a:p>
            <a:pPr marL="304792" indent="-292093" algn="l" defTabSz="914377" rtl="0">
              <a:spcBef>
                <a:spcPts val="1500"/>
              </a:spcBef>
              <a:buClr>
                <a:srgbClr val="FAA61A"/>
              </a:buClr>
              <a:buFont typeface="Wingdings"/>
              <a:buChar char=""/>
              <a:tabLst>
                <a:tab pos="304792" algn="l"/>
              </a:tabLst>
            </a:pPr>
            <a:r>
              <a:rPr sz="2400" b="1" dirty="0">
                <a:solidFill>
                  <a:srgbClr val="FFFFFF"/>
                </a:solidFill>
                <a:latin typeface="OpenSans-SemiBold"/>
                <a:ea typeface="+mn-ea"/>
                <a:cs typeface="OpenSans-SemiBold"/>
              </a:rPr>
              <a:t>4</a:t>
            </a:r>
            <a:r>
              <a:rPr sz="2400" b="1" spc="-11" dirty="0">
                <a:solidFill>
                  <a:srgbClr val="FFFFFF"/>
                </a:solidFill>
                <a:latin typeface="OpenSans-SemiBold"/>
                <a:ea typeface="+mn-ea"/>
                <a:cs typeface="OpenSans-SemiBold"/>
              </a:rPr>
              <a:t> </a:t>
            </a:r>
            <a:r>
              <a:rPr sz="2400" b="1" dirty="0">
                <a:solidFill>
                  <a:srgbClr val="FFFFFF"/>
                </a:solidFill>
                <a:latin typeface="OpenSans-SemiBold"/>
                <a:ea typeface="+mn-ea"/>
                <a:cs typeface="OpenSans-SemiBold"/>
              </a:rPr>
              <a:t>min</a:t>
            </a:r>
            <a:r>
              <a:rPr sz="2400" b="1" spc="-11" dirty="0">
                <a:solidFill>
                  <a:srgbClr val="FFFFFF"/>
                </a:solidFill>
                <a:latin typeface="OpenSans-SemiBold"/>
                <a:ea typeface="+mn-ea"/>
                <a:cs typeface="OpenSans-SemiBold"/>
              </a:rPr>
              <a:t> </a:t>
            </a:r>
            <a:r>
              <a:rPr sz="2400" b="1" dirty="0">
                <a:solidFill>
                  <a:srgbClr val="FFFFFF"/>
                </a:solidFill>
                <a:latin typeface="OpenSans-SemiBold"/>
                <a:ea typeface="+mn-ea"/>
                <a:cs typeface="OpenSans-SemiBold"/>
              </a:rPr>
              <a:t>is</a:t>
            </a:r>
            <a:r>
              <a:rPr sz="2400" b="1" spc="-11" dirty="0">
                <a:solidFill>
                  <a:srgbClr val="FFFFFF"/>
                </a:solidFill>
                <a:latin typeface="OpenSans-SemiBold"/>
                <a:ea typeface="+mn-ea"/>
                <a:cs typeface="OpenSans-SemiBold"/>
              </a:rPr>
              <a:t> </a:t>
            </a:r>
            <a:r>
              <a:rPr sz="2400" b="1" dirty="0">
                <a:solidFill>
                  <a:srgbClr val="FFFFFF"/>
                </a:solidFill>
                <a:latin typeface="OpenSans-SemiBold"/>
                <a:ea typeface="+mn-ea"/>
                <a:cs typeface="OpenSans-SemiBold"/>
              </a:rPr>
              <a:t>about</a:t>
            </a:r>
            <a:r>
              <a:rPr sz="2400" b="1" spc="-11" dirty="0">
                <a:solidFill>
                  <a:srgbClr val="FFFFFF"/>
                </a:solidFill>
                <a:latin typeface="OpenSans-SemiBold"/>
                <a:ea typeface="+mn-ea"/>
                <a:cs typeface="OpenSans-SemiBold"/>
              </a:rPr>
              <a:t> </a:t>
            </a:r>
            <a:r>
              <a:rPr sz="2400" b="1" dirty="0">
                <a:solidFill>
                  <a:srgbClr val="FFFFFF"/>
                </a:solidFill>
                <a:latin typeface="OpenSans-SemiBold"/>
                <a:ea typeface="+mn-ea"/>
                <a:cs typeface="OpenSans-SemiBold"/>
              </a:rPr>
              <a:t>the</a:t>
            </a:r>
            <a:r>
              <a:rPr sz="2400" b="1" spc="-11" dirty="0">
                <a:solidFill>
                  <a:srgbClr val="FFFFFF"/>
                </a:solidFill>
                <a:latin typeface="OpenSans-SemiBold"/>
                <a:ea typeface="+mn-ea"/>
                <a:cs typeface="OpenSans-SemiBold"/>
              </a:rPr>
              <a:t> </a:t>
            </a:r>
            <a:r>
              <a:rPr sz="2400" b="1" dirty="0">
                <a:solidFill>
                  <a:srgbClr val="FFFFFF"/>
                </a:solidFill>
                <a:latin typeface="OpenSans-SemiBold"/>
                <a:ea typeface="+mn-ea"/>
                <a:cs typeface="OpenSans-SemiBold"/>
              </a:rPr>
              <a:t>maximum</a:t>
            </a:r>
            <a:r>
              <a:rPr sz="2400" b="1" spc="-11" dirty="0">
                <a:solidFill>
                  <a:srgbClr val="FFFFFF"/>
                </a:solidFill>
                <a:latin typeface="OpenSans-SemiBold"/>
                <a:ea typeface="+mn-ea"/>
                <a:cs typeface="OpenSans-SemiBold"/>
              </a:rPr>
              <a:t> </a:t>
            </a:r>
            <a:r>
              <a:rPr sz="2400" b="1" dirty="0">
                <a:solidFill>
                  <a:srgbClr val="FFFFFF"/>
                </a:solidFill>
                <a:latin typeface="OpenSans-SemiBold"/>
                <a:ea typeface="+mn-ea"/>
                <a:cs typeface="OpenSans-SemiBold"/>
              </a:rPr>
              <a:t>for</a:t>
            </a:r>
            <a:r>
              <a:rPr sz="2400" b="1" spc="-11" dirty="0">
                <a:solidFill>
                  <a:srgbClr val="FFFFFF"/>
                </a:solidFill>
                <a:latin typeface="OpenSans-SemiBold"/>
                <a:ea typeface="+mn-ea"/>
                <a:cs typeface="OpenSans-SemiBold"/>
              </a:rPr>
              <a:t> totality</a:t>
            </a:r>
            <a:endParaRPr sz="2400" dirty="0">
              <a:latin typeface="OpenSans-SemiBold"/>
              <a:ea typeface="+mn-ea"/>
              <a:cs typeface="OpenSans-SemiBold"/>
            </a:endParaRPr>
          </a:p>
          <a:p>
            <a:pPr marL="304792" indent="-292093" algn="l" defTabSz="914377" rtl="0">
              <a:spcBef>
                <a:spcPts val="1620"/>
              </a:spcBef>
              <a:buClr>
                <a:srgbClr val="FAA61A"/>
              </a:buClr>
              <a:buFont typeface="Wingdings"/>
              <a:buChar char=""/>
              <a:tabLst>
                <a:tab pos="304792" algn="l"/>
              </a:tabLst>
            </a:pPr>
            <a:r>
              <a:rPr lang="en-US" sz="2400" dirty="0">
                <a:solidFill>
                  <a:srgbClr val="00B0F0"/>
                </a:solidFill>
                <a:latin typeface="OpenSans-SemiBold"/>
                <a:ea typeface="+mn-ea"/>
                <a:cs typeface="OpenSans-SemiBold"/>
                <a:hlinkClick r:id="rId5"/>
              </a:rPr>
              <a:t>Sci Games Eclilpse page</a:t>
            </a:r>
            <a:endParaRPr sz="2400" dirty="0">
              <a:solidFill>
                <a:srgbClr val="00B0F0"/>
              </a:solidFill>
              <a:latin typeface="OpenSans-SemiBold"/>
              <a:ea typeface="+mn-ea"/>
              <a:cs typeface="OpenSans-SemiBold"/>
            </a:endParaRPr>
          </a:p>
        </p:txBody>
      </p:sp>
      <p:pic>
        <p:nvPicPr>
          <p:cNvPr id="3" name="object 3"/>
          <p:cNvPicPr/>
          <p:nvPr/>
        </p:nvPicPr>
        <p:blipFill>
          <a:blip r:embed="rId6" cstate="email">
            <a:extLst>
              <a:ext uri="{28A0092B-C50C-407E-A947-70E740481C1C}">
                <a14:useLocalDpi xmlns:a14="http://schemas.microsoft.com/office/drawing/2010/main"/>
              </a:ext>
            </a:extLst>
          </a:blip>
          <a:stretch>
            <a:fillRect/>
          </a:stretch>
        </p:blipFill>
        <p:spPr>
          <a:xfrm>
            <a:off x="1" y="1"/>
            <a:ext cx="7998129" cy="2666987"/>
          </a:xfrm>
          <a:prstGeom prst="rect">
            <a:avLst/>
          </a:prstGeom>
        </p:spPr>
      </p:pic>
      <p:sp>
        <p:nvSpPr>
          <p:cNvPr id="4" name="object 4"/>
          <p:cNvSpPr txBox="1">
            <a:spLocks noGrp="1"/>
          </p:cNvSpPr>
          <p:nvPr>
            <p:ph type="title"/>
          </p:nvPr>
        </p:nvSpPr>
        <p:spPr>
          <a:xfrm>
            <a:off x="437528" y="732219"/>
            <a:ext cx="6186170" cy="1187505"/>
          </a:xfrm>
          <a:prstGeom prst="rect">
            <a:avLst/>
          </a:prstGeom>
        </p:spPr>
        <p:txBody>
          <a:bodyPr vert="horz" wrap="square" lIns="0" tIns="33020" rIns="0" bIns="0" rtlCol="0">
            <a:spAutoFit/>
          </a:bodyPr>
          <a:lstStyle/>
          <a:p>
            <a:pPr marL="12700" marR="5080">
              <a:lnSpc>
                <a:spcPts val="4500"/>
              </a:lnSpc>
              <a:spcBef>
                <a:spcPts val="260"/>
              </a:spcBef>
            </a:pPr>
            <a:r>
              <a:rPr dirty="0"/>
              <a:t>The</a:t>
            </a:r>
            <a:r>
              <a:rPr spc="-131" dirty="0"/>
              <a:t> </a:t>
            </a:r>
            <a:r>
              <a:rPr dirty="0"/>
              <a:t>2023</a:t>
            </a:r>
            <a:r>
              <a:rPr spc="-125" dirty="0"/>
              <a:t> </a:t>
            </a:r>
            <a:r>
              <a:rPr dirty="0"/>
              <a:t>and</a:t>
            </a:r>
            <a:r>
              <a:rPr spc="-131" dirty="0"/>
              <a:t> </a:t>
            </a:r>
            <a:r>
              <a:rPr dirty="0"/>
              <a:t>2024</a:t>
            </a:r>
            <a:r>
              <a:rPr spc="-125" dirty="0"/>
              <a:t> </a:t>
            </a:r>
            <a:r>
              <a:rPr spc="-55" dirty="0"/>
              <a:t>North </a:t>
            </a:r>
            <a:r>
              <a:rPr spc="-20" dirty="0"/>
              <a:t>American</a:t>
            </a:r>
            <a:r>
              <a:rPr spc="-165" dirty="0"/>
              <a:t> </a:t>
            </a:r>
            <a:r>
              <a:rPr spc="-11" dirty="0"/>
              <a:t>Eclipses</a:t>
            </a:r>
          </a:p>
        </p:txBody>
      </p:sp>
      <p:pic>
        <p:nvPicPr>
          <p:cNvPr id="5" name="object 5"/>
          <p:cNvPicPr/>
          <p:nvPr/>
        </p:nvPicPr>
        <p:blipFill>
          <a:blip r:embed="rId7" cstate="email">
            <a:extLst>
              <a:ext uri="{28A0092B-C50C-407E-A947-70E740481C1C}">
                <a14:useLocalDpi xmlns:a14="http://schemas.microsoft.com/office/drawing/2010/main"/>
              </a:ext>
            </a:extLst>
          </a:blip>
          <a:stretch>
            <a:fillRect/>
          </a:stretch>
        </p:blipFill>
        <p:spPr>
          <a:xfrm>
            <a:off x="8285006" y="1390029"/>
            <a:ext cx="7753351" cy="6121399"/>
          </a:xfrm>
          <a:prstGeom prst="rect">
            <a:avLst/>
          </a:prstGeom>
        </p:spPr>
      </p:pic>
      <p:pic>
        <p:nvPicPr>
          <p:cNvPr id="6" name="object 6"/>
          <p:cNvPicPr/>
          <p:nvPr/>
        </p:nvPicPr>
        <p:blipFill>
          <a:blip r:embed="rId8" cstate="email">
            <a:extLst>
              <a:ext uri="{28A0092B-C50C-407E-A947-70E740481C1C}">
                <a14:useLocalDpi xmlns:a14="http://schemas.microsoft.com/office/drawing/2010/main"/>
              </a:ext>
            </a:extLst>
          </a:blip>
          <a:stretch>
            <a:fillRect/>
          </a:stretch>
        </p:blipFill>
        <p:spPr>
          <a:xfrm>
            <a:off x="3271786" y="6356193"/>
            <a:ext cx="2055588" cy="2055588"/>
          </a:xfrm>
          <a:prstGeom prst="rect">
            <a:avLst/>
          </a:prstGeom>
        </p:spPr>
      </p:pic>
    </p:spTree>
    <p:extLst>
      <p:ext uri="{BB962C8B-B14F-4D97-AF65-F5344CB8AC3E}">
        <p14:creationId xmlns:p14="http://schemas.microsoft.com/office/powerpoint/2010/main" val="28893756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5D2454-A6A3-9D63-1387-37CB55A2850A}"/>
              </a:ext>
            </a:extLst>
          </p:cNvPr>
          <p:cNvSpPr>
            <a:spLocks noGrp="1"/>
          </p:cNvSpPr>
          <p:nvPr>
            <p:ph type="title"/>
          </p:nvPr>
        </p:nvSpPr>
        <p:spPr/>
        <p:txBody>
          <a:bodyPr>
            <a:normAutofit fontScale="90000"/>
          </a:bodyPr>
          <a:lstStyle/>
          <a:p>
            <a:r>
              <a:rPr lang="en-US"/>
              <a:t>Things to observe any time you like: Sunspots!</a:t>
            </a:r>
          </a:p>
        </p:txBody>
      </p:sp>
      <p:pic>
        <p:nvPicPr>
          <p:cNvPr id="6" name="Picture 2" descr="ESA - Solar cycle 25 prediction, NOAA, July 2022">
            <a:extLst>
              <a:ext uri="{FF2B5EF4-FFF2-40B4-BE49-F238E27FC236}">
                <a16:creationId xmlns:a16="http://schemas.microsoft.com/office/drawing/2014/main" id="{8F423FBB-83ED-CC83-29FA-14F5E099756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128000" y="727623"/>
            <a:ext cx="8050836" cy="23434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38E64AE4-0440-9579-813E-9039232D954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742553" y="3399553"/>
            <a:ext cx="4821729" cy="48217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C63C35EC-713D-31EF-6243-D8266E9B65E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99557" y="3399551"/>
            <a:ext cx="8571967" cy="4821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22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5" cstate="print"/>
          <a:stretch>
            <a:fillRect/>
          </a:stretch>
        </p:blipFill>
        <p:spPr>
          <a:xfrm>
            <a:off x="1" y="0"/>
            <a:ext cx="7998129" cy="2667000"/>
          </a:xfrm>
          <a:prstGeom prst="rect">
            <a:avLst/>
          </a:prstGeom>
        </p:spPr>
      </p:pic>
      <p:sp>
        <p:nvSpPr>
          <p:cNvPr id="3" name="object 3"/>
          <p:cNvSpPr txBox="1">
            <a:spLocks noGrp="1"/>
          </p:cNvSpPr>
          <p:nvPr>
            <p:ph type="title"/>
          </p:nvPr>
        </p:nvSpPr>
        <p:spPr>
          <a:xfrm>
            <a:off x="437526" y="1165353"/>
            <a:ext cx="5480673" cy="751488"/>
          </a:xfrm>
          <a:prstGeom prst="rect">
            <a:avLst/>
          </a:prstGeom>
        </p:spPr>
        <p:txBody>
          <a:bodyPr vert="horz" wrap="square" lIns="0" tIns="12700" rIns="0" bIns="0" rtlCol="0">
            <a:spAutoFit/>
          </a:bodyPr>
          <a:lstStyle/>
          <a:p>
            <a:pPr marL="12700">
              <a:spcBef>
                <a:spcPts val="100"/>
              </a:spcBef>
              <a:tabLst>
                <a:tab pos="2285943" algn="l"/>
              </a:tabLst>
            </a:pPr>
            <a:r>
              <a:rPr sz="4800" spc="-11" dirty="0"/>
              <a:t>Eclipse</a:t>
            </a:r>
            <a:r>
              <a:rPr lang="en-US" sz="4800" spc="-11" dirty="0"/>
              <a:t> </a:t>
            </a:r>
            <a:r>
              <a:rPr sz="4800" spc="-51" dirty="0"/>
              <a:t>science?</a:t>
            </a:r>
            <a:endParaRPr sz="4800" dirty="0"/>
          </a:p>
        </p:txBody>
      </p:sp>
      <p:sp>
        <p:nvSpPr>
          <p:cNvPr id="4" name="object 4"/>
          <p:cNvSpPr txBox="1"/>
          <p:nvPr/>
        </p:nvSpPr>
        <p:spPr>
          <a:xfrm>
            <a:off x="437529" y="3111501"/>
            <a:ext cx="6967319" cy="3056093"/>
          </a:xfrm>
          <a:prstGeom prst="rect">
            <a:avLst/>
          </a:prstGeom>
        </p:spPr>
        <p:txBody>
          <a:bodyPr vert="horz" wrap="square" lIns="0" tIns="12700" rIns="0" bIns="0" rtlCol="0">
            <a:spAutoFit/>
          </a:bodyPr>
          <a:lstStyle/>
          <a:p>
            <a:pPr marL="304792" marR="726422" indent="-292093" algn="l" defTabSz="914377" rtl="0">
              <a:lnSpc>
                <a:spcPts val="3000"/>
              </a:lnSpc>
              <a:spcBef>
                <a:spcPts val="100"/>
              </a:spcBef>
              <a:buClr>
                <a:srgbClr val="FAA61A"/>
              </a:buClr>
              <a:buFont typeface="Wingdings"/>
              <a:buChar char=""/>
              <a:tabLst>
                <a:tab pos="304792" algn="l"/>
              </a:tabLst>
            </a:pPr>
            <a:r>
              <a:rPr sz="2400" b="1">
                <a:solidFill>
                  <a:srgbClr val="FFFFFF"/>
                </a:solidFill>
                <a:latin typeface="OpenSans-SemiBold"/>
                <a:ea typeface="+mn-ea"/>
                <a:cs typeface="OpenSans-SemiBold"/>
              </a:rPr>
              <a:t>Yes!</a:t>
            </a:r>
            <a:r>
              <a:rPr sz="2400" b="1" spc="-20">
                <a:solidFill>
                  <a:srgbClr val="FFFFFF"/>
                </a:solidFill>
                <a:latin typeface="OpenSans-SemiBold"/>
                <a:ea typeface="+mn-ea"/>
                <a:cs typeface="OpenSans-SemiBold"/>
              </a:rPr>
              <a:t> </a:t>
            </a:r>
            <a:r>
              <a:rPr sz="2400" b="1">
                <a:solidFill>
                  <a:srgbClr val="FFFFFF"/>
                </a:solidFill>
                <a:latin typeface="OpenSans-SemiBold"/>
                <a:ea typeface="+mn-ea"/>
                <a:cs typeface="OpenSans-SemiBold"/>
              </a:rPr>
              <a:t>Space-based</a:t>
            </a:r>
            <a:r>
              <a:rPr sz="2400" b="1" spc="-15">
                <a:solidFill>
                  <a:srgbClr val="FFFFFF"/>
                </a:solidFill>
                <a:latin typeface="OpenSans-SemiBold"/>
                <a:ea typeface="+mn-ea"/>
                <a:cs typeface="OpenSans-SemiBold"/>
              </a:rPr>
              <a:t> </a:t>
            </a:r>
            <a:r>
              <a:rPr sz="2400" b="1">
                <a:solidFill>
                  <a:srgbClr val="FFFFFF"/>
                </a:solidFill>
                <a:latin typeface="OpenSans-SemiBold"/>
                <a:ea typeface="+mn-ea"/>
                <a:cs typeface="OpenSans-SemiBold"/>
              </a:rPr>
              <a:t>telescopes</a:t>
            </a:r>
            <a:r>
              <a:rPr sz="2400" b="1" spc="-15">
                <a:solidFill>
                  <a:srgbClr val="FFFFFF"/>
                </a:solidFill>
                <a:latin typeface="OpenSans-SemiBold"/>
                <a:ea typeface="+mn-ea"/>
                <a:cs typeface="OpenSans-SemiBold"/>
              </a:rPr>
              <a:t> </a:t>
            </a:r>
            <a:r>
              <a:rPr sz="2400" b="1">
                <a:solidFill>
                  <a:srgbClr val="FFFFFF"/>
                </a:solidFill>
                <a:latin typeface="OpenSans-SemiBold"/>
                <a:ea typeface="+mn-ea"/>
                <a:cs typeface="OpenSans-SemiBold"/>
              </a:rPr>
              <a:t>make</a:t>
            </a:r>
            <a:r>
              <a:rPr sz="2400" b="1" spc="-15">
                <a:solidFill>
                  <a:srgbClr val="FFFFFF"/>
                </a:solidFill>
                <a:latin typeface="OpenSans-SemiBold"/>
                <a:ea typeface="+mn-ea"/>
                <a:cs typeface="OpenSans-SemiBold"/>
              </a:rPr>
              <a:t> </a:t>
            </a:r>
            <a:r>
              <a:rPr sz="2400" b="1">
                <a:solidFill>
                  <a:srgbClr val="FFFFFF"/>
                </a:solidFill>
                <a:latin typeface="OpenSans-SemiBold"/>
                <a:ea typeface="+mn-ea"/>
                <a:cs typeface="OpenSans-SemiBold"/>
              </a:rPr>
              <a:t>their</a:t>
            </a:r>
            <a:r>
              <a:rPr sz="2400" b="1" spc="-15">
                <a:solidFill>
                  <a:srgbClr val="FFFFFF"/>
                </a:solidFill>
                <a:latin typeface="OpenSans-SemiBold"/>
                <a:ea typeface="+mn-ea"/>
                <a:cs typeface="OpenSans-SemiBold"/>
              </a:rPr>
              <a:t> </a:t>
            </a:r>
            <a:r>
              <a:rPr sz="2400" b="1" spc="-25">
                <a:solidFill>
                  <a:srgbClr val="FFFFFF"/>
                </a:solidFill>
                <a:latin typeface="OpenSans-SemiBold"/>
                <a:ea typeface="+mn-ea"/>
                <a:cs typeface="OpenSans-SemiBold"/>
              </a:rPr>
              <a:t>own </a:t>
            </a:r>
            <a:r>
              <a:rPr sz="2400" b="1">
                <a:solidFill>
                  <a:srgbClr val="FFFFFF"/>
                </a:solidFill>
                <a:latin typeface="OpenSans-SemiBold"/>
                <a:ea typeface="+mn-ea"/>
                <a:cs typeface="OpenSans-SemiBold"/>
              </a:rPr>
              <a:t>eclipses</a:t>
            </a:r>
            <a:r>
              <a:rPr sz="2400" b="1" spc="-20">
                <a:solidFill>
                  <a:srgbClr val="FFFFFF"/>
                </a:solidFill>
                <a:latin typeface="OpenSans-SemiBold"/>
                <a:ea typeface="+mn-ea"/>
                <a:cs typeface="OpenSans-SemiBold"/>
              </a:rPr>
              <a:t> </a:t>
            </a:r>
            <a:r>
              <a:rPr sz="2400" b="1">
                <a:solidFill>
                  <a:srgbClr val="FFFFFF"/>
                </a:solidFill>
                <a:latin typeface="OpenSans-SemiBold"/>
                <a:ea typeface="+mn-ea"/>
                <a:cs typeface="OpenSans-SemiBold"/>
              </a:rPr>
              <a:t>and</a:t>
            </a:r>
            <a:r>
              <a:rPr sz="2400" b="1" spc="-11">
                <a:solidFill>
                  <a:srgbClr val="FFFFFF"/>
                </a:solidFill>
                <a:latin typeface="OpenSans-SemiBold"/>
                <a:ea typeface="+mn-ea"/>
                <a:cs typeface="OpenSans-SemiBold"/>
              </a:rPr>
              <a:t> </a:t>
            </a:r>
            <a:r>
              <a:rPr sz="2400" b="1">
                <a:solidFill>
                  <a:srgbClr val="FFFFFF"/>
                </a:solidFill>
                <a:latin typeface="OpenSans-SemiBold"/>
                <a:ea typeface="+mn-ea"/>
                <a:cs typeface="OpenSans-SemiBold"/>
              </a:rPr>
              <a:t>study</a:t>
            </a:r>
            <a:r>
              <a:rPr sz="2400" b="1" spc="-11">
                <a:solidFill>
                  <a:srgbClr val="FFFFFF"/>
                </a:solidFill>
                <a:latin typeface="OpenSans-SemiBold"/>
                <a:ea typeface="+mn-ea"/>
                <a:cs typeface="OpenSans-SemiBold"/>
              </a:rPr>
              <a:t> </a:t>
            </a:r>
            <a:r>
              <a:rPr sz="2400" b="1">
                <a:solidFill>
                  <a:srgbClr val="FFFFFF"/>
                </a:solidFill>
                <a:latin typeface="OpenSans-SemiBold"/>
                <a:ea typeface="+mn-ea"/>
                <a:cs typeface="OpenSans-SemiBold"/>
              </a:rPr>
              <a:t>“space</a:t>
            </a:r>
            <a:r>
              <a:rPr sz="2400" b="1" spc="-11">
                <a:solidFill>
                  <a:srgbClr val="FFFFFF"/>
                </a:solidFill>
                <a:latin typeface="OpenSans-SemiBold"/>
                <a:ea typeface="+mn-ea"/>
                <a:cs typeface="OpenSans-SemiBold"/>
              </a:rPr>
              <a:t> weather.”</a:t>
            </a:r>
            <a:endParaRPr sz="2400">
              <a:latin typeface="OpenSans-SemiBold"/>
              <a:ea typeface="+mn-ea"/>
              <a:cs typeface="OpenSans-SemiBold"/>
            </a:endParaRPr>
          </a:p>
          <a:p>
            <a:pPr marL="304792" indent="-292093" algn="l" defTabSz="914377" rtl="0">
              <a:spcBef>
                <a:spcPts val="1500"/>
              </a:spcBef>
              <a:buClr>
                <a:srgbClr val="FAA61A"/>
              </a:buClr>
              <a:buFont typeface="Wingdings"/>
              <a:buChar char=""/>
              <a:tabLst>
                <a:tab pos="304792" algn="l"/>
              </a:tabLst>
            </a:pPr>
            <a:r>
              <a:rPr sz="2400" b="1">
                <a:solidFill>
                  <a:srgbClr val="FFFFFF"/>
                </a:solidFill>
                <a:latin typeface="OpenSans-SemiBold"/>
                <a:ea typeface="+mn-ea"/>
                <a:cs typeface="OpenSans-SemiBold"/>
              </a:rPr>
              <a:t>Other</a:t>
            </a:r>
            <a:r>
              <a:rPr sz="2400" b="1" spc="-20">
                <a:solidFill>
                  <a:srgbClr val="FFFFFF"/>
                </a:solidFill>
                <a:latin typeface="OpenSans-SemiBold"/>
                <a:ea typeface="+mn-ea"/>
                <a:cs typeface="OpenSans-SemiBold"/>
              </a:rPr>
              <a:t> </a:t>
            </a:r>
            <a:r>
              <a:rPr sz="2400" b="1" spc="-11">
                <a:solidFill>
                  <a:srgbClr val="FFFFFF"/>
                </a:solidFill>
                <a:latin typeface="OpenSans-SemiBold"/>
                <a:ea typeface="+mn-ea"/>
                <a:cs typeface="OpenSans-SemiBold"/>
              </a:rPr>
              <a:t>questions:</a:t>
            </a:r>
            <a:endParaRPr sz="2400">
              <a:latin typeface="OpenSans-SemiBold"/>
              <a:ea typeface="+mn-ea"/>
              <a:cs typeface="OpenSans-SemiBold"/>
            </a:endParaRPr>
          </a:p>
          <a:p>
            <a:pPr marL="304792" marR="5080" indent="-292093" algn="l" defTabSz="914377" rtl="0">
              <a:lnSpc>
                <a:spcPct val="104200"/>
              </a:lnSpc>
              <a:spcBef>
                <a:spcPts val="1500"/>
              </a:spcBef>
              <a:buClr>
                <a:srgbClr val="FAA61A"/>
              </a:buClr>
              <a:buFont typeface="Wingdings"/>
              <a:buChar char=""/>
              <a:tabLst>
                <a:tab pos="304792" algn="l"/>
              </a:tabLst>
            </a:pPr>
            <a:r>
              <a:rPr sz="2400" b="1">
                <a:solidFill>
                  <a:srgbClr val="FFFFFF"/>
                </a:solidFill>
                <a:latin typeface="OpenSans-SemiBold"/>
                <a:ea typeface="+mn-ea"/>
                <a:cs typeface="OpenSans-SemiBold"/>
              </a:rPr>
              <a:t>Citizen</a:t>
            </a:r>
            <a:r>
              <a:rPr sz="2400" b="1" spc="-15">
                <a:solidFill>
                  <a:srgbClr val="FFFFFF"/>
                </a:solidFill>
                <a:latin typeface="OpenSans-SemiBold"/>
                <a:ea typeface="+mn-ea"/>
                <a:cs typeface="OpenSans-SemiBold"/>
              </a:rPr>
              <a:t> </a:t>
            </a:r>
            <a:r>
              <a:rPr sz="2400" b="1">
                <a:solidFill>
                  <a:srgbClr val="FFFFFF"/>
                </a:solidFill>
                <a:latin typeface="OpenSans-SemiBold"/>
                <a:ea typeface="+mn-ea"/>
                <a:cs typeface="OpenSans-SemiBold"/>
              </a:rPr>
              <a:t>Science</a:t>
            </a:r>
            <a:r>
              <a:rPr sz="2400" b="1" spc="-15">
                <a:solidFill>
                  <a:srgbClr val="FFFFFF"/>
                </a:solidFill>
                <a:latin typeface="OpenSans-SemiBold"/>
                <a:ea typeface="+mn-ea"/>
                <a:cs typeface="OpenSans-SemiBold"/>
              </a:rPr>
              <a:t> </a:t>
            </a:r>
            <a:r>
              <a:rPr sz="2400" b="1">
                <a:solidFill>
                  <a:srgbClr val="FFFFFF"/>
                </a:solidFill>
                <a:latin typeface="OpenSans-SemiBold"/>
                <a:ea typeface="+mn-ea"/>
                <a:cs typeface="OpenSans-SemiBold"/>
              </a:rPr>
              <a:t>programs</a:t>
            </a:r>
            <a:r>
              <a:rPr sz="2400" b="1" spc="-20">
                <a:solidFill>
                  <a:srgbClr val="FFFFFF"/>
                </a:solidFill>
                <a:latin typeface="OpenSans-SemiBold"/>
                <a:ea typeface="+mn-ea"/>
                <a:cs typeface="OpenSans-SemiBold"/>
              </a:rPr>
              <a:t> </a:t>
            </a:r>
            <a:r>
              <a:rPr sz="2400" b="1">
                <a:solidFill>
                  <a:srgbClr val="FFFFFF"/>
                </a:solidFill>
                <a:latin typeface="OpenSans-SemiBold"/>
                <a:ea typeface="+mn-ea"/>
                <a:cs typeface="OpenSans-SemiBold"/>
              </a:rPr>
              <a:t>study</a:t>
            </a:r>
            <a:r>
              <a:rPr sz="2400" b="1" spc="-15">
                <a:solidFill>
                  <a:srgbClr val="FFFFFF"/>
                </a:solidFill>
                <a:latin typeface="OpenSans-SemiBold"/>
                <a:ea typeface="+mn-ea"/>
                <a:cs typeface="OpenSans-SemiBold"/>
              </a:rPr>
              <a:t> </a:t>
            </a:r>
            <a:r>
              <a:rPr sz="2400" b="1">
                <a:solidFill>
                  <a:srgbClr val="FFFFFF"/>
                </a:solidFill>
                <a:latin typeface="OpenSans-SemiBold"/>
                <a:ea typeface="+mn-ea"/>
                <a:cs typeface="OpenSans-SemiBold"/>
              </a:rPr>
              <a:t>eclipses’</a:t>
            </a:r>
            <a:r>
              <a:rPr sz="2400" b="1" spc="-15">
                <a:solidFill>
                  <a:srgbClr val="FFFFFF"/>
                </a:solidFill>
                <a:latin typeface="OpenSans-SemiBold"/>
                <a:ea typeface="+mn-ea"/>
                <a:cs typeface="OpenSans-SemiBold"/>
              </a:rPr>
              <a:t> </a:t>
            </a:r>
            <a:r>
              <a:rPr sz="2400" b="1" spc="-11">
                <a:solidFill>
                  <a:srgbClr val="FFFFFF"/>
                </a:solidFill>
                <a:latin typeface="OpenSans-SemiBold"/>
                <a:ea typeface="+mn-ea"/>
                <a:cs typeface="OpenSans-SemiBold"/>
              </a:rPr>
              <a:t>effects </a:t>
            </a:r>
            <a:r>
              <a:rPr sz="2400" b="1">
                <a:solidFill>
                  <a:srgbClr val="FFFFFF"/>
                </a:solidFill>
                <a:latin typeface="OpenSans-SemiBold"/>
                <a:ea typeface="+mn-ea"/>
                <a:cs typeface="OpenSans-SemiBold"/>
              </a:rPr>
              <a:t>on</a:t>
            </a:r>
            <a:r>
              <a:rPr sz="2400" b="1" spc="-35">
                <a:solidFill>
                  <a:srgbClr val="FFFFFF"/>
                </a:solidFill>
                <a:latin typeface="OpenSans-SemiBold"/>
                <a:ea typeface="+mn-ea"/>
                <a:cs typeface="OpenSans-SemiBold"/>
              </a:rPr>
              <a:t> </a:t>
            </a:r>
            <a:r>
              <a:rPr sz="2400" b="1">
                <a:solidFill>
                  <a:srgbClr val="FFFFFF"/>
                </a:solidFill>
                <a:latin typeface="OpenSans-SemiBold"/>
                <a:ea typeface="+mn-ea"/>
                <a:cs typeface="OpenSans-SemiBold"/>
              </a:rPr>
              <a:t>animals,</a:t>
            </a:r>
            <a:r>
              <a:rPr sz="2400" b="1" spc="-20">
                <a:solidFill>
                  <a:srgbClr val="FFFFFF"/>
                </a:solidFill>
                <a:latin typeface="OpenSans-SemiBold"/>
                <a:ea typeface="+mn-ea"/>
                <a:cs typeface="OpenSans-SemiBold"/>
              </a:rPr>
              <a:t> </a:t>
            </a:r>
            <a:r>
              <a:rPr sz="2400" b="1">
                <a:solidFill>
                  <a:srgbClr val="FFFFFF"/>
                </a:solidFill>
                <a:latin typeface="OpenSans-SemiBold"/>
                <a:ea typeface="+mn-ea"/>
                <a:cs typeface="OpenSans-SemiBold"/>
              </a:rPr>
              <a:t>insects,</a:t>
            </a:r>
            <a:r>
              <a:rPr sz="2400" b="1" spc="-25">
                <a:solidFill>
                  <a:srgbClr val="FFFFFF"/>
                </a:solidFill>
                <a:latin typeface="OpenSans-SemiBold"/>
                <a:ea typeface="+mn-ea"/>
                <a:cs typeface="OpenSans-SemiBold"/>
              </a:rPr>
              <a:t> </a:t>
            </a:r>
            <a:r>
              <a:rPr sz="2400" b="1">
                <a:solidFill>
                  <a:srgbClr val="FFFFFF"/>
                </a:solidFill>
                <a:latin typeface="OpenSans-SemiBold"/>
                <a:ea typeface="+mn-ea"/>
                <a:cs typeface="OpenSans-SemiBold"/>
              </a:rPr>
              <a:t>and</a:t>
            </a:r>
            <a:r>
              <a:rPr sz="2400" b="1" spc="-20">
                <a:solidFill>
                  <a:srgbClr val="FFFFFF"/>
                </a:solidFill>
                <a:latin typeface="OpenSans-SemiBold"/>
                <a:ea typeface="+mn-ea"/>
                <a:cs typeface="OpenSans-SemiBold"/>
              </a:rPr>
              <a:t> </a:t>
            </a:r>
            <a:r>
              <a:rPr sz="2400" b="1">
                <a:solidFill>
                  <a:srgbClr val="FFFFFF"/>
                </a:solidFill>
                <a:latin typeface="OpenSans-SemiBold"/>
                <a:ea typeface="+mn-ea"/>
                <a:cs typeface="OpenSans-SemiBold"/>
              </a:rPr>
              <a:t>the</a:t>
            </a:r>
            <a:r>
              <a:rPr sz="2400" b="1" spc="-25">
                <a:solidFill>
                  <a:srgbClr val="FFFFFF"/>
                </a:solidFill>
                <a:latin typeface="OpenSans-SemiBold"/>
                <a:ea typeface="+mn-ea"/>
                <a:cs typeface="OpenSans-SemiBold"/>
              </a:rPr>
              <a:t> </a:t>
            </a:r>
            <a:r>
              <a:rPr sz="2400" b="1">
                <a:solidFill>
                  <a:srgbClr val="FFFFFF"/>
                </a:solidFill>
                <a:latin typeface="OpenSans-SemiBold"/>
                <a:ea typeface="+mn-ea"/>
                <a:cs typeface="OpenSans-SemiBold"/>
              </a:rPr>
              <a:t>environment;</a:t>
            </a:r>
            <a:r>
              <a:rPr sz="2400" b="1" spc="-20">
                <a:solidFill>
                  <a:srgbClr val="FFFFFF"/>
                </a:solidFill>
                <a:latin typeface="OpenSans-SemiBold"/>
                <a:ea typeface="+mn-ea"/>
                <a:cs typeface="OpenSans-SemiBold"/>
              </a:rPr>
              <a:t> </a:t>
            </a:r>
            <a:r>
              <a:rPr sz="2400" b="1">
                <a:solidFill>
                  <a:srgbClr val="FFFFFF"/>
                </a:solidFill>
                <a:latin typeface="OpenSans-SemiBold"/>
                <a:ea typeface="+mn-ea"/>
                <a:cs typeface="OpenSans-SemiBold"/>
              </a:rPr>
              <a:t>and</a:t>
            </a:r>
            <a:r>
              <a:rPr sz="2400" b="1" spc="-20">
                <a:solidFill>
                  <a:srgbClr val="FFFFFF"/>
                </a:solidFill>
                <a:latin typeface="OpenSans-SemiBold"/>
                <a:ea typeface="+mn-ea"/>
                <a:cs typeface="OpenSans-SemiBold"/>
              </a:rPr>
              <a:t> </a:t>
            </a:r>
            <a:r>
              <a:rPr sz="2400" b="1" spc="-25">
                <a:solidFill>
                  <a:srgbClr val="FFFFFF"/>
                </a:solidFill>
                <a:latin typeface="OpenSans-SemiBold"/>
                <a:ea typeface="+mn-ea"/>
                <a:cs typeface="OpenSans-SemiBold"/>
              </a:rPr>
              <a:t>on </a:t>
            </a:r>
            <a:r>
              <a:rPr sz="2400" b="1">
                <a:solidFill>
                  <a:srgbClr val="FFFFFF"/>
                </a:solidFill>
                <a:latin typeface="OpenSans-SemiBold"/>
                <a:ea typeface="+mn-ea"/>
                <a:cs typeface="OpenSans-SemiBold"/>
              </a:rPr>
              <a:t>the</a:t>
            </a:r>
            <a:r>
              <a:rPr sz="2400" b="1" spc="-15">
                <a:solidFill>
                  <a:srgbClr val="FFFFFF"/>
                </a:solidFill>
                <a:latin typeface="OpenSans-SemiBold"/>
                <a:ea typeface="+mn-ea"/>
                <a:cs typeface="OpenSans-SemiBold"/>
              </a:rPr>
              <a:t> </a:t>
            </a:r>
            <a:r>
              <a:rPr sz="2400" b="1">
                <a:solidFill>
                  <a:srgbClr val="FFFFFF"/>
                </a:solidFill>
                <a:latin typeface="OpenSans-SemiBold"/>
                <a:ea typeface="+mn-ea"/>
                <a:cs typeface="OpenSans-SemiBold"/>
              </a:rPr>
              <a:t>Earth’s</a:t>
            </a:r>
            <a:r>
              <a:rPr sz="2400" b="1" spc="-15">
                <a:solidFill>
                  <a:srgbClr val="FFFFFF"/>
                </a:solidFill>
                <a:latin typeface="OpenSans-SemiBold"/>
                <a:ea typeface="+mn-ea"/>
                <a:cs typeface="OpenSans-SemiBold"/>
              </a:rPr>
              <a:t> </a:t>
            </a:r>
            <a:r>
              <a:rPr sz="2400" b="1">
                <a:solidFill>
                  <a:srgbClr val="FFFFFF"/>
                </a:solidFill>
                <a:latin typeface="OpenSans-SemiBold"/>
                <a:ea typeface="+mn-ea"/>
                <a:cs typeface="OpenSans-SemiBold"/>
              </a:rPr>
              <a:t>outer</a:t>
            </a:r>
            <a:r>
              <a:rPr sz="2400" b="1" spc="-11">
                <a:solidFill>
                  <a:srgbClr val="FFFFFF"/>
                </a:solidFill>
                <a:latin typeface="OpenSans-SemiBold"/>
                <a:ea typeface="+mn-ea"/>
                <a:cs typeface="OpenSans-SemiBold"/>
              </a:rPr>
              <a:t> atmosphere.</a:t>
            </a:r>
            <a:endParaRPr sz="2400">
              <a:latin typeface="OpenSans-SemiBold"/>
              <a:ea typeface="+mn-ea"/>
              <a:cs typeface="OpenSans-SemiBold"/>
            </a:endParaRPr>
          </a:p>
        </p:txBody>
      </p:sp>
      <p:pic>
        <p:nvPicPr>
          <p:cNvPr id="7" name="cometM">
            <a:hlinkClick r:id="" action="ppaction://media"/>
            <a:extLst>
              <a:ext uri="{FF2B5EF4-FFF2-40B4-BE49-F238E27FC236}">
                <a16:creationId xmlns:a16="http://schemas.microsoft.com/office/drawing/2014/main" id="{F6DF7865-FDBA-118D-5D69-94D8B88D571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009904" y="322730"/>
            <a:ext cx="8195297" cy="8195297"/>
          </a:xfrm>
          <a:prstGeom prst="rect">
            <a:avLst/>
          </a:prstGeom>
        </p:spPr>
      </p:pic>
    </p:spTree>
    <p:extLst>
      <p:ext uri="{BB962C8B-B14F-4D97-AF65-F5344CB8AC3E}">
        <p14:creationId xmlns:p14="http://schemas.microsoft.com/office/powerpoint/2010/main" val="3956019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7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A0517E-7654-B091-C489-7C223020E602}"/>
              </a:ext>
            </a:extLst>
          </p:cNvPr>
          <p:cNvSpPr>
            <a:spLocks noGrp="1"/>
          </p:cNvSpPr>
          <p:nvPr>
            <p:ph type="title"/>
          </p:nvPr>
        </p:nvSpPr>
        <p:spPr>
          <a:xfrm>
            <a:off x="1117600" y="-98474"/>
            <a:ext cx="14020800" cy="1767417"/>
          </a:xfrm>
        </p:spPr>
        <p:txBody>
          <a:bodyPr>
            <a:normAutofit/>
          </a:bodyPr>
          <a:lstStyle/>
          <a:p>
            <a:pPr algn="ctr"/>
            <a:r>
              <a:rPr lang="en-US" sz="4400" dirty="0">
                <a:solidFill>
                  <a:schemeClr val="bg1"/>
                </a:solidFill>
              </a:rPr>
              <a:t>What other sun science is going on?</a:t>
            </a:r>
          </a:p>
        </p:txBody>
      </p:sp>
      <p:pic>
        <p:nvPicPr>
          <p:cNvPr id="7" name="Picture 4">
            <a:extLst>
              <a:ext uri="{FF2B5EF4-FFF2-40B4-BE49-F238E27FC236}">
                <a16:creationId xmlns:a16="http://schemas.microsoft.com/office/drawing/2014/main" id="{E8C98FBC-5A6D-8B3B-9B1C-7379DFFCC265}"/>
              </a:ext>
            </a:extLst>
          </p:cNvPr>
          <p:cNvPicPr>
            <a:picLocks noGrp="1" noChangeAspect="1" noChangeArrowheads="1"/>
          </p:cNvPicPr>
          <p:nvPr>
            <p:ph sz="quarter" idx="4294967295"/>
          </p:nvPr>
        </p:nvPicPr>
        <p:blipFill>
          <a:blip r:embed="rId3" cstate="email">
            <a:extLst>
              <a:ext uri="{28A0092B-C50C-407E-A947-70E740481C1C}">
                <a14:useLocalDpi xmlns:a14="http://schemas.microsoft.com/office/drawing/2010/main"/>
              </a:ext>
            </a:extLst>
          </a:blip>
          <a:srcRect/>
          <a:stretch>
            <a:fillRect/>
          </a:stretch>
        </p:blipFill>
        <p:spPr bwMode="auto">
          <a:xfrm>
            <a:off x="1590675" y="1286565"/>
            <a:ext cx="13074650" cy="7353300"/>
          </a:xfrm>
          <a:prstGeom prst="roundRect">
            <a:avLst>
              <a:gd name="adj" fmla="val 9522"/>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40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7527" y="7203344"/>
            <a:ext cx="4642473" cy="797654"/>
          </a:xfrm>
          <a:prstGeom prst="rect">
            <a:avLst/>
          </a:prstGeom>
        </p:spPr>
        <p:txBody>
          <a:bodyPr vert="horz" wrap="square" lIns="0" tIns="12700" rIns="0" bIns="0" rtlCol="0">
            <a:spAutoFit/>
          </a:bodyPr>
          <a:lstStyle/>
          <a:p>
            <a:pPr marL="12700">
              <a:lnSpc>
                <a:spcPct val="100000"/>
              </a:lnSpc>
              <a:spcBef>
                <a:spcPts val="100"/>
              </a:spcBef>
              <a:tabLst>
                <a:tab pos="2139950" algn="l"/>
              </a:tabLst>
            </a:pPr>
            <a:r>
              <a:rPr sz="5100" b="1" spc="-10" dirty="0">
                <a:latin typeface="Decoy" panose="02080003040304020404" pitchFamily="18" charset="77"/>
                <a:cs typeface="Decoy-Medium"/>
              </a:rPr>
              <a:t>Lunch</a:t>
            </a:r>
            <a:r>
              <a:rPr lang="en-US" sz="5100" b="1" spc="-10" dirty="0">
                <a:latin typeface="Decoy" panose="02080003040304020404" pitchFamily="18" charset="77"/>
                <a:cs typeface="Decoy-Medium"/>
              </a:rPr>
              <a:t> </a:t>
            </a:r>
            <a:r>
              <a:rPr sz="5100" b="1" spc="-45" dirty="0">
                <a:latin typeface="Decoy" panose="02080003040304020404" pitchFamily="18" charset="77"/>
                <a:cs typeface="Decoy-Medium"/>
              </a:rPr>
              <a:t>Break</a:t>
            </a:r>
            <a:endParaRPr sz="5100" b="1" dirty="0">
              <a:latin typeface="Decoy" panose="02080003040304020404" pitchFamily="18" charset="77"/>
              <a:cs typeface="Decoy-Medium"/>
            </a:endParaRPr>
          </a:p>
        </p:txBody>
      </p:sp>
      <p:grpSp>
        <p:nvGrpSpPr>
          <p:cNvPr id="3" name="object 3"/>
          <p:cNvGrpSpPr/>
          <p:nvPr/>
        </p:nvGrpSpPr>
        <p:grpSpPr>
          <a:xfrm>
            <a:off x="0" y="0"/>
            <a:ext cx="16256000" cy="8001000"/>
            <a:chOff x="0" y="0"/>
            <a:chExt cx="16256000" cy="8001000"/>
          </a:xfrm>
        </p:grpSpPr>
        <p:pic>
          <p:nvPicPr>
            <p:cNvPr id="4" name="object 4"/>
            <p:cNvPicPr/>
            <p:nvPr/>
          </p:nvPicPr>
          <p:blipFill>
            <a:blip r:embed="rId2" cstate="email">
              <a:extLst>
                <a:ext uri="{28A0092B-C50C-407E-A947-70E740481C1C}">
                  <a14:useLocalDpi xmlns:a14="http://schemas.microsoft.com/office/drawing/2010/main"/>
                </a:ext>
              </a:extLst>
            </a:blip>
            <a:stretch>
              <a:fillRect/>
            </a:stretch>
          </p:blipFill>
          <p:spPr>
            <a:xfrm>
              <a:off x="0" y="0"/>
              <a:ext cx="16256000" cy="6667500"/>
            </a:xfrm>
            <a:prstGeom prst="rect">
              <a:avLst/>
            </a:prstGeom>
          </p:spPr>
        </p:pic>
        <p:pic>
          <p:nvPicPr>
            <p:cNvPr id="5" name="object 5"/>
            <p:cNvPicPr/>
            <p:nvPr/>
          </p:nvPicPr>
          <p:blipFill>
            <a:blip r:embed="rId3" cstate="email">
              <a:extLst>
                <a:ext uri="{28A0092B-C50C-407E-A947-70E740481C1C}">
                  <a14:useLocalDpi xmlns:a14="http://schemas.microsoft.com/office/drawing/2010/main"/>
                </a:ext>
              </a:extLst>
            </a:blip>
            <a:stretch>
              <a:fillRect/>
            </a:stretch>
          </p:blipFill>
          <p:spPr>
            <a:xfrm>
              <a:off x="14440792" y="6683075"/>
              <a:ext cx="1364966" cy="1317923"/>
            </a:xfrm>
            <a:prstGeom prst="rect">
              <a:avLst/>
            </a:prstGeom>
          </p:spPr>
        </p:pic>
        <p:pic>
          <p:nvPicPr>
            <p:cNvPr id="6" name="object 6"/>
            <p:cNvPicPr/>
            <p:nvPr/>
          </p:nvPicPr>
          <p:blipFill>
            <a:blip r:embed="rId4" cstate="email">
              <a:extLst>
                <a:ext uri="{28A0092B-C50C-407E-A947-70E740481C1C}">
                  <a14:useLocalDpi xmlns:a14="http://schemas.microsoft.com/office/drawing/2010/main"/>
                </a:ext>
              </a:extLst>
            </a:blip>
            <a:stretch>
              <a:fillRect/>
            </a:stretch>
          </p:blipFill>
          <p:spPr>
            <a:xfrm>
              <a:off x="6906654" y="2133507"/>
              <a:ext cx="2442721" cy="2438400"/>
            </a:xfrm>
            <a:prstGeom prst="rect">
              <a:avLst/>
            </a:prstGeom>
          </p:spPr>
        </p:pic>
        <p:pic>
          <p:nvPicPr>
            <p:cNvPr id="7" name="object 7"/>
            <p:cNvPicPr/>
            <p:nvPr/>
          </p:nvPicPr>
          <p:blipFill>
            <a:blip r:embed="rId5" cstate="email">
              <a:extLst>
                <a:ext uri="{28A0092B-C50C-407E-A947-70E740481C1C}">
                  <a14:useLocalDpi xmlns:a14="http://schemas.microsoft.com/office/drawing/2010/main"/>
                </a:ext>
              </a:extLst>
            </a:blip>
            <a:stretch>
              <a:fillRect/>
            </a:stretch>
          </p:blipFill>
          <p:spPr>
            <a:xfrm>
              <a:off x="450211" y="2283945"/>
              <a:ext cx="1697221" cy="2159000"/>
            </a:xfrm>
            <a:prstGeom prst="rect">
              <a:avLst/>
            </a:prstGeom>
          </p:spPr>
        </p:pic>
        <p:sp>
          <p:nvSpPr>
            <p:cNvPr id="8" name="object 8"/>
            <p:cNvSpPr/>
            <p:nvPr/>
          </p:nvSpPr>
          <p:spPr>
            <a:xfrm>
              <a:off x="3502108" y="2221761"/>
              <a:ext cx="2049780" cy="2247900"/>
            </a:xfrm>
            <a:custGeom>
              <a:avLst/>
              <a:gdLst/>
              <a:ahLst/>
              <a:cxnLst/>
              <a:rect l="l" t="t" r="r" b="b"/>
              <a:pathLst>
                <a:path w="2049779" h="2247900">
                  <a:moveTo>
                    <a:pt x="1068374" y="2235200"/>
                  </a:moveTo>
                  <a:lnTo>
                    <a:pt x="777481" y="2235200"/>
                  </a:lnTo>
                  <a:lnTo>
                    <a:pt x="797262" y="2247900"/>
                  </a:lnTo>
                  <a:lnTo>
                    <a:pt x="1065644" y="2247900"/>
                  </a:lnTo>
                  <a:lnTo>
                    <a:pt x="1068374" y="2235200"/>
                  </a:lnTo>
                  <a:close/>
                </a:path>
                <a:path w="2049779" h="2247900">
                  <a:moveTo>
                    <a:pt x="1135961" y="2222500"/>
                  </a:moveTo>
                  <a:lnTo>
                    <a:pt x="696479" y="2222500"/>
                  </a:lnTo>
                  <a:lnTo>
                    <a:pt x="717537" y="2235200"/>
                  </a:lnTo>
                  <a:lnTo>
                    <a:pt x="1109814" y="2235200"/>
                  </a:lnTo>
                  <a:lnTo>
                    <a:pt x="1135961" y="2222500"/>
                  </a:lnTo>
                  <a:close/>
                </a:path>
                <a:path w="2049779" h="2247900">
                  <a:moveTo>
                    <a:pt x="1214196" y="2209800"/>
                  </a:moveTo>
                  <a:lnTo>
                    <a:pt x="622719" y="2209800"/>
                  </a:lnTo>
                  <a:lnTo>
                    <a:pt x="627913" y="2222500"/>
                  </a:lnTo>
                  <a:lnTo>
                    <a:pt x="1188464" y="2222500"/>
                  </a:lnTo>
                  <a:lnTo>
                    <a:pt x="1214196" y="2209800"/>
                  </a:lnTo>
                  <a:close/>
                </a:path>
                <a:path w="2049779" h="2247900">
                  <a:moveTo>
                    <a:pt x="1256867" y="2197100"/>
                  </a:moveTo>
                  <a:lnTo>
                    <a:pt x="594612" y="2197100"/>
                  </a:lnTo>
                  <a:lnTo>
                    <a:pt x="602267" y="2209800"/>
                  </a:lnTo>
                  <a:lnTo>
                    <a:pt x="1242610" y="2209800"/>
                  </a:lnTo>
                  <a:lnTo>
                    <a:pt x="1256867" y="2197100"/>
                  </a:lnTo>
                  <a:close/>
                </a:path>
                <a:path w="2049779" h="2247900">
                  <a:moveTo>
                    <a:pt x="890223" y="2146300"/>
                  </a:moveTo>
                  <a:lnTo>
                    <a:pt x="459333" y="2146300"/>
                  </a:lnTo>
                  <a:lnTo>
                    <a:pt x="489265" y="2171700"/>
                  </a:lnTo>
                  <a:lnTo>
                    <a:pt x="521330" y="2171700"/>
                  </a:lnTo>
                  <a:lnTo>
                    <a:pt x="586879" y="2197100"/>
                  </a:lnTo>
                  <a:lnTo>
                    <a:pt x="1270596" y="2197100"/>
                  </a:lnTo>
                  <a:lnTo>
                    <a:pt x="1294014" y="2184400"/>
                  </a:lnTo>
                  <a:lnTo>
                    <a:pt x="1317723" y="2184400"/>
                  </a:lnTo>
                  <a:lnTo>
                    <a:pt x="1340512" y="2171700"/>
                  </a:lnTo>
                  <a:lnTo>
                    <a:pt x="1361173" y="2159000"/>
                  </a:lnTo>
                  <a:lnTo>
                    <a:pt x="909069" y="2159000"/>
                  </a:lnTo>
                  <a:lnTo>
                    <a:pt x="890223" y="2146300"/>
                  </a:lnTo>
                  <a:close/>
                </a:path>
                <a:path w="2049779" h="2247900">
                  <a:moveTo>
                    <a:pt x="1399624" y="2120900"/>
                  </a:moveTo>
                  <a:lnTo>
                    <a:pt x="1079157" y="2120900"/>
                  </a:lnTo>
                  <a:lnTo>
                    <a:pt x="1080058" y="2133600"/>
                  </a:lnTo>
                  <a:lnTo>
                    <a:pt x="1261705" y="2133600"/>
                  </a:lnTo>
                  <a:lnTo>
                    <a:pt x="1255236" y="2146300"/>
                  </a:lnTo>
                  <a:lnTo>
                    <a:pt x="1006068" y="2146300"/>
                  </a:lnTo>
                  <a:lnTo>
                    <a:pt x="986880" y="2159000"/>
                  </a:lnTo>
                  <a:lnTo>
                    <a:pt x="1361173" y="2159000"/>
                  </a:lnTo>
                  <a:lnTo>
                    <a:pt x="1399624" y="2120900"/>
                  </a:lnTo>
                  <a:close/>
                </a:path>
                <a:path w="2049779" h="2247900">
                  <a:moveTo>
                    <a:pt x="542988" y="2095500"/>
                  </a:moveTo>
                  <a:lnTo>
                    <a:pt x="364769" y="2095500"/>
                  </a:lnTo>
                  <a:lnTo>
                    <a:pt x="385969" y="2108200"/>
                  </a:lnTo>
                  <a:lnTo>
                    <a:pt x="407079" y="2133600"/>
                  </a:lnTo>
                  <a:lnTo>
                    <a:pt x="429198" y="2133600"/>
                  </a:lnTo>
                  <a:lnTo>
                    <a:pt x="453428" y="2146300"/>
                  </a:lnTo>
                  <a:lnTo>
                    <a:pt x="569918" y="2146300"/>
                  </a:lnTo>
                  <a:lnTo>
                    <a:pt x="558514" y="2133600"/>
                  </a:lnTo>
                  <a:lnTo>
                    <a:pt x="549796" y="2120900"/>
                  </a:lnTo>
                  <a:lnTo>
                    <a:pt x="543179" y="2120900"/>
                  </a:lnTo>
                  <a:lnTo>
                    <a:pt x="541248" y="2108200"/>
                  </a:lnTo>
                  <a:lnTo>
                    <a:pt x="542963" y="2108200"/>
                  </a:lnTo>
                  <a:lnTo>
                    <a:pt x="542988" y="2095500"/>
                  </a:lnTo>
                  <a:close/>
                </a:path>
                <a:path w="2049779" h="2247900">
                  <a:moveTo>
                    <a:pt x="0" y="1765300"/>
                  </a:moveTo>
                  <a:lnTo>
                    <a:pt x="1778" y="1778000"/>
                  </a:lnTo>
                  <a:lnTo>
                    <a:pt x="5372" y="1778000"/>
                  </a:lnTo>
                  <a:lnTo>
                    <a:pt x="17354" y="1803400"/>
                  </a:lnTo>
                  <a:lnTo>
                    <a:pt x="30892" y="1816100"/>
                  </a:lnTo>
                  <a:lnTo>
                    <a:pt x="45402" y="1828800"/>
                  </a:lnTo>
                  <a:lnTo>
                    <a:pt x="60299" y="1841500"/>
                  </a:lnTo>
                  <a:lnTo>
                    <a:pt x="65600" y="1854200"/>
                  </a:lnTo>
                  <a:lnTo>
                    <a:pt x="70380" y="1854200"/>
                  </a:lnTo>
                  <a:lnTo>
                    <a:pt x="75012" y="1866900"/>
                  </a:lnTo>
                  <a:lnTo>
                    <a:pt x="79870" y="1866900"/>
                  </a:lnTo>
                  <a:lnTo>
                    <a:pt x="84010" y="1879600"/>
                  </a:lnTo>
                  <a:lnTo>
                    <a:pt x="88392" y="1879600"/>
                  </a:lnTo>
                  <a:lnTo>
                    <a:pt x="93929" y="1892300"/>
                  </a:lnTo>
                  <a:lnTo>
                    <a:pt x="108781" y="1892300"/>
                  </a:lnTo>
                  <a:lnTo>
                    <a:pt x="120508" y="1905000"/>
                  </a:lnTo>
                  <a:lnTo>
                    <a:pt x="130014" y="1917700"/>
                  </a:lnTo>
                  <a:lnTo>
                    <a:pt x="138201" y="1930400"/>
                  </a:lnTo>
                  <a:lnTo>
                    <a:pt x="147251" y="1943100"/>
                  </a:lnTo>
                  <a:lnTo>
                    <a:pt x="157395" y="1943100"/>
                  </a:lnTo>
                  <a:lnTo>
                    <a:pt x="168271" y="1955800"/>
                  </a:lnTo>
                  <a:lnTo>
                    <a:pt x="185238" y="1968500"/>
                  </a:lnTo>
                  <a:lnTo>
                    <a:pt x="190569" y="1981200"/>
                  </a:lnTo>
                  <a:lnTo>
                    <a:pt x="199072" y="1981200"/>
                  </a:lnTo>
                  <a:lnTo>
                    <a:pt x="205048" y="1993900"/>
                  </a:lnTo>
                  <a:lnTo>
                    <a:pt x="212759" y="2006600"/>
                  </a:lnTo>
                  <a:lnTo>
                    <a:pt x="221714" y="2006600"/>
                  </a:lnTo>
                  <a:lnTo>
                    <a:pt x="238638" y="2019300"/>
                  </a:lnTo>
                  <a:lnTo>
                    <a:pt x="245710" y="2019300"/>
                  </a:lnTo>
                  <a:lnTo>
                    <a:pt x="270570" y="2044700"/>
                  </a:lnTo>
                  <a:lnTo>
                    <a:pt x="303212" y="2057400"/>
                  </a:lnTo>
                  <a:lnTo>
                    <a:pt x="349096" y="2095500"/>
                  </a:lnTo>
                  <a:lnTo>
                    <a:pt x="558330" y="2095500"/>
                  </a:lnTo>
                  <a:lnTo>
                    <a:pt x="570554" y="2108200"/>
                  </a:lnTo>
                  <a:lnTo>
                    <a:pt x="578019" y="2120900"/>
                  </a:lnTo>
                  <a:lnTo>
                    <a:pt x="582206" y="2133600"/>
                  </a:lnTo>
                  <a:lnTo>
                    <a:pt x="584593" y="2146300"/>
                  </a:lnTo>
                  <a:lnTo>
                    <a:pt x="869353" y="2146300"/>
                  </a:lnTo>
                  <a:lnTo>
                    <a:pt x="867473" y="2133600"/>
                  </a:lnTo>
                  <a:lnTo>
                    <a:pt x="1014300" y="2133600"/>
                  </a:lnTo>
                  <a:lnTo>
                    <a:pt x="1034415" y="2120900"/>
                  </a:lnTo>
                  <a:lnTo>
                    <a:pt x="1399624" y="2120900"/>
                  </a:lnTo>
                  <a:lnTo>
                    <a:pt x="1444524" y="2082800"/>
                  </a:lnTo>
                  <a:lnTo>
                    <a:pt x="1026896" y="2082800"/>
                  </a:lnTo>
                  <a:lnTo>
                    <a:pt x="1003370" y="2070100"/>
                  </a:lnTo>
                  <a:lnTo>
                    <a:pt x="908050" y="2070100"/>
                  </a:lnTo>
                  <a:lnTo>
                    <a:pt x="908761" y="2057400"/>
                  </a:lnTo>
                  <a:lnTo>
                    <a:pt x="617689" y="2057400"/>
                  </a:lnTo>
                  <a:lnTo>
                    <a:pt x="572129" y="2044700"/>
                  </a:lnTo>
                  <a:lnTo>
                    <a:pt x="526828" y="2044700"/>
                  </a:lnTo>
                  <a:lnTo>
                    <a:pt x="349914" y="1993900"/>
                  </a:lnTo>
                  <a:lnTo>
                    <a:pt x="307180" y="1981200"/>
                  </a:lnTo>
                  <a:lnTo>
                    <a:pt x="265212" y="1955800"/>
                  </a:lnTo>
                  <a:lnTo>
                    <a:pt x="224096" y="1943100"/>
                  </a:lnTo>
                  <a:lnTo>
                    <a:pt x="183915" y="1917700"/>
                  </a:lnTo>
                  <a:lnTo>
                    <a:pt x="144754" y="1892300"/>
                  </a:lnTo>
                  <a:lnTo>
                    <a:pt x="106698" y="1866900"/>
                  </a:lnTo>
                  <a:lnTo>
                    <a:pt x="69830" y="1828800"/>
                  </a:lnTo>
                  <a:lnTo>
                    <a:pt x="34236" y="1803400"/>
                  </a:lnTo>
                  <a:lnTo>
                    <a:pt x="0" y="1765300"/>
                  </a:lnTo>
                  <a:close/>
                </a:path>
                <a:path w="2049779" h="2247900">
                  <a:moveTo>
                    <a:pt x="1239342" y="2133600"/>
                  </a:moveTo>
                  <a:lnTo>
                    <a:pt x="1066771" y="2133600"/>
                  </a:lnTo>
                  <a:lnTo>
                    <a:pt x="1053257" y="2146300"/>
                  </a:lnTo>
                  <a:lnTo>
                    <a:pt x="1248776" y="2146300"/>
                  </a:lnTo>
                  <a:lnTo>
                    <a:pt x="1239342" y="2133600"/>
                  </a:lnTo>
                  <a:close/>
                </a:path>
                <a:path w="2049779" h="2247900">
                  <a:moveTo>
                    <a:pt x="1588395" y="2032000"/>
                  </a:moveTo>
                  <a:lnTo>
                    <a:pt x="1196678" y="2032000"/>
                  </a:lnTo>
                  <a:lnTo>
                    <a:pt x="1205941" y="2044700"/>
                  </a:lnTo>
                  <a:lnTo>
                    <a:pt x="1198641" y="2044700"/>
                  </a:lnTo>
                  <a:lnTo>
                    <a:pt x="1192893" y="2057400"/>
                  </a:lnTo>
                  <a:lnTo>
                    <a:pt x="1466557" y="2057400"/>
                  </a:lnTo>
                  <a:lnTo>
                    <a:pt x="1467954" y="2070100"/>
                  </a:lnTo>
                  <a:lnTo>
                    <a:pt x="1461060" y="2082800"/>
                  </a:lnTo>
                  <a:lnTo>
                    <a:pt x="1451481" y="2095500"/>
                  </a:lnTo>
                  <a:lnTo>
                    <a:pt x="1441528" y="2108200"/>
                  </a:lnTo>
                  <a:lnTo>
                    <a:pt x="1433512" y="2120900"/>
                  </a:lnTo>
                  <a:lnTo>
                    <a:pt x="1459039" y="2120900"/>
                  </a:lnTo>
                  <a:lnTo>
                    <a:pt x="1471593" y="2108200"/>
                  </a:lnTo>
                  <a:lnTo>
                    <a:pt x="1484553" y="2095500"/>
                  </a:lnTo>
                  <a:lnTo>
                    <a:pt x="1497162" y="2095500"/>
                  </a:lnTo>
                  <a:lnTo>
                    <a:pt x="1508658" y="2082800"/>
                  </a:lnTo>
                  <a:lnTo>
                    <a:pt x="1516429" y="2082800"/>
                  </a:lnTo>
                  <a:lnTo>
                    <a:pt x="1525328" y="2070100"/>
                  </a:lnTo>
                  <a:lnTo>
                    <a:pt x="1534706" y="2070100"/>
                  </a:lnTo>
                  <a:lnTo>
                    <a:pt x="1543913" y="2057400"/>
                  </a:lnTo>
                  <a:lnTo>
                    <a:pt x="1588395" y="2032000"/>
                  </a:lnTo>
                  <a:close/>
                </a:path>
                <a:path w="2049779" h="2247900">
                  <a:moveTo>
                    <a:pt x="1463814" y="2057400"/>
                  </a:moveTo>
                  <a:lnTo>
                    <a:pt x="1147557" y="2057400"/>
                  </a:lnTo>
                  <a:lnTo>
                    <a:pt x="1139798" y="2070100"/>
                  </a:lnTo>
                  <a:lnTo>
                    <a:pt x="1090317" y="2070100"/>
                  </a:lnTo>
                  <a:lnTo>
                    <a:pt x="1069776" y="2082800"/>
                  </a:lnTo>
                  <a:lnTo>
                    <a:pt x="1444524" y="2082800"/>
                  </a:lnTo>
                  <a:lnTo>
                    <a:pt x="1463814" y="2057400"/>
                  </a:lnTo>
                  <a:close/>
                </a:path>
                <a:path w="2049779" h="2247900">
                  <a:moveTo>
                    <a:pt x="1104252" y="2044700"/>
                  </a:moveTo>
                  <a:lnTo>
                    <a:pt x="755086" y="2044700"/>
                  </a:lnTo>
                  <a:lnTo>
                    <a:pt x="709252" y="2057400"/>
                  </a:lnTo>
                  <a:lnTo>
                    <a:pt x="1089448" y="2057400"/>
                  </a:lnTo>
                  <a:lnTo>
                    <a:pt x="1104252" y="2044700"/>
                  </a:lnTo>
                  <a:close/>
                </a:path>
                <a:path w="2049779" h="2247900">
                  <a:moveTo>
                    <a:pt x="1177798" y="2044700"/>
                  </a:moveTo>
                  <a:lnTo>
                    <a:pt x="1157554" y="2044700"/>
                  </a:lnTo>
                  <a:lnTo>
                    <a:pt x="1160081" y="2057400"/>
                  </a:lnTo>
                  <a:lnTo>
                    <a:pt x="1186633" y="2057400"/>
                  </a:lnTo>
                  <a:lnTo>
                    <a:pt x="1177798" y="2044700"/>
                  </a:lnTo>
                  <a:close/>
                </a:path>
                <a:path w="2049779" h="2247900">
                  <a:moveTo>
                    <a:pt x="1626666" y="1536700"/>
                  </a:moveTo>
                  <a:lnTo>
                    <a:pt x="1523503" y="1536700"/>
                  </a:lnTo>
                  <a:lnTo>
                    <a:pt x="1518674" y="1549400"/>
                  </a:lnTo>
                  <a:lnTo>
                    <a:pt x="1511579" y="1562100"/>
                  </a:lnTo>
                  <a:lnTo>
                    <a:pt x="1505115" y="1562100"/>
                  </a:lnTo>
                  <a:lnTo>
                    <a:pt x="1479665" y="1612900"/>
                  </a:lnTo>
                  <a:lnTo>
                    <a:pt x="1451836" y="1651000"/>
                  </a:lnTo>
                  <a:lnTo>
                    <a:pt x="1421637" y="1689100"/>
                  </a:lnTo>
                  <a:lnTo>
                    <a:pt x="1389083" y="1727200"/>
                  </a:lnTo>
                  <a:lnTo>
                    <a:pt x="1354183" y="1765300"/>
                  </a:lnTo>
                  <a:lnTo>
                    <a:pt x="1316950" y="1803400"/>
                  </a:lnTo>
                  <a:lnTo>
                    <a:pt x="1277396" y="1841500"/>
                  </a:lnTo>
                  <a:lnTo>
                    <a:pt x="1235532" y="1866900"/>
                  </a:lnTo>
                  <a:lnTo>
                    <a:pt x="1195200" y="1905000"/>
                  </a:lnTo>
                  <a:lnTo>
                    <a:pt x="1153946" y="1930400"/>
                  </a:lnTo>
                  <a:lnTo>
                    <a:pt x="1111854" y="1943100"/>
                  </a:lnTo>
                  <a:lnTo>
                    <a:pt x="1069009" y="1968500"/>
                  </a:lnTo>
                  <a:lnTo>
                    <a:pt x="1025494" y="1981200"/>
                  </a:lnTo>
                  <a:lnTo>
                    <a:pt x="981395" y="2006600"/>
                  </a:lnTo>
                  <a:lnTo>
                    <a:pt x="846434" y="2044700"/>
                  </a:lnTo>
                  <a:lnTo>
                    <a:pt x="1183902" y="2044700"/>
                  </a:lnTo>
                  <a:lnTo>
                    <a:pt x="1189764" y="2032000"/>
                  </a:lnTo>
                  <a:lnTo>
                    <a:pt x="1588395" y="2032000"/>
                  </a:lnTo>
                  <a:lnTo>
                    <a:pt x="1633181" y="2006600"/>
                  </a:lnTo>
                  <a:lnTo>
                    <a:pt x="1212748" y="2006600"/>
                  </a:lnTo>
                  <a:lnTo>
                    <a:pt x="1211719" y="1993900"/>
                  </a:lnTo>
                  <a:lnTo>
                    <a:pt x="1213599" y="1981200"/>
                  </a:lnTo>
                  <a:lnTo>
                    <a:pt x="1692338" y="1981200"/>
                  </a:lnTo>
                  <a:lnTo>
                    <a:pt x="1702350" y="1968500"/>
                  </a:lnTo>
                  <a:lnTo>
                    <a:pt x="1711141" y="1955800"/>
                  </a:lnTo>
                  <a:lnTo>
                    <a:pt x="1717154" y="1943100"/>
                  </a:lnTo>
                  <a:lnTo>
                    <a:pt x="1724698" y="1943100"/>
                  </a:lnTo>
                  <a:lnTo>
                    <a:pt x="1738640" y="1930400"/>
                  </a:lnTo>
                  <a:lnTo>
                    <a:pt x="1750471" y="1917700"/>
                  </a:lnTo>
                  <a:lnTo>
                    <a:pt x="1760832" y="1917700"/>
                  </a:lnTo>
                  <a:lnTo>
                    <a:pt x="1770367" y="1905000"/>
                  </a:lnTo>
                  <a:lnTo>
                    <a:pt x="1783118" y="1879600"/>
                  </a:lnTo>
                  <a:lnTo>
                    <a:pt x="1795521" y="1866900"/>
                  </a:lnTo>
                  <a:lnTo>
                    <a:pt x="1801776" y="1854200"/>
                  </a:lnTo>
                  <a:lnTo>
                    <a:pt x="1732652" y="1854200"/>
                  </a:lnTo>
                  <a:lnTo>
                    <a:pt x="1733521" y="1841500"/>
                  </a:lnTo>
                  <a:lnTo>
                    <a:pt x="1736309" y="1828800"/>
                  </a:lnTo>
                  <a:lnTo>
                    <a:pt x="1740700" y="1828800"/>
                  </a:lnTo>
                  <a:lnTo>
                    <a:pt x="1746173" y="1816100"/>
                  </a:lnTo>
                  <a:lnTo>
                    <a:pt x="1751957" y="1816100"/>
                  </a:lnTo>
                  <a:lnTo>
                    <a:pt x="1757957" y="1803400"/>
                  </a:lnTo>
                  <a:lnTo>
                    <a:pt x="1764080" y="1803400"/>
                  </a:lnTo>
                  <a:lnTo>
                    <a:pt x="1782605" y="1778000"/>
                  </a:lnTo>
                  <a:lnTo>
                    <a:pt x="1801204" y="1765300"/>
                  </a:lnTo>
                  <a:lnTo>
                    <a:pt x="1819768" y="1739900"/>
                  </a:lnTo>
                  <a:lnTo>
                    <a:pt x="1838185" y="1727200"/>
                  </a:lnTo>
                  <a:lnTo>
                    <a:pt x="1845792" y="1714500"/>
                  </a:lnTo>
                  <a:lnTo>
                    <a:pt x="1853107" y="1701800"/>
                  </a:lnTo>
                  <a:lnTo>
                    <a:pt x="1860298" y="1701800"/>
                  </a:lnTo>
                  <a:lnTo>
                    <a:pt x="1867535" y="1689100"/>
                  </a:lnTo>
                  <a:lnTo>
                    <a:pt x="1911299" y="1689100"/>
                  </a:lnTo>
                  <a:lnTo>
                    <a:pt x="1926754" y="1663700"/>
                  </a:lnTo>
                  <a:lnTo>
                    <a:pt x="1938874" y="1638300"/>
                  </a:lnTo>
                  <a:lnTo>
                    <a:pt x="1949493" y="1612900"/>
                  </a:lnTo>
                  <a:lnTo>
                    <a:pt x="1960448" y="1587500"/>
                  </a:lnTo>
                  <a:lnTo>
                    <a:pt x="1970345" y="1562100"/>
                  </a:lnTo>
                  <a:lnTo>
                    <a:pt x="1974583" y="1549400"/>
                  </a:lnTo>
                  <a:lnTo>
                    <a:pt x="1627047" y="1549400"/>
                  </a:lnTo>
                  <a:lnTo>
                    <a:pt x="1626666" y="1536700"/>
                  </a:lnTo>
                  <a:close/>
                </a:path>
                <a:path w="2049779" h="2247900">
                  <a:moveTo>
                    <a:pt x="1671116" y="1993900"/>
                  </a:moveTo>
                  <a:lnTo>
                    <a:pt x="1244739" y="1993900"/>
                  </a:lnTo>
                  <a:lnTo>
                    <a:pt x="1236700" y="2006600"/>
                  </a:lnTo>
                  <a:lnTo>
                    <a:pt x="1664555" y="2006600"/>
                  </a:lnTo>
                  <a:lnTo>
                    <a:pt x="1671116" y="1993900"/>
                  </a:lnTo>
                  <a:close/>
                </a:path>
                <a:path w="2049779" h="2247900">
                  <a:moveTo>
                    <a:pt x="1692338" y="1981200"/>
                  </a:moveTo>
                  <a:lnTo>
                    <a:pt x="1248308" y="1981200"/>
                  </a:lnTo>
                  <a:lnTo>
                    <a:pt x="1248994" y="1993900"/>
                  </a:lnTo>
                  <a:lnTo>
                    <a:pt x="1682661" y="1993900"/>
                  </a:lnTo>
                  <a:lnTo>
                    <a:pt x="1692338" y="1981200"/>
                  </a:lnTo>
                  <a:close/>
                </a:path>
                <a:path w="2049779" h="2247900">
                  <a:moveTo>
                    <a:pt x="1905372" y="1689100"/>
                  </a:moveTo>
                  <a:lnTo>
                    <a:pt x="1871027" y="1689100"/>
                  </a:lnTo>
                  <a:lnTo>
                    <a:pt x="1871599" y="1701800"/>
                  </a:lnTo>
                  <a:lnTo>
                    <a:pt x="1839305" y="1739900"/>
                  </a:lnTo>
                  <a:lnTo>
                    <a:pt x="1745297" y="1854200"/>
                  </a:lnTo>
                  <a:lnTo>
                    <a:pt x="1801776" y="1854200"/>
                  </a:lnTo>
                  <a:lnTo>
                    <a:pt x="1808030" y="1841500"/>
                  </a:lnTo>
                  <a:lnTo>
                    <a:pt x="1821103" y="1828800"/>
                  </a:lnTo>
                  <a:lnTo>
                    <a:pt x="1830156" y="1816100"/>
                  </a:lnTo>
                  <a:lnTo>
                    <a:pt x="1839013" y="1803400"/>
                  </a:lnTo>
                  <a:lnTo>
                    <a:pt x="1847314" y="1790700"/>
                  </a:lnTo>
                  <a:lnTo>
                    <a:pt x="1854695" y="1778000"/>
                  </a:lnTo>
                  <a:lnTo>
                    <a:pt x="1863036" y="1765300"/>
                  </a:lnTo>
                  <a:lnTo>
                    <a:pt x="1871735" y="1752600"/>
                  </a:lnTo>
                  <a:lnTo>
                    <a:pt x="1880648" y="1727200"/>
                  </a:lnTo>
                  <a:lnTo>
                    <a:pt x="1894695" y="1714500"/>
                  </a:lnTo>
                  <a:lnTo>
                    <a:pt x="1899889" y="1701800"/>
                  </a:lnTo>
                  <a:lnTo>
                    <a:pt x="1905372" y="1689100"/>
                  </a:lnTo>
                  <a:close/>
                </a:path>
                <a:path w="2049779" h="2247900">
                  <a:moveTo>
                    <a:pt x="902703" y="165100"/>
                  </a:moveTo>
                  <a:lnTo>
                    <a:pt x="835942" y="165100"/>
                  </a:lnTo>
                  <a:lnTo>
                    <a:pt x="1019552" y="215900"/>
                  </a:lnTo>
                  <a:lnTo>
                    <a:pt x="1063754" y="241300"/>
                  </a:lnTo>
                  <a:lnTo>
                    <a:pt x="1107086" y="266700"/>
                  </a:lnTo>
                  <a:lnTo>
                    <a:pt x="1149451" y="279400"/>
                  </a:lnTo>
                  <a:lnTo>
                    <a:pt x="1190754" y="304800"/>
                  </a:lnTo>
                  <a:lnTo>
                    <a:pt x="1230900" y="330200"/>
                  </a:lnTo>
                  <a:lnTo>
                    <a:pt x="1269793" y="368300"/>
                  </a:lnTo>
                  <a:lnTo>
                    <a:pt x="1307338" y="393700"/>
                  </a:lnTo>
                  <a:lnTo>
                    <a:pt x="1343439" y="431800"/>
                  </a:lnTo>
                  <a:lnTo>
                    <a:pt x="1378000" y="469900"/>
                  </a:lnTo>
                  <a:lnTo>
                    <a:pt x="1410927" y="508000"/>
                  </a:lnTo>
                  <a:lnTo>
                    <a:pt x="1442123" y="546100"/>
                  </a:lnTo>
                  <a:lnTo>
                    <a:pt x="1471007" y="584200"/>
                  </a:lnTo>
                  <a:lnTo>
                    <a:pt x="1497352" y="635000"/>
                  </a:lnTo>
                  <a:lnTo>
                    <a:pt x="1521174" y="673100"/>
                  </a:lnTo>
                  <a:lnTo>
                    <a:pt x="1542485" y="723900"/>
                  </a:lnTo>
                  <a:lnTo>
                    <a:pt x="1561303" y="762000"/>
                  </a:lnTo>
                  <a:lnTo>
                    <a:pt x="1577640" y="812800"/>
                  </a:lnTo>
                  <a:lnTo>
                    <a:pt x="1591513" y="850900"/>
                  </a:lnTo>
                  <a:lnTo>
                    <a:pt x="1602935" y="901700"/>
                  </a:lnTo>
                  <a:lnTo>
                    <a:pt x="1611922" y="952500"/>
                  </a:lnTo>
                  <a:lnTo>
                    <a:pt x="1618489" y="1003300"/>
                  </a:lnTo>
                  <a:lnTo>
                    <a:pt x="1622649" y="1041400"/>
                  </a:lnTo>
                  <a:lnTo>
                    <a:pt x="1624419" y="1092200"/>
                  </a:lnTo>
                  <a:lnTo>
                    <a:pt x="1623813" y="1143000"/>
                  </a:lnTo>
                  <a:lnTo>
                    <a:pt x="1620845" y="1193800"/>
                  </a:lnTo>
                  <a:lnTo>
                    <a:pt x="1615531" y="1231900"/>
                  </a:lnTo>
                  <a:lnTo>
                    <a:pt x="1607886" y="1282700"/>
                  </a:lnTo>
                  <a:lnTo>
                    <a:pt x="1597923" y="1333500"/>
                  </a:lnTo>
                  <a:lnTo>
                    <a:pt x="1585659" y="1371600"/>
                  </a:lnTo>
                  <a:lnTo>
                    <a:pt x="1571107" y="1422400"/>
                  </a:lnTo>
                  <a:lnTo>
                    <a:pt x="1554283" y="1460500"/>
                  </a:lnTo>
                  <a:lnTo>
                    <a:pt x="1535201" y="1511300"/>
                  </a:lnTo>
                  <a:lnTo>
                    <a:pt x="1536369" y="1511300"/>
                  </a:lnTo>
                  <a:lnTo>
                    <a:pt x="1534325" y="1524000"/>
                  </a:lnTo>
                  <a:lnTo>
                    <a:pt x="1528300" y="1536700"/>
                  </a:lnTo>
                  <a:lnTo>
                    <a:pt x="1631188" y="1536700"/>
                  </a:lnTo>
                  <a:lnTo>
                    <a:pt x="1630807" y="1549400"/>
                  </a:lnTo>
                  <a:lnTo>
                    <a:pt x="1974583" y="1549400"/>
                  </a:lnTo>
                  <a:lnTo>
                    <a:pt x="1978820" y="1536700"/>
                  </a:lnTo>
                  <a:lnTo>
                    <a:pt x="1986535" y="1511300"/>
                  </a:lnTo>
                  <a:lnTo>
                    <a:pt x="1994154" y="1485900"/>
                  </a:lnTo>
                  <a:lnTo>
                    <a:pt x="1996605" y="1485900"/>
                  </a:lnTo>
                  <a:lnTo>
                    <a:pt x="1995982" y="1473200"/>
                  </a:lnTo>
                  <a:lnTo>
                    <a:pt x="1995297" y="1460500"/>
                  </a:lnTo>
                  <a:lnTo>
                    <a:pt x="1995077" y="1460500"/>
                  </a:lnTo>
                  <a:lnTo>
                    <a:pt x="1996125" y="1447800"/>
                  </a:lnTo>
                  <a:lnTo>
                    <a:pt x="1998911" y="1435100"/>
                  </a:lnTo>
                  <a:lnTo>
                    <a:pt x="2007235" y="1435100"/>
                  </a:lnTo>
                  <a:lnTo>
                    <a:pt x="2010117" y="1422400"/>
                  </a:lnTo>
                  <a:lnTo>
                    <a:pt x="1912112" y="1422400"/>
                  </a:lnTo>
                  <a:lnTo>
                    <a:pt x="1903421" y="1409700"/>
                  </a:lnTo>
                  <a:lnTo>
                    <a:pt x="1897143" y="1397000"/>
                  </a:lnTo>
                  <a:lnTo>
                    <a:pt x="1892797" y="1397000"/>
                  </a:lnTo>
                  <a:lnTo>
                    <a:pt x="1889899" y="1384300"/>
                  </a:lnTo>
                  <a:lnTo>
                    <a:pt x="1887072" y="1371600"/>
                  </a:lnTo>
                  <a:lnTo>
                    <a:pt x="1884608" y="1358900"/>
                  </a:lnTo>
                  <a:lnTo>
                    <a:pt x="1882475" y="1333500"/>
                  </a:lnTo>
                  <a:lnTo>
                    <a:pt x="1880641" y="1320800"/>
                  </a:lnTo>
                  <a:lnTo>
                    <a:pt x="1879739" y="1320800"/>
                  </a:lnTo>
                  <a:lnTo>
                    <a:pt x="1881263" y="1308100"/>
                  </a:lnTo>
                  <a:lnTo>
                    <a:pt x="1882978" y="1308100"/>
                  </a:lnTo>
                  <a:lnTo>
                    <a:pt x="1883803" y="1295400"/>
                  </a:lnTo>
                  <a:lnTo>
                    <a:pt x="2037582" y="1295400"/>
                  </a:lnTo>
                  <a:lnTo>
                    <a:pt x="2038807" y="1282700"/>
                  </a:lnTo>
                  <a:lnTo>
                    <a:pt x="2041885" y="1257300"/>
                  </a:lnTo>
                  <a:lnTo>
                    <a:pt x="2044269" y="1231900"/>
                  </a:lnTo>
                  <a:lnTo>
                    <a:pt x="1938426" y="1231900"/>
                  </a:lnTo>
                  <a:lnTo>
                    <a:pt x="1935207" y="1219200"/>
                  </a:lnTo>
                  <a:lnTo>
                    <a:pt x="1932236" y="1206500"/>
                  </a:lnTo>
                  <a:lnTo>
                    <a:pt x="1929373" y="1193800"/>
                  </a:lnTo>
                  <a:lnTo>
                    <a:pt x="1926475" y="1181100"/>
                  </a:lnTo>
                  <a:lnTo>
                    <a:pt x="1923103" y="1168400"/>
                  </a:lnTo>
                  <a:lnTo>
                    <a:pt x="1919763" y="1155700"/>
                  </a:lnTo>
                  <a:lnTo>
                    <a:pt x="1916195" y="1143000"/>
                  </a:lnTo>
                  <a:lnTo>
                    <a:pt x="1912137" y="1130300"/>
                  </a:lnTo>
                  <a:lnTo>
                    <a:pt x="1907308" y="1104900"/>
                  </a:lnTo>
                  <a:lnTo>
                    <a:pt x="1902963" y="1092200"/>
                  </a:lnTo>
                  <a:lnTo>
                    <a:pt x="1900516" y="1079500"/>
                  </a:lnTo>
                  <a:lnTo>
                    <a:pt x="1901380" y="1066800"/>
                  </a:lnTo>
                  <a:lnTo>
                    <a:pt x="1902218" y="1066800"/>
                  </a:lnTo>
                  <a:lnTo>
                    <a:pt x="1900859" y="1054100"/>
                  </a:lnTo>
                  <a:lnTo>
                    <a:pt x="1899221" y="1054100"/>
                  </a:lnTo>
                  <a:lnTo>
                    <a:pt x="1894888" y="1041400"/>
                  </a:lnTo>
                  <a:lnTo>
                    <a:pt x="1890418" y="1028700"/>
                  </a:lnTo>
                  <a:lnTo>
                    <a:pt x="1885860" y="1016000"/>
                  </a:lnTo>
                  <a:lnTo>
                    <a:pt x="1881263" y="1003300"/>
                  </a:lnTo>
                  <a:lnTo>
                    <a:pt x="1878565" y="1003300"/>
                  </a:lnTo>
                  <a:lnTo>
                    <a:pt x="1877969" y="990600"/>
                  </a:lnTo>
                  <a:lnTo>
                    <a:pt x="1879518" y="977900"/>
                  </a:lnTo>
                  <a:lnTo>
                    <a:pt x="2036711" y="977900"/>
                  </a:lnTo>
                  <a:lnTo>
                    <a:pt x="2034001" y="952500"/>
                  </a:lnTo>
                  <a:lnTo>
                    <a:pt x="2029903" y="927100"/>
                  </a:lnTo>
                  <a:lnTo>
                    <a:pt x="2024837" y="914400"/>
                  </a:lnTo>
                  <a:lnTo>
                    <a:pt x="2021278" y="901700"/>
                  </a:lnTo>
                  <a:lnTo>
                    <a:pt x="2018284" y="876300"/>
                  </a:lnTo>
                  <a:lnTo>
                    <a:pt x="1834057" y="876300"/>
                  </a:lnTo>
                  <a:lnTo>
                    <a:pt x="1827020" y="863600"/>
                  </a:lnTo>
                  <a:lnTo>
                    <a:pt x="1810727" y="863600"/>
                  </a:lnTo>
                  <a:lnTo>
                    <a:pt x="1806740" y="850900"/>
                  </a:lnTo>
                  <a:lnTo>
                    <a:pt x="1807476" y="850900"/>
                  </a:lnTo>
                  <a:lnTo>
                    <a:pt x="1808162" y="838200"/>
                  </a:lnTo>
                  <a:lnTo>
                    <a:pt x="1810689" y="825500"/>
                  </a:lnTo>
                  <a:lnTo>
                    <a:pt x="2002485" y="825500"/>
                  </a:lnTo>
                  <a:lnTo>
                    <a:pt x="1997102" y="812800"/>
                  </a:lnTo>
                  <a:lnTo>
                    <a:pt x="1993085" y="812800"/>
                  </a:lnTo>
                  <a:lnTo>
                    <a:pt x="1990628" y="800100"/>
                  </a:lnTo>
                  <a:lnTo>
                    <a:pt x="1989924" y="787400"/>
                  </a:lnTo>
                  <a:lnTo>
                    <a:pt x="1989061" y="787400"/>
                  </a:lnTo>
                  <a:lnTo>
                    <a:pt x="1981476" y="762000"/>
                  </a:lnTo>
                  <a:lnTo>
                    <a:pt x="1974054" y="736600"/>
                  </a:lnTo>
                  <a:lnTo>
                    <a:pt x="1965935" y="711200"/>
                  </a:lnTo>
                  <a:lnTo>
                    <a:pt x="1956257" y="698500"/>
                  </a:lnTo>
                  <a:lnTo>
                    <a:pt x="1947934" y="673100"/>
                  </a:lnTo>
                  <a:lnTo>
                    <a:pt x="1940099" y="660400"/>
                  </a:lnTo>
                  <a:lnTo>
                    <a:pt x="1932822" y="647700"/>
                  </a:lnTo>
                  <a:lnTo>
                    <a:pt x="1926170" y="622300"/>
                  </a:lnTo>
                  <a:lnTo>
                    <a:pt x="1919605" y="622300"/>
                  </a:lnTo>
                  <a:lnTo>
                    <a:pt x="1916557" y="609600"/>
                  </a:lnTo>
                  <a:lnTo>
                    <a:pt x="1821027" y="609600"/>
                  </a:lnTo>
                  <a:lnTo>
                    <a:pt x="1806395" y="596900"/>
                  </a:lnTo>
                  <a:lnTo>
                    <a:pt x="1794378" y="584200"/>
                  </a:lnTo>
                  <a:lnTo>
                    <a:pt x="1786678" y="571500"/>
                  </a:lnTo>
                  <a:lnTo>
                    <a:pt x="1784997" y="558800"/>
                  </a:lnTo>
                  <a:lnTo>
                    <a:pt x="1889585" y="558800"/>
                  </a:lnTo>
                  <a:lnTo>
                    <a:pt x="1880316" y="546100"/>
                  </a:lnTo>
                  <a:lnTo>
                    <a:pt x="1869363" y="520700"/>
                  </a:lnTo>
                  <a:lnTo>
                    <a:pt x="1750364" y="520700"/>
                  </a:lnTo>
                  <a:lnTo>
                    <a:pt x="1742871" y="508000"/>
                  </a:lnTo>
                  <a:lnTo>
                    <a:pt x="1732184" y="508000"/>
                  </a:lnTo>
                  <a:lnTo>
                    <a:pt x="1727187" y="495300"/>
                  </a:lnTo>
                  <a:lnTo>
                    <a:pt x="1722335" y="495300"/>
                  </a:lnTo>
                  <a:lnTo>
                    <a:pt x="1709586" y="482600"/>
                  </a:lnTo>
                  <a:lnTo>
                    <a:pt x="1697015" y="469900"/>
                  </a:lnTo>
                  <a:lnTo>
                    <a:pt x="1684134" y="457200"/>
                  </a:lnTo>
                  <a:lnTo>
                    <a:pt x="1390980" y="457200"/>
                  </a:lnTo>
                  <a:lnTo>
                    <a:pt x="1381549" y="444500"/>
                  </a:lnTo>
                  <a:lnTo>
                    <a:pt x="1372214" y="444500"/>
                  </a:lnTo>
                  <a:lnTo>
                    <a:pt x="1362724" y="431800"/>
                  </a:lnTo>
                  <a:lnTo>
                    <a:pt x="1352829" y="419100"/>
                  </a:lnTo>
                  <a:lnTo>
                    <a:pt x="1350733" y="406400"/>
                  </a:lnTo>
                  <a:lnTo>
                    <a:pt x="1654866" y="406400"/>
                  </a:lnTo>
                  <a:lnTo>
                    <a:pt x="1656041" y="393700"/>
                  </a:lnTo>
                  <a:lnTo>
                    <a:pt x="1770291" y="393700"/>
                  </a:lnTo>
                  <a:lnTo>
                    <a:pt x="1757684" y="381000"/>
                  </a:lnTo>
                  <a:lnTo>
                    <a:pt x="1741322" y="368300"/>
                  </a:lnTo>
                  <a:lnTo>
                    <a:pt x="1734845" y="355600"/>
                  </a:lnTo>
                  <a:lnTo>
                    <a:pt x="1723097" y="355600"/>
                  </a:lnTo>
                  <a:lnTo>
                    <a:pt x="1719821" y="342900"/>
                  </a:lnTo>
                  <a:lnTo>
                    <a:pt x="1713941" y="342900"/>
                  </a:lnTo>
                  <a:lnTo>
                    <a:pt x="1708445" y="330200"/>
                  </a:lnTo>
                  <a:lnTo>
                    <a:pt x="1699204" y="317500"/>
                  </a:lnTo>
                  <a:lnTo>
                    <a:pt x="1688375" y="317500"/>
                  </a:lnTo>
                  <a:lnTo>
                    <a:pt x="1678114" y="304800"/>
                  </a:lnTo>
                  <a:lnTo>
                    <a:pt x="1606918" y="304800"/>
                  </a:lnTo>
                  <a:lnTo>
                    <a:pt x="1585466" y="292100"/>
                  </a:lnTo>
                  <a:lnTo>
                    <a:pt x="1574866" y="292100"/>
                  </a:lnTo>
                  <a:lnTo>
                    <a:pt x="1564538" y="279400"/>
                  </a:lnTo>
                  <a:lnTo>
                    <a:pt x="1555260" y="279400"/>
                  </a:lnTo>
                  <a:lnTo>
                    <a:pt x="1547782" y="266700"/>
                  </a:lnTo>
                  <a:lnTo>
                    <a:pt x="1541687" y="254000"/>
                  </a:lnTo>
                  <a:lnTo>
                    <a:pt x="1536560" y="241300"/>
                  </a:lnTo>
                  <a:lnTo>
                    <a:pt x="1385019" y="241300"/>
                  </a:lnTo>
                  <a:lnTo>
                    <a:pt x="1366638" y="228600"/>
                  </a:lnTo>
                  <a:lnTo>
                    <a:pt x="1353896" y="228600"/>
                  </a:lnTo>
                  <a:lnTo>
                    <a:pt x="1361257" y="215900"/>
                  </a:lnTo>
                  <a:lnTo>
                    <a:pt x="1035316" y="215900"/>
                  </a:lnTo>
                  <a:lnTo>
                    <a:pt x="1008409" y="203200"/>
                  </a:lnTo>
                  <a:lnTo>
                    <a:pt x="984238" y="203200"/>
                  </a:lnTo>
                  <a:lnTo>
                    <a:pt x="935977" y="177800"/>
                  </a:lnTo>
                  <a:lnTo>
                    <a:pt x="910822" y="177800"/>
                  </a:lnTo>
                  <a:lnTo>
                    <a:pt x="902703" y="165100"/>
                  </a:lnTo>
                  <a:close/>
                </a:path>
                <a:path w="2049779" h="2247900">
                  <a:moveTo>
                    <a:pt x="2034286" y="1308100"/>
                  </a:moveTo>
                  <a:lnTo>
                    <a:pt x="1909275" y="1308100"/>
                  </a:lnTo>
                  <a:lnTo>
                    <a:pt x="1912043" y="1320800"/>
                  </a:lnTo>
                  <a:lnTo>
                    <a:pt x="1913966" y="1320800"/>
                  </a:lnTo>
                  <a:lnTo>
                    <a:pt x="1916784" y="1346200"/>
                  </a:lnTo>
                  <a:lnTo>
                    <a:pt x="1919170" y="1358900"/>
                  </a:lnTo>
                  <a:lnTo>
                    <a:pt x="1921274" y="1371600"/>
                  </a:lnTo>
                  <a:lnTo>
                    <a:pt x="1923249" y="1384300"/>
                  </a:lnTo>
                  <a:lnTo>
                    <a:pt x="1923368" y="1397000"/>
                  </a:lnTo>
                  <a:lnTo>
                    <a:pt x="1921629" y="1409700"/>
                  </a:lnTo>
                  <a:lnTo>
                    <a:pt x="1917915" y="1409700"/>
                  </a:lnTo>
                  <a:lnTo>
                    <a:pt x="1912112" y="1422400"/>
                  </a:lnTo>
                  <a:lnTo>
                    <a:pt x="2011159" y="1422400"/>
                  </a:lnTo>
                  <a:lnTo>
                    <a:pt x="2018146" y="1397000"/>
                  </a:lnTo>
                  <a:lnTo>
                    <a:pt x="2025470" y="1371600"/>
                  </a:lnTo>
                  <a:lnTo>
                    <a:pt x="2031420" y="1346200"/>
                  </a:lnTo>
                  <a:lnTo>
                    <a:pt x="2034286" y="1308100"/>
                  </a:lnTo>
                  <a:close/>
                </a:path>
                <a:path w="2049779" h="2247900">
                  <a:moveTo>
                    <a:pt x="2036146" y="1295400"/>
                  </a:moveTo>
                  <a:lnTo>
                    <a:pt x="1902269" y="1295400"/>
                  </a:lnTo>
                  <a:lnTo>
                    <a:pt x="1905927" y="1308100"/>
                  </a:lnTo>
                  <a:lnTo>
                    <a:pt x="2034910" y="1308100"/>
                  </a:lnTo>
                  <a:lnTo>
                    <a:pt x="2036146" y="1295400"/>
                  </a:lnTo>
                  <a:close/>
                </a:path>
                <a:path w="2049779" h="2247900">
                  <a:moveTo>
                    <a:pt x="2036711" y="977900"/>
                  </a:moveTo>
                  <a:lnTo>
                    <a:pt x="1895122" y="977900"/>
                  </a:lnTo>
                  <a:lnTo>
                    <a:pt x="1899577" y="990600"/>
                  </a:lnTo>
                  <a:lnTo>
                    <a:pt x="1906714" y="990600"/>
                  </a:lnTo>
                  <a:lnTo>
                    <a:pt x="1910448" y="1003300"/>
                  </a:lnTo>
                  <a:lnTo>
                    <a:pt x="1911997" y="1003300"/>
                  </a:lnTo>
                  <a:lnTo>
                    <a:pt x="1916366" y="1016000"/>
                  </a:lnTo>
                  <a:lnTo>
                    <a:pt x="1917014" y="1016000"/>
                  </a:lnTo>
                  <a:lnTo>
                    <a:pt x="1919947" y="1041400"/>
                  </a:lnTo>
                  <a:lnTo>
                    <a:pt x="1925259" y="1054100"/>
                  </a:lnTo>
                  <a:lnTo>
                    <a:pt x="1932376" y="1079500"/>
                  </a:lnTo>
                  <a:lnTo>
                    <a:pt x="1940725" y="1092200"/>
                  </a:lnTo>
                  <a:lnTo>
                    <a:pt x="1951256" y="1117600"/>
                  </a:lnTo>
                  <a:lnTo>
                    <a:pt x="1959062" y="1130300"/>
                  </a:lnTo>
                  <a:lnTo>
                    <a:pt x="1963951" y="1155700"/>
                  </a:lnTo>
                  <a:lnTo>
                    <a:pt x="1965731" y="1181100"/>
                  </a:lnTo>
                  <a:lnTo>
                    <a:pt x="1964847" y="1193800"/>
                  </a:lnTo>
                  <a:lnTo>
                    <a:pt x="1962486" y="1206500"/>
                  </a:lnTo>
                  <a:lnTo>
                    <a:pt x="1959344" y="1219200"/>
                  </a:lnTo>
                  <a:lnTo>
                    <a:pt x="1956117" y="1231900"/>
                  </a:lnTo>
                  <a:lnTo>
                    <a:pt x="2044269" y="1231900"/>
                  </a:lnTo>
                  <a:lnTo>
                    <a:pt x="2046484" y="1206500"/>
                  </a:lnTo>
                  <a:lnTo>
                    <a:pt x="2049056" y="1193800"/>
                  </a:lnTo>
                  <a:lnTo>
                    <a:pt x="2049656" y="1168400"/>
                  </a:lnTo>
                  <a:lnTo>
                    <a:pt x="2047744" y="1143000"/>
                  </a:lnTo>
                  <a:lnTo>
                    <a:pt x="2045466" y="1117600"/>
                  </a:lnTo>
                  <a:lnTo>
                    <a:pt x="2044966" y="1092200"/>
                  </a:lnTo>
                  <a:lnTo>
                    <a:pt x="2044503" y="1066800"/>
                  </a:lnTo>
                  <a:lnTo>
                    <a:pt x="2041852" y="1054100"/>
                  </a:lnTo>
                  <a:lnTo>
                    <a:pt x="2038919" y="1028700"/>
                  </a:lnTo>
                  <a:lnTo>
                    <a:pt x="2037613" y="1003300"/>
                  </a:lnTo>
                  <a:lnTo>
                    <a:pt x="2036711" y="977900"/>
                  </a:lnTo>
                  <a:close/>
                </a:path>
                <a:path w="2049779" h="2247900">
                  <a:moveTo>
                    <a:pt x="2010397" y="838200"/>
                  </a:moveTo>
                  <a:lnTo>
                    <a:pt x="1841868" y="838200"/>
                  </a:lnTo>
                  <a:lnTo>
                    <a:pt x="1845499" y="850900"/>
                  </a:lnTo>
                  <a:lnTo>
                    <a:pt x="1849048" y="850900"/>
                  </a:lnTo>
                  <a:lnTo>
                    <a:pt x="1850328" y="863600"/>
                  </a:lnTo>
                  <a:lnTo>
                    <a:pt x="1847151" y="863600"/>
                  </a:lnTo>
                  <a:lnTo>
                    <a:pt x="1840885" y="876300"/>
                  </a:lnTo>
                  <a:lnTo>
                    <a:pt x="2018284" y="876300"/>
                  </a:lnTo>
                  <a:lnTo>
                    <a:pt x="2015403" y="863600"/>
                  </a:lnTo>
                  <a:lnTo>
                    <a:pt x="2012188" y="850900"/>
                  </a:lnTo>
                  <a:lnTo>
                    <a:pt x="2010397" y="838200"/>
                  </a:lnTo>
                  <a:close/>
                </a:path>
                <a:path w="2049779" h="2247900">
                  <a:moveTo>
                    <a:pt x="2002485" y="825500"/>
                  </a:moveTo>
                  <a:lnTo>
                    <a:pt x="1829854" y="825500"/>
                  </a:lnTo>
                  <a:lnTo>
                    <a:pt x="1835632" y="838200"/>
                  </a:lnTo>
                  <a:lnTo>
                    <a:pt x="2007336" y="838200"/>
                  </a:lnTo>
                  <a:lnTo>
                    <a:pt x="2002485" y="825500"/>
                  </a:lnTo>
                  <a:close/>
                </a:path>
                <a:path w="2049779" h="2247900">
                  <a:moveTo>
                    <a:pt x="1889585" y="558800"/>
                  </a:moveTo>
                  <a:lnTo>
                    <a:pt x="1798351" y="558800"/>
                  </a:lnTo>
                  <a:lnTo>
                    <a:pt x="1810570" y="571500"/>
                  </a:lnTo>
                  <a:lnTo>
                    <a:pt x="1819010" y="596900"/>
                  </a:lnTo>
                  <a:lnTo>
                    <a:pt x="1821027" y="609600"/>
                  </a:lnTo>
                  <a:lnTo>
                    <a:pt x="1913115" y="609600"/>
                  </a:lnTo>
                  <a:lnTo>
                    <a:pt x="1909737" y="596900"/>
                  </a:lnTo>
                  <a:lnTo>
                    <a:pt x="1906930" y="596900"/>
                  </a:lnTo>
                  <a:lnTo>
                    <a:pt x="1898135" y="584200"/>
                  </a:lnTo>
                  <a:lnTo>
                    <a:pt x="1889585" y="558800"/>
                  </a:lnTo>
                  <a:close/>
                </a:path>
                <a:path w="2049779" h="2247900">
                  <a:moveTo>
                    <a:pt x="1860559" y="508000"/>
                  </a:moveTo>
                  <a:lnTo>
                    <a:pt x="1757260" y="508000"/>
                  </a:lnTo>
                  <a:lnTo>
                    <a:pt x="1750364" y="520700"/>
                  </a:lnTo>
                  <a:lnTo>
                    <a:pt x="1869363" y="520700"/>
                  </a:lnTo>
                  <a:lnTo>
                    <a:pt x="1860559" y="508000"/>
                  </a:lnTo>
                  <a:close/>
                </a:path>
                <a:path w="2049779" h="2247900">
                  <a:moveTo>
                    <a:pt x="1770291" y="393700"/>
                  </a:moveTo>
                  <a:lnTo>
                    <a:pt x="1666125" y="393700"/>
                  </a:lnTo>
                  <a:lnTo>
                    <a:pt x="1671289" y="406400"/>
                  </a:lnTo>
                  <a:lnTo>
                    <a:pt x="1685474" y="406400"/>
                  </a:lnTo>
                  <a:lnTo>
                    <a:pt x="1693481" y="419100"/>
                  </a:lnTo>
                  <a:lnTo>
                    <a:pt x="1703647" y="419100"/>
                  </a:lnTo>
                  <a:lnTo>
                    <a:pt x="1713288" y="431800"/>
                  </a:lnTo>
                  <a:lnTo>
                    <a:pt x="1722636" y="431800"/>
                  </a:lnTo>
                  <a:lnTo>
                    <a:pt x="1731924" y="444500"/>
                  </a:lnTo>
                  <a:lnTo>
                    <a:pt x="1734972" y="444500"/>
                  </a:lnTo>
                  <a:lnTo>
                    <a:pt x="1736305" y="457200"/>
                  </a:lnTo>
                  <a:lnTo>
                    <a:pt x="1742640" y="469900"/>
                  </a:lnTo>
                  <a:lnTo>
                    <a:pt x="1745767" y="482600"/>
                  </a:lnTo>
                  <a:lnTo>
                    <a:pt x="1751406" y="495300"/>
                  </a:lnTo>
                  <a:lnTo>
                    <a:pt x="1754708" y="495300"/>
                  </a:lnTo>
                  <a:lnTo>
                    <a:pt x="1755787" y="508000"/>
                  </a:lnTo>
                  <a:lnTo>
                    <a:pt x="1851847" y="508000"/>
                  </a:lnTo>
                  <a:lnTo>
                    <a:pt x="1826280" y="469900"/>
                  </a:lnTo>
                  <a:lnTo>
                    <a:pt x="1816723" y="457200"/>
                  </a:lnTo>
                  <a:lnTo>
                    <a:pt x="1806522" y="444500"/>
                  </a:lnTo>
                  <a:lnTo>
                    <a:pt x="1795678" y="431800"/>
                  </a:lnTo>
                  <a:lnTo>
                    <a:pt x="1782002" y="406400"/>
                  </a:lnTo>
                  <a:lnTo>
                    <a:pt x="1770291" y="393700"/>
                  </a:lnTo>
                  <a:close/>
                </a:path>
                <a:path w="2049779" h="2247900">
                  <a:moveTo>
                    <a:pt x="1654866" y="406400"/>
                  </a:moveTo>
                  <a:lnTo>
                    <a:pt x="1376804" y="406400"/>
                  </a:lnTo>
                  <a:lnTo>
                    <a:pt x="1384088" y="419100"/>
                  </a:lnTo>
                  <a:lnTo>
                    <a:pt x="1391132" y="419100"/>
                  </a:lnTo>
                  <a:lnTo>
                    <a:pt x="1397787" y="431800"/>
                  </a:lnTo>
                  <a:lnTo>
                    <a:pt x="1401851" y="431800"/>
                  </a:lnTo>
                  <a:lnTo>
                    <a:pt x="1404188" y="444500"/>
                  </a:lnTo>
                  <a:lnTo>
                    <a:pt x="1405610" y="457200"/>
                  </a:lnTo>
                  <a:lnTo>
                    <a:pt x="1684134" y="457200"/>
                  </a:lnTo>
                  <a:lnTo>
                    <a:pt x="1670456" y="444500"/>
                  </a:lnTo>
                  <a:lnTo>
                    <a:pt x="1660194" y="431800"/>
                  </a:lnTo>
                  <a:lnTo>
                    <a:pt x="1655624" y="419100"/>
                  </a:lnTo>
                  <a:lnTo>
                    <a:pt x="1654866" y="406400"/>
                  </a:lnTo>
                  <a:close/>
                </a:path>
                <a:path w="2049779" h="2247900">
                  <a:moveTo>
                    <a:pt x="107111" y="342900"/>
                  </a:moveTo>
                  <a:lnTo>
                    <a:pt x="105283" y="342900"/>
                  </a:lnTo>
                  <a:lnTo>
                    <a:pt x="101879" y="355600"/>
                  </a:lnTo>
                  <a:lnTo>
                    <a:pt x="107111" y="342900"/>
                  </a:lnTo>
                  <a:close/>
                </a:path>
                <a:path w="2049779" h="2247900">
                  <a:moveTo>
                    <a:pt x="120885" y="340679"/>
                  </a:moveTo>
                  <a:lnTo>
                    <a:pt x="117436" y="342900"/>
                  </a:lnTo>
                  <a:lnTo>
                    <a:pt x="120049" y="342900"/>
                  </a:lnTo>
                  <a:lnTo>
                    <a:pt x="120885" y="340679"/>
                  </a:lnTo>
                  <a:close/>
                </a:path>
                <a:path w="2049779" h="2247900">
                  <a:moveTo>
                    <a:pt x="320061" y="215900"/>
                  </a:moveTo>
                  <a:lnTo>
                    <a:pt x="253834" y="215900"/>
                  </a:lnTo>
                  <a:lnTo>
                    <a:pt x="198533" y="254000"/>
                  </a:lnTo>
                  <a:lnTo>
                    <a:pt x="176428" y="279400"/>
                  </a:lnTo>
                  <a:lnTo>
                    <a:pt x="170268" y="279400"/>
                  </a:lnTo>
                  <a:lnTo>
                    <a:pt x="165925" y="292100"/>
                  </a:lnTo>
                  <a:lnTo>
                    <a:pt x="160664" y="304800"/>
                  </a:lnTo>
                  <a:lnTo>
                    <a:pt x="141224" y="304800"/>
                  </a:lnTo>
                  <a:lnTo>
                    <a:pt x="138366" y="317500"/>
                  </a:lnTo>
                  <a:lnTo>
                    <a:pt x="133756" y="317500"/>
                  </a:lnTo>
                  <a:lnTo>
                    <a:pt x="129327" y="330200"/>
                  </a:lnTo>
                  <a:lnTo>
                    <a:pt x="124829" y="330200"/>
                  </a:lnTo>
                  <a:lnTo>
                    <a:pt x="120885" y="340679"/>
                  </a:lnTo>
                  <a:lnTo>
                    <a:pt x="156880" y="317500"/>
                  </a:lnTo>
                  <a:lnTo>
                    <a:pt x="197205" y="292100"/>
                  </a:lnTo>
                  <a:lnTo>
                    <a:pt x="238335" y="266700"/>
                  </a:lnTo>
                  <a:lnTo>
                    <a:pt x="280190" y="241300"/>
                  </a:lnTo>
                  <a:lnTo>
                    <a:pt x="322694" y="228600"/>
                  </a:lnTo>
                  <a:lnTo>
                    <a:pt x="321462" y="228600"/>
                  </a:lnTo>
                  <a:lnTo>
                    <a:pt x="320061" y="215900"/>
                  </a:lnTo>
                  <a:close/>
                </a:path>
                <a:path w="2049779" h="2247900">
                  <a:moveTo>
                    <a:pt x="1611654" y="241300"/>
                  </a:moveTo>
                  <a:lnTo>
                    <a:pt x="1555635" y="241300"/>
                  </a:lnTo>
                  <a:lnTo>
                    <a:pt x="1560563" y="254000"/>
                  </a:lnTo>
                  <a:lnTo>
                    <a:pt x="1573972" y="266700"/>
                  </a:lnTo>
                  <a:lnTo>
                    <a:pt x="1613509" y="304800"/>
                  </a:lnTo>
                  <a:lnTo>
                    <a:pt x="1678114" y="304800"/>
                  </a:lnTo>
                  <a:lnTo>
                    <a:pt x="1667197" y="292100"/>
                  </a:lnTo>
                  <a:lnTo>
                    <a:pt x="1644610" y="266700"/>
                  </a:lnTo>
                  <a:lnTo>
                    <a:pt x="1633664" y="266700"/>
                  </a:lnTo>
                  <a:lnTo>
                    <a:pt x="1626799" y="254000"/>
                  </a:lnTo>
                  <a:lnTo>
                    <a:pt x="1619577" y="254000"/>
                  </a:lnTo>
                  <a:lnTo>
                    <a:pt x="1611654" y="241300"/>
                  </a:lnTo>
                  <a:close/>
                </a:path>
                <a:path w="2049779" h="2247900">
                  <a:moveTo>
                    <a:pt x="1587436" y="228600"/>
                  </a:moveTo>
                  <a:lnTo>
                    <a:pt x="1439506" y="228600"/>
                  </a:lnTo>
                  <a:lnTo>
                    <a:pt x="1436535" y="241300"/>
                  </a:lnTo>
                  <a:lnTo>
                    <a:pt x="1595767" y="241300"/>
                  </a:lnTo>
                  <a:lnTo>
                    <a:pt x="1587436" y="228600"/>
                  </a:lnTo>
                  <a:close/>
                </a:path>
                <a:path w="2049779" h="2247900">
                  <a:moveTo>
                    <a:pt x="1565249" y="203200"/>
                  </a:moveTo>
                  <a:lnTo>
                    <a:pt x="1380279" y="203200"/>
                  </a:lnTo>
                  <a:lnTo>
                    <a:pt x="1391119" y="215900"/>
                  </a:lnTo>
                  <a:lnTo>
                    <a:pt x="1419066" y="215900"/>
                  </a:lnTo>
                  <a:lnTo>
                    <a:pt x="1435747" y="228600"/>
                  </a:lnTo>
                  <a:lnTo>
                    <a:pt x="1584020" y="228600"/>
                  </a:lnTo>
                  <a:lnTo>
                    <a:pt x="1575438" y="215900"/>
                  </a:lnTo>
                  <a:lnTo>
                    <a:pt x="1565249" y="203200"/>
                  </a:lnTo>
                  <a:close/>
                </a:path>
                <a:path w="2049779" h="2247900">
                  <a:moveTo>
                    <a:pt x="325650" y="203200"/>
                  </a:moveTo>
                  <a:lnTo>
                    <a:pt x="271624" y="203200"/>
                  </a:lnTo>
                  <a:lnTo>
                    <a:pt x="262651" y="215900"/>
                  </a:lnTo>
                  <a:lnTo>
                    <a:pt x="321806" y="215900"/>
                  </a:lnTo>
                  <a:lnTo>
                    <a:pt x="325650" y="203200"/>
                  </a:lnTo>
                  <a:close/>
                </a:path>
                <a:path w="2049779" h="2247900">
                  <a:moveTo>
                    <a:pt x="1523480" y="177800"/>
                  </a:moveTo>
                  <a:lnTo>
                    <a:pt x="1019406" y="177800"/>
                  </a:lnTo>
                  <a:lnTo>
                    <a:pt x="1033269" y="190500"/>
                  </a:lnTo>
                  <a:lnTo>
                    <a:pt x="1045591" y="215900"/>
                  </a:lnTo>
                  <a:lnTo>
                    <a:pt x="1370188" y="215900"/>
                  </a:lnTo>
                  <a:lnTo>
                    <a:pt x="1380279" y="203200"/>
                  </a:lnTo>
                  <a:lnTo>
                    <a:pt x="1553812" y="203200"/>
                  </a:lnTo>
                  <a:lnTo>
                    <a:pt x="1541487" y="190500"/>
                  </a:lnTo>
                  <a:lnTo>
                    <a:pt x="1523480" y="177800"/>
                  </a:lnTo>
                  <a:close/>
                </a:path>
                <a:path w="2049779" h="2247900">
                  <a:moveTo>
                    <a:pt x="366232" y="177800"/>
                  </a:moveTo>
                  <a:lnTo>
                    <a:pt x="300427" y="177800"/>
                  </a:lnTo>
                  <a:lnTo>
                    <a:pt x="289204" y="190500"/>
                  </a:lnTo>
                  <a:lnTo>
                    <a:pt x="280545" y="203200"/>
                  </a:lnTo>
                  <a:lnTo>
                    <a:pt x="337935" y="203200"/>
                  </a:lnTo>
                  <a:lnTo>
                    <a:pt x="345413" y="190500"/>
                  </a:lnTo>
                  <a:lnTo>
                    <a:pt x="366232" y="177800"/>
                  </a:lnTo>
                  <a:close/>
                </a:path>
                <a:path w="2049779" h="2247900">
                  <a:moveTo>
                    <a:pt x="455951" y="177800"/>
                  </a:moveTo>
                  <a:lnTo>
                    <a:pt x="392747" y="177800"/>
                  </a:lnTo>
                  <a:lnTo>
                    <a:pt x="399999" y="190500"/>
                  </a:lnTo>
                  <a:lnTo>
                    <a:pt x="409117" y="190500"/>
                  </a:lnTo>
                  <a:lnTo>
                    <a:pt x="455951" y="177800"/>
                  </a:lnTo>
                  <a:close/>
                </a:path>
                <a:path w="2049779" h="2247900">
                  <a:moveTo>
                    <a:pt x="550636" y="165100"/>
                  </a:moveTo>
                  <a:lnTo>
                    <a:pt x="324574" y="165100"/>
                  </a:lnTo>
                  <a:lnTo>
                    <a:pt x="312164" y="177800"/>
                  </a:lnTo>
                  <a:lnTo>
                    <a:pt x="503156" y="177800"/>
                  </a:lnTo>
                  <a:lnTo>
                    <a:pt x="550636" y="165100"/>
                  </a:lnTo>
                  <a:close/>
                </a:path>
                <a:path w="2049779" h="2247900">
                  <a:moveTo>
                    <a:pt x="1408962" y="114300"/>
                  </a:moveTo>
                  <a:lnTo>
                    <a:pt x="416160" y="114300"/>
                  </a:lnTo>
                  <a:lnTo>
                    <a:pt x="402196" y="127000"/>
                  </a:lnTo>
                  <a:lnTo>
                    <a:pt x="393622" y="127000"/>
                  </a:lnTo>
                  <a:lnTo>
                    <a:pt x="385541" y="139700"/>
                  </a:lnTo>
                  <a:lnTo>
                    <a:pt x="377587" y="139700"/>
                  </a:lnTo>
                  <a:lnTo>
                    <a:pt x="369392" y="152400"/>
                  </a:lnTo>
                  <a:lnTo>
                    <a:pt x="952677" y="152400"/>
                  </a:lnTo>
                  <a:lnTo>
                    <a:pt x="960774" y="165100"/>
                  </a:lnTo>
                  <a:lnTo>
                    <a:pt x="986116" y="165100"/>
                  </a:lnTo>
                  <a:lnTo>
                    <a:pt x="1003767" y="177800"/>
                  </a:lnTo>
                  <a:lnTo>
                    <a:pt x="1505821" y="177800"/>
                  </a:lnTo>
                  <a:lnTo>
                    <a:pt x="1488136" y="165100"/>
                  </a:lnTo>
                  <a:lnTo>
                    <a:pt x="1470050" y="152400"/>
                  </a:lnTo>
                  <a:lnTo>
                    <a:pt x="1429913" y="127000"/>
                  </a:lnTo>
                  <a:lnTo>
                    <a:pt x="1408962" y="114300"/>
                  </a:lnTo>
                  <a:close/>
                </a:path>
                <a:path w="2049779" h="2247900">
                  <a:moveTo>
                    <a:pt x="646038" y="152400"/>
                  </a:moveTo>
                  <a:lnTo>
                    <a:pt x="346001" y="152400"/>
                  </a:lnTo>
                  <a:lnTo>
                    <a:pt x="337820" y="165100"/>
                  </a:lnTo>
                  <a:lnTo>
                    <a:pt x="598295" y="165100"/>
                  </a:lnTo>
                  <a:lnTo>
                    <a:pt x="646038" y="152400"/>
                  </a:lnTo>
                  <a:close/>
                </a:path>
                <a:path w="2049779" h="2247900">
                  <a:moveTo>
                    <a:pt x="893038" y="152400"/>
                  </a:moveTo>
                  <a:lnTo>
                    <a:pt x="693770" y="152400"/>
                  </a:lnTo>
                  <a:lnTo>
                    <a:pt x="741395" y="165100"/>
                  </a:lnTo>
                  <a:lnTo>
                    <a:pt x="896226" y="165100"/>
                  </a:lnTo>
                  <a:lnTo>
                    <a:pt x="893038" y="152400"/>
                  </a:lnTo>
                  <a:close/>
                </a:path>
                <a:path w="2049779" h="2247900">
                  <a:moveTo>
                    <a:pt x="1236649" y="50800"/>
                  </a:moveTo>
                  <a:lnTo>
                    <a:pt x="574128" y="50800"/>
                  </a:lnTo>
                  <a:lnTo>
                    <a:pt x="563035" y="63500"/>
                  </a:lnTo>
                  <a:lnTo>
                    <a:pt x="523717" y="63500"/>
                  </a:lnTo>
                  <a:lnTo>
                    <a:pt x="516703" y="76200"/>
                  </a:lnTo>
                  <a:lnTo>
                    <a:pt x="498339" y="76200"/>
                  </a:lnTo>
                  <a:lnTo>
                    <a:pt x="486770" y="88900"/>
                  </a:lnTo>
                  <a:lnTo>
                    <a:pt x="475132" y="88900"/>
                  </a:lnTo>
                  <a:lnTo>
                    <a:pt x="463511" y="101600"/>
                  </a:lnTo>
                  <a:lnTo>
                    <a:pt x="443956" y="101600"/>
                  </a:lnTo>
                  <a:lnTo>
                    <a:pt x="429760" y="114300"/>
                  </a:lnTo>
                  <a:lnTo>
                    <a:pt x="1379232" y="114300"/>
                  </a:lnTo>
                  <a:lnTo>
                    <a:pt x="1376260" y="101600"/>
                  </a:lnTo>
                  <a:lnTo>
                    <a:pt x="1342813" y="88900"/>
                  </a:lnTo>
                  <a:lnTo>
                    <a:pt x="1272812" y="63500"/>
                  </a:lnTo>
                  <a:lnTo>
                    <a:pt x="1236649" y="50800"/>
                  </a:lnTo>
                  <a:close/>
                </a:path>
                <a:path w="2049779" h="2247900">
                  <a:moveTo>
                    <a:pt x="1008697" y="25400"/>
                  </a:moveTo>
                  <a:lnTo>
                    <a:pt x="655821" y="25400"/>
                  </a:lnTo>
                  <a:lnTo>
                    <a:pt x="638437" y="38100"/>
                  </a:lnTo>
                  <a:lnTo>
                    <a:pt x="621868" y="50800"/>
                  </a:lnTo>
                  <a:lnTo>
                    <a:pt x="1007554" y="50800"/>
                  </a:lnTo>
                  <a:lnTo>
                    <a:pt x="1003744" y="38100"/>
                  </a:lnTo>
                  <a:lnTo>
                    <a:pt x="1003084" y="38100"/>
                  </a:lnTo>
                  <a:lnTo>
                    <a:pt x="1008697" y="25400"/>
                  </a:lnTo>
                  <a:close/>
                </a:path>
                <a:path w="2049779" h="2247900">
                  <a:moveTo>
                    <a:pt x="1207981" y="38100"/>
                  </a:moveTo>
                  <a:lnTo>
                    <a:pt x="1050417" y="38100"/>
                  </a:lnTo>
                  <a:lnTo>
                    <a:pt x="1045286" y="50800"/>
                  </a:lnTo>
                  <a:lnTo>
                    <a:pt x="1222295" y="50800"/>
                  </a:lnTo>
                  <a:lnTo>
                    <a:pt x="1207981" y="38100"/>
                  </a:lnTo>
                  <a:close/>
                </a:path>
                <a:path w="2049779" h="2247900">
                  <a:moveTo>
                    <a:pt x="1157520" y="25400"/>
                  </a:moveTo>
                  <a:lnTo>
                    <a:pt x="1061008" y="25400"/>
                  </a:lnTo>
                  <a:lnTo>
                    <a:pt x="1054722" y="38100"/>
                  </a:lnTo>
                  <a:lnTo>
                    <a:pt x="1170063" y="38100"/>
                  </a:lnTo>
                  <a:lnTo>
                    <a:pt x="1157520" y="25400"/>
                  </a:lnTo>
                  <a:close/>
                </a:path>
                <a:path w="2049779" h="2247900">
                  <a:moveTo>
                    <a:pt x="1091996" y="12700"/>
                  </a:moveTo>
                  <a:lnTo>
                    <a:pt x="718659" y="12700"/>
                  </a:lnTo>
                  <a:lnTo>
                    <a:pt x="691108" y="25400"/>
                  </a:lnTo>
                  <a:lnTo>
                    <a:pt x="1099896" y="25400"/>
                  </a:lnTo>
                  <a:lnTo>
                    <a:pt x="1091996" y="12700"/>
                  </a:lnTo>
                  <a:close/>
                </a:path>
                <a:path w="2049779" h="2247900">
                  <a:moveTo>
                    <a:pt x="1035621" y="0"/>
                  </a:moveTo>
                  <a:lnTo>
                    <a:pt x="840994" y="0"/>
                  </a:lnTo>
                  <a:lnTo>
                    <a:pt x="802932" y="12700"/>
                  </a:lnTo>
                  <a:lnTo>
                    <a:pt x="1054700" y="12700"/>
                  </a:lnTo>
                  <a:lnTo>
                    <a:pt x="1035621" y="0"/>
                  </a:lnTo>
                  <a:close/>
                </a:path>
              </a:pathLst>
            </a:custGeom>
            <a:solidFill>
              <a:srgbClr val="F6851F"/>
            </a:solidFill>
          </p:spPr>
          <p:txBody>
            <a:bodyPr wrap="square" lIns="0" tIns="0" rIns="0" bIns="0" rtlCol="0"/>
            <a:lstStyle/>
            <a:p>
              <a:endParaRPr/>
            </a:p>
          </p:txBody>
        </p:sp>
        <p:pic>
          <p:nvPicPr>
            <p:cNvPr id="9" name="object 9"/>
            <p:cNvPicPr/>
            <p:nvPr/>
          </p:nvPicPr>
          <p:blipFill>
            <a:blip r:embed="rId6" cstate="email">
              <a:extLst>
                <a:ext uri="{28A0092B-C50C-407E-A947-70E740481C1C}">
                  <a14:useLocalDpi xmlns:a14="http://schemas.microsoft.com/office/drawing/2010/main"/>
                </a:ext>
              </a:extLst>
            </a:blip>
            <a:stretch>
              <a:fillRect/>
            </a:stretch>
          </p:blipFill>
          <p:spPr>
            <a:xfrm>
              <a:off x="14108579" y="2283954"/>
              <a:ext cx="1697198" cy="2159000"/>
            </a:xfrm>
            <a:prstGeom prst="rect">
              <a:avLst/>
            </a:prstGeom>
          </p:spPr>
        </p:pic>
        <p:sp>
          <p:nvSpPr>
            <p:cNvPr id="10" name="object 10"/>
            <p:cNvSpPr/>
            <p:nvPr/>
          </p:nvSpPr>
          <p:spPr>
            <a:xfrm>
              <a:off x="10704240" y="2221750"/>
              <a:ext cx="2049780" cy="2247900"/>
            </a:xfrm>
            <a:custGeom>
              <a:avLst/>
              <a:gdLst/>
              <a:ahLst/>
              <a:cxnLst/>
              <a:rect l="l" t="t" r="r" b="b"/>
              <a:pathLst>
                <a:path w="2049779" h="2247900">
                  <a:moveTo>
                    <a:pt x="1272182" y="2235200"/>
                  </a:moveTo>
                  <a:lnTo>
                    <a:pt x="981288" y="2235200"/>
                  </a:lnTo>
                  <a:lnTo>
                    <a:pt x="984019" y="2247900"/>
                  </a:lnTo>
                  <a:lnTo>
                    <a:pt x="1252395" y="2247900"/>
                  </a:lnTo>
                  <a:lnTo>
                    <a:pt x="1272182" y="2235200"/>
                  </a:lnTo>
                  <a:close/>
                </a:path>
                <a:path w="2049779" h="2247900">
                  <a:moveTo>
                    <a:pt x="1353173" y="2222500"/>
                  </a:moveTo>
                  <a:lnTo>
                    <a:pt x="913700" y="2222500"/>
                  </a:lnTo>
                  <a:lnTo>
                    <a:pt x="939848" y="2235200"/>
                  </a:lnTo>
                  <a:lnTo>
                    <a:pt x="1332101" y="2235200"/>
                  </a:lnTo>
                  <a:lnTo>
                    <a:pt x="1353173" y="2222500"/>
                  </a:lnTo>
                  <a:close/>
                </a:path>
                <a:path w="2049779" h="2247900">
                  <a:moveTo>
                    <a:pt x="1426919" y="2209800"/>
                  </a:moveTo>
                  <a:lnTo>
                    <a:pt x="835467" y="2209800"/>
                  </a:lnTo>
                  <a:lnTo>
                    <a:pt x="861194" y="2222500"/>
                  </a:lnTo>
                  <a:lnTo>
                    <a:pt x="1421737" y="2222500"/>
                  </a:lnTo>
                  <a:lnTo>
                    <a:pt x="1426919" y="2209800"/>
                  </a:lnTo>
                  <a:close/>
                </a:path>
                <a:path w="2049779" h="2247900">
                  <a:moveTo>
                    <a:pt x="1455040" y="2197100"/>
                  </a:moveTo>
                  <a:lnTo>
                    <a:pt x="792774" y="2197100"/>
                  </a:lnTo>
                  <a:lnTo>
                    <a:pt x="807043" y="2209800"/>
                  </a:lnTo>
                  <a:lnTo>
                    <a:pt x="1447380" y="2209800"/>
                  </a:lnTo>
                  <a:lnTo>
                    <a:pt x="1455040" y="2197100"/>
                  </a:lnTo>
                  <a:close/>
                </a:path>
                <a:path w="2049779" h="2247900">
                  <a:moveTo>
                    <a:pt x="902102" y="2057400"/>
                  </a:moveTo>
                  <a:lnTo>
                    <a:pt x="585849" y="2057400"/>
                  </a:lnTo>
                  <a:lnTo>
                    <a:pt x="605135" y="2082800"/>
                  </a:lnTo>
                  <a:lnTo>
                    <a:pt x="650022" y="2120900"/>
                  </a:lnTo>
                  <a:lnTo>
                    <a:pt x="688465" y="2159000"/>
                  </a:lnTo>
                  <a:lnTo>
                    <a:pt x="709139" y="2171700"/>
                  </a:lnTo>
                  <a:lnTo>
                    <a:pt x="731932" y="2184400"/>
                  </a:lnTo>
                  <a:lnTo>
                    <a:pt x="755632" y="2184400"/>
                  </a:lnTo>
                  <a:lnTo>
                    <a:pt x="779028" y="2197100"/>
                  </a:lnTo>
                  <a:lnTo>
                    <a:pt x="1462771" y="2197100"/>
                  </a:lnTo>
                  <a:lnTo>
                    <a:pt x="1528316" y="2171700"/>
                  </a:lnTo>
                  <a:lnTo>
                    <a:pt x="1560387" y="2171700"/>
                  </a:lnTo>
                  <a:lnTo>
                    <a:pt x="1575352" y="2159000"/>
                  </a:lnTo>
                  <a:lnTo>
                    <a:pt x="1062773" y="2159000"/>
                  </a:lnTo>
                  <a:lnTo>
                    <a:pt x="1043584" y="2146300"/>
                  </a:lnTo>
                  <a:lnTo>
                    <a:pt x="794424" y="2146300"/>
                  </a:lnTo>
                  <a:lnTo>
                    <a:pt x="787952" y="2133600"/>
                  </a:lnTo>
                  <a:lnTo>
                    <a:pt x="969579" y="2133600"/>
                  </a:lnTo>
                  <a:lnTo>
                    <a:pt x="970201" y="2120900"/>
                  </a:lnTo>
                  <a:lnTo>
                    <a:pt x="1471635" y="2120900"/>
                  </a:lnTo>
                  <a:lnTo>
                    <a:pt x="1479103" y="2108200"/>
                  </a:lnTo>
                  <a:lnTo>
                    <a:pt x="1491333" y="2095500"/>
                  </a:lnTo>
                  <a:lnTo>
                    <a:pt x="1700566" y="2095500"/>
                  </a:lnTo>
                  <a:lnTo>
                    <a:pt x="1715936" y="2082800"/>
                  </a:lnTo>
                  <a:lnTo>
                    <a:pt x="979885" y="2082800"/>
                  </a:lnTo>
                  <a:lnTo>
                    <a:pt x="959346" y="2070100"/>
                  </a:lnTo>
                  <a:lnTo>
                    <a:pt x="909859" y="2070100"/>
                  </a:lnTo>
                  <a:lnTo>
                    <a:pt x="902102" y="2057400"/>
                  </a:lnTo>
                  <a:close/>
                </a:path>
                <a:path w="2049779" h="2247900">
                  <a:moveTo>
                    <a:pt x="1590317" y="2146300"/>
                  </a:moveTo>
                  <a:lnTo>
                    <a:pt x="1159423" y="2146300"/>
                  </a:lnTo>
                  <a:lnTo>
                    <a:pt x="1140586" y="2159000"/>
                  </a:lnTo>
                  <a:lnTo>
                    <a:pt x="1575352" y="2159000"/>
                  </a:lnTo>
                  <a:lnTo>
                    <a:pt x="1590317" y="2146300"/>
                  </a:lnTo>
                  <a:close/>
                </a:path>
                <a:path w="2049779" h="2247900">
                  <a:moveTo>
                    <a:pt x="982877" y="2133600"/>
                  </a:moveTo>
                  <a:lnTo>
                    <a:pt x="810308" y="2133600"/>
                  </a:lnTo>
                  <a:lnTo>
                    <a:pt x="800881" y="2146300"/>
                  </a:lnTo>
                  <a:lnTo>
                    <a:pt x="996392" y="2146300"/>
                  </a:lnTo>
                  <a:lnTo>
                    <a:pt x="982877" y="2133600"/>
                  </a:lnTo>
                  <a:close/>
                </a:path>
                <a:path w="2049779" h="2247900">
                  <a:moveTo>
                    <a:pt x="1471635" y="2120900"/>
                  </a:moveTo>
                  <a:lnTo>
                    <a:pt x="1015210" y="2120900"/>
                  </a:lnTo>
                  <a:lnTo>
                    <a:pt x="1035336" y="2133600"/>
                  </a:lnTo>
                  <a:lnTo>
                    <a:pt x="1182177" y="2133600"/>
                  </a:lnTo>
                  <a:lnTo>
                    <a:pt x="1180297" y="2146300"/>
                  </a:lnTo>
                  <a:lnTo>
                    <a:pt x="1465044" y="2146300"/>
                  </a:lnTo>
                  <a:lnTo>
                    <a:pt x="1467444" y="2133600"/>
                  </a:lnTo>
                  <a:lnTo>
                    <a:pt x="1471635" y="2120900"/>
                  </a:lnTo>
                  <a:close/>
                </a:path>
                <a:path w="2049779" h="2247900">
                  <a:moveTo>
                    <a:pt x="1684894" y="2095500"/>
                  </a:moveTo>
                  <a:lnTo>
                    <a:pt x="1506675" y="2095500"/>
                  </a:lnTo>
                  <a:lnTo>
                    <a:pt x="1506700" y="2108200"/>
                  </a:lnTo>
                  <a:lnTo>
                    <a:pt x="1508415" y="2108200"/>
                  </a:lnTo>
                  <a:lnTo>
                    <a:pt x="1506484" y="2120900"/>
                  </a:lnTo>
                  <a:lnTo>
                    <a:pt x="1499866" y="2120900"/>
                  </a:lnTo>
                  <a:lnTo>
                    <a:pt x="1491146" y="2133600"/>
                  </a:lnTo>
                  <a:lnTo>
                    <a:pt x="1479734" y="2146300"/>
                  </a:lnTo>
                  <a:lnTo>
                    <a:pt x="1596235" y="2146300"/>
                  </a:lnTo>
                  <a:lnTo>
                    <a:pt x="1620457" y="2133600"/>
                  </a:lnTo>
                  <a:lnTo>
                    <a:pt x="1642574" y="2133600"/>
                  </a:lnTo>
                  <a:lnTo>
                    <a:pt x="1663686" y="2108200"/>
                  </a:lnTo>
                  <a:lnTo>
                    <a:pt x="1684894" y="2095500"/>
                  </a:lnTo>
                  <a:close/>
                </a:path>
                <a:path w="2049779" h="2247900">
                  <a:moveTo>
                    <a:pt x="1024166" y="1981200"/>
                  </a:moveTo>
                  <a:lnTo>
                    <a:pt x="836064" y="1981200"/>
                  </a:lnTo>
                  <a:lnTo>
                    <a:pt x="837944" y="1993900"/>
                  </a:lnTo>
                  <a:lnTo>
                    <a:pt x="837309" y="1993900"/>
                  </a:lnTo>
                  <a:lnTo>
                    <a:pt x="836877" y="2006600"/>
                  </a:lnTo>
                  <a:lnTo>
                    <a:pt x="416481" y="2006600"/>
                  </a:lnTo>
                  <a:lnTo>
                    <a:pt x="505737" y="2057400"/>
                  </a:lnTo>
                  <a:lnTo>
                    <a:pt x="514952" y="2070100"/>
                  </a:lnTo>
                  <a:lnTo>
                    <a:pt x="524333" y="2070100"/>
                  </a:lnTo>
                  <a:lnTo>
                    <a:pt x="533233" y="2082800"/>
                  </a:lnTo>
                  <a:lnTo>
                    <a:pt x="541005" y="2082800"/>
                  </a:lnTo>
                  <a:lnTo>
                    <a:pt x="552499" y="2095500"/>
                  </a:lnTo>
                  <a:lnTo>
                    <a:pt x="565103" y="2095500"/>
                  </a:lnTo>
                  <a:lnTo>
                    <a:pt x="578059" y="2108200"/>
                  </a:lnTo>
                  <a:lnTo>
                    <a:pt x="590611" y="2120900"/>
                  </a:lnTo>
                  <a:lnTo>
                    <a:pt x="616151" y="2120900"/>
                  </a:lnTo>
                  <a:lnTo>
                    <a:pt x="608135" y="2108200"/>
                  </a:lnTo>
                  <a:lnTo>
                    <a:pt x="598182" y="2095500"/>
                  </a:lnTo>
                  <a:lnTo>
                    <a:pt x="588603" y="2082800"/>
                  </a:lnTo>
                  <a:lnTo>
                    <a:pt x="581708" y="2070100"/>
                  </a:lnTo>
                  <a:lnTo>
                    <a:pt x="584464" y="2057400"/>
                  </a:lnTo>
                  <a:lnTo>
                    <a:pt x="856767" y="2057400"/>
                  </a:lnTo>
                  <a:lnTo>
                    <a:pt x="851011" y="2044700"/>
                  </a:lnTo>
                  <a:lnTo>
                    <a:pt x="843697" y="2044700"/>
                  </a:lnTo>
                  <a:lnTo>
                    <a:pt x="852972" y="2032000"/>
                  </a:lnTo>
                  <a:lnTo>
                    <a:pt x="1157877" y="2032000"/>
                  </a:lnTo>
                  <a:lnTo>
                    <a:pt x="1068265" y="2006600"/>
                  </a:lnTo>
                  <a:lnTo>
                    <a:pt x="1024166" y="1981200"/>
                  </a:lnTo>
                  <a:close/>
                </a:path>
                <a:path w="2049779" h="2247900">
                  <a:moveTo>
                    <a:pt x="1746425" y="2057400"/>
                  </a:moveTo>
                  <a:lnTo>
                    <a:pt x="1141372" y="2057400"/>
                  </a:lnTo>
                  <a:lnTo>
                    <a:pt x="1141588" y="2070100"/>
                  </a:lnTo>
                  <a:lnTo>
                    <a:pt x="1046285" y="2070100"/>
                  </a:lnTo>
                  <a:lnTo>
                    <a:pt x="1022754" y="2082800"/>
                  </a:lnTo>
                  <a:lnTo>
                    <a:pt x="1715936" y="2082800"/>
                  </a:lnTo>
                  <a:lnTo>
                    <a:pt x="1746425" y="2057400"/>
                  </a:lnTo>
                  <a:close/>
                </a:path>
                <a:path w="2049779" h="2247900">
                  <a:moveTo>
                    <a:pt x="892109" y="2044700"/>
                  </a:moveTo>
                  <a:lnTo>
                    <a:pt x="871865" y="2044700"/>
                  </a:lnTo>
                  <a:lnTo>
                    <a:pt x="863029" y="2057400"/>
                  </a:lnTo>
                  <a:lnTo>
                    <a:pt x="889569" y="2057400"/>
                  </a:lnTo>
                  <a:lnTo>
                    <a:pt x="892109" y="2044700"/>
                  </a:lnTo>
                  <a:close/>
                </a:path>
                <a:path w="2049779" h="2247900">
                  <a:moveTo>
                    <a:pt x="1294568" y="2044700"/>
                  </a:moveTo>
                  <a:lnTo>
                    <a:pt x="945411" y="2044700"/>
                  </a:lnTo>
                  <a:lnTo>
                    <a:pt x="960215" y="2057400"/>
                  </a:lnTo>
                  <a:lnTo>
                    <a:pt x="1340400" y="2057400"/>
                  </a:lnTo>
                  <a:lnTo>
                    <a:pt x="1294568" y="2044700"/>
                  </a:lnTo>
                  <a:close/>
                </a:path>
                <a:path w="2049779" h="2247900">
                  <a:moveTo>
                    <a:pt x="2049625" y="1765300"/>
                  </a:moveTo>
                  <a:lnTo>
                    <a:pt x="2015390" y="1803400"/>
                  </a:lnTo>
                  <a:lnTo>
                    <a:pt x="1979797" y="1828800"/>
                  </a:lnTo>
                  <a:lnTo>
                    <a:pt x="1942931" y="1866900"/>
                  </a:lnTo>
                  <a:lnTo>
                    <a:pt x="1904876" y="1892300"/>
                  </a:lnTo>
                  <a:lnTo>
                    <a:pt x="1865717" y="1917700"/>
                  </a:lnTo>
                  <a:lnTo>
                    <a:pt x="1825538" y="1943100"/>
                  </a:lnTo>
                  <a:lnTo>
                    <a:pt x="1784423" y="1955800"/>
                  </a:lnTo>
                  <a:lnTo>
                    <a:pt x="1742457" y="1981200"/>
                  </a:lnTo>
                  <a:lnTo>
                    <a:pt x="1699725" y="1993900"/>
                  </a:lnTo>
                  <a:lnTo>
                    <a:pt x="1522818" y="2044700"/>
                  </a:lnTo>
                  <a:lnTo>
                    <a:pt x="1477519" y="2044700"/>
                  </a:lnTo>
                  <a:lnTo>
                    <a:pt x="1431960" y="2057400"/>
                  </a:lnTo>
                  <a:lnTo>
                    <a:pt x="1757316" y="2057400"/>
                  </a:lnTo>
                  <a:lnTo>
                    <a:pt x="1779074" y="2044700"/>
                  </a:lnTo>
                  <a:lnTo>
                    <a:pt x="1803944" y="2019300"/>
                  </a:lnTo>
                  <a:lnTo>
                    <a:pt x="1811014" y="2019300"/>
                  </a:lnTo>
                  <a:lnTo>
                    <a:pt x="1827949" y="2006600"/>
                  </a:lnTo>
                  <a:lnTo>
                    <a:pt x="1836903" y="2006600"/>
                  </a:lnTo>
                  <a:lnTo>
                    <a:pt x="1844615" y="1993900"/>
                  </a:lnTo>
                  <a:lnTo>
                    <a:pt x="1850591" y="1981200"/>
                  </a:lnTo>
                  <a:lnTo>
                    <a:pt x="1859084" y="1981200"/>
                  </a:lnTo>
                  <a:lnTo>
                    <a:pt x="1864421" y="1968500"/>
                  </a:lnTo>
                  <a:lnTo>
                    <a:pt x="1870149" y="1968500"/>
                  </a:lnTo>
                  <a:lnTo>
                    <a:pt x="1881392" y="1955800"/>
                  </a:lnTo>
                  <a:lnTo>
                    <a:pt x="1892267" y="1943100"/>
                  </a:lnTo>
                  <a:lnTo>
                    <a:pt x="1902412" y="1943100"/>
                  </a:lnTo>
                  <a:lnTo>
                    <a:pt x="1911462" y="1930400"/>
                  </a:lnTo>
                  <a:lnTo>
                    <a:pt x="1919644" y="1917700"/>
                  </a:lnTo>
                  <a:lnTo>
                    <a:pt x="1929150" y="1905000"/>
                  </a:lnTo>
                  <a:lnTo>
                    <a:pt x="1940880" y="1892300"/>
                  </a:lnTo>
                  <a:lnTo>
                    <a:pt x="1955734" y="1892300"/>
                  </a:lnTo>
                  <a:lnTo>
                    <a:pt x="1961271" y="1879600"/>
                  </a:lnTo>
                  <a:lnTo>
                    <a:pt x="1965653" y="1879600"/>
                  </a:lnTo>
                  <a:lnTo>
                    <a:pt x="1969793" y="1866900"/>
                  </a:lnTo>
                  <a:lnTo>
                    <a:pt x="1974646" y="1866900"/>
                  </a:lnTo>
                  <a:lnTo>
                    <a:pt x="1979278" y="1854200"/>
                  </a:lnTo>
                  <a:lnTo>
                    <a:pt x="1984061" y="1854200"/>
                  </a:lnTo>
                  <a:lnTo>
                    <a:pt x="1989364" y="1841500"/>
                  </a:lnTo>
                  <a:lnTo>
                    <a:pt x="2004256" y="1828800"/>
                  </a:lnTo>
                  <a:lnTo>
                    <a:pt x="2018756" y="1816100"/>
                  </a:lnTo>
                  <a:lnTo>
                    <a:pt x="2032292" y="1803400"/>
                  </a:lnTo>
                  <a:lnTo>
                    <a:pt x="2044291" y="1778000"/>
                  </a:lnTo>
                  <a:lnTo>
                    <a:pt x="2046171" y="1778000"/>
                  </a:lnTo>
                  <a:lnTo>
                    <a:pt x="2049625" y="1765300"/>
                  </a:lnTo>
                  <a:close/>
                </a:path>
                <a:path w="2049779" h="2247900">
                  <a:moveTo>
                    <a:pt x="1157877" y="2032000"/>
                  </a:moveTo>
                  <a:lnTo>
                    <a:pt x="859891" y="2032000"/>
                  </a:lnTo>
                  <a:lnTo>
                    <a:pt x="865755" y="2044700"/>
                  </a:lnTo>
                  <a:lnTo>
                    <a:pt x="1203222" y="2044700"/>
                  </a:lnTo>
                  <a:lnTo>
                    <a:pt x="1157877" y="2032000"/>
                  </a:lnTo>
                  <a:close/>
                </a:path>
                <a:path w="2049779" h="2247900">
                  <a:moveTo>
                    <a:pt x="804924" y="1993900"/>
                  </a:moveTo>
                  <a:lnTo>
                    <a:pt x="378546" y="1993900"/>
                  </a:lnTo>
                  <a:lnTo>
                    <a:pt x="385108" y="2006600"/>
                  </a:lnTo>
                  <a:lnTo>
                    <a:pt x="812950" y="2006600"/>
                  </a:lnTo>
                  <a:lnTo>
                    <a:pt x="804924" y="1993900"/>
                  </a:lnTo>
                  <a:close/>
                </a:path>
                <a:path w="2049779" h="2247900">
                  <a:moveTo>
                    <a:pt x="178636" y="1689100"/>
                  </a:moveTo>
                  <a:lnTo>
                    <a:pt x="144281" y="1689100"/>
                  </a:lnTo>
                  <a:lnTo>
                    <a:pt x="149756" y="1701800"/>
                  </a:lnTo>
                  <a:lnTo>
                    <a:pt x="154945" y="1714500"/>
                  </a:lnTo>
                  <a:lnTo>
                    <a:pt x="169004" y="1727200"/>
                  </a:lnTo>
                  <a:lnTo>
                    <a:pt x="177923" y="1752600"/>
                  </a:lnTo>
                  <a:lnTo>
                    <a:pt x="186621" y="1765300"/>
                  </a:lnTo>
                  <a:lnTo>
                    <a:pt x="194955" y="1778000"/>
                  </a:lnTo>
                  <a:lnTo>
                    <a:pt x="202341" y="1790700"/>
                  </a:lnTo>
                  <a:lnTo>
                    <a:pt x="210638" y="1803400"/>
                  </a:lnTo>
                  <a:lnTo>
                    <a:pt x="219485" y="1816100"/>
                  </a:lnTo>
                  <a:lnTo>
                    <a:pt x="228521" y="1828800"/>
                  </a:lnTo>
                  <a:lnTo>
                    <a:pt x="241604" y="1841500"/>
                  </a:lnTo>
                  <a:lnTo>
                    <a:pt x="254121" y="1866900"/>
                  </a:lnTo>
                  <a:lnTo>
                    <a:pt x="266530" y="1879600"/>
                  </a:lnTo>
                  <a:lnTo>
                    <a:pt x="279283" y="1905000"/>
                  </a:lnTo>
                  <a:lnTo>
                    <a:pt x="288821" y="1917700"/>
                  </a:lnTo>
                  <a:lnTo>
                    <a:pt x="299179" y="1917700"/>
                  </a:lnTo>
                  <a:lnTo>
                    <a:pt x="311007" y="1930400"/>
                  </a:lnTo>
                  <a:lnTo>
                    <a:pt x="324952" y="1943100"/>
                  </a:lnTo>
                  <a:lnTo>
                    <a:pt x="332509" y="1943100"/>
                  </a:lnTo>
                  <a:lnTo>
                    <a:pt x="338522" y="1955800"/>
                  </a:lnTo>
                  <a:lnTo>
                    <a:pt x="347312" y="1968500"/>
                  </a:lnTo>
                  <a:lnTo>
                    <a:pt x="357325" y="1981200"/>
                  </a:lnTo>
                  <a:lnTo>
                    <a:pt x="367002" y="1993900"/>
                  </a:lnTo>
                  <a:lnTo>
                    <a:pt x="799932" y="1993900"/>
                  </a:lnTo>
                  <a:lnTo>
                    <a:pt x="801342" y="1981200"/>
                  </a:lnTo>
                  <a:lnTo>
                    <a:pt x="1024166" y="1981200"/>
                  </a:lnTo>
                  <a:lnTo>
                    <a:pt x="980652" y="1968500"/>
                  </a:lnTo>
                  <a:lnTo>
                    <a:pt x="937808" y="1943100"/>
                  </a:lnTo>
                  <a:lnTo>
                    <a:pt x="895716" y="1930400"/>
                  </a:lnTo>
                  <a:lnTo>
                    <a:pt x="854462" y="1905000"/>
                  </a:lnTo>
                  <a:lnTo>
                    <a:pt x="814131" y="1866900"/>
                  </a:lnTo>
                  <a:lnTo>
                    <a:pt x="793193" y="1854200"/>
                  </a:lnTo>
                  <a:lnTo>
                    <a:pt x="306017" y="1854200"/>
                  </a:lnTo>
                  <a:lnTo>
                    <a:pt x="272983" y="1816100"/>
                  </a:lnTo>
                  <a:lnTo>
                    <a:pt x="210354" y="1739900"/>
                  </a:lnTo>
                  <a:lnTo>
                    <a:pt x="178064" y="1701800"/>
                  </a:lnTo>
                  <a:lnTo>
                    <a:pt x="178636" y="1689100"/>
                  </a:lnTo>
                  <a:close/>
                </a:path>
                <a:path w="2049779" h="2247900">
                  <a:moveTo>
                    <a:pt x="207795" y="838200"/>
                  </a:moveTo>
                  <a:lnTo>
                    <a:pt x="39266" y="838200"/>
                  </a:lnTo>
                  <a:lnTo>
                    <a:pt x="37475" y="850900"/>
                  </a:lnTo>
                  <a:lnTo>
                    <a:pt x="34252" y="863600"/>
                  </a:lnTo>
                  <a:lnTo>
                    <a:pt x="31370" y="876300"/>
                  </a:lnTo>
                  <a:lnTo>
                    <a:pt x="28378" y="901700"/>
                  </a:lnTo>
                  <a:lnTo>
                    <a:pt x="24826" y="914400"/>
                  </a:lnTo>
                  <a:lnTo>
                    <a:pt x="19760" y="927100"/>
                  </a:lnTo>
                  <a:lnTo>
                    <a:pt x="15661" y="952500"/>
                  </a:lnTo>
                  <a:lnTo>
                    <a:pt x="12951" y="977900"/>
                  </a:lnTo>
                  <a:lnTo>
                    <a:pt x="12050" y="1003300"/>
                  </a:lnTo>
                  <a:lnTo>
                    <a:pt x="10744" y="1028700"/>
                  </a:lnTo>
                  <a:lnTo>
                    <a:pt x="7811" y="1054100"/>
                  </a:lnTo>
                  <a:lnTo>
                    <a:pt x="5160" y="1066800"/>
                  </a:lnTo>
                  <a:lnTo>
                    <a:pt x="4697" y="1092200"/>
                  </a:lnTo>
                  <a:lnTo>
                    <a:pt x="4190" y="1117600"/>
                  </a:lnTo>
                  <a:lnTo>
                    <a:pt x="1909" y="1143000"/>
                  </a:lnTo>
                  <a:lnTo>
                    <a:pt x="0" y="1168400"/>
                  </a:lnTo>
                  <a:lnTo>
                    <a:pt x="607" y="1193800"/>
                  </a:lnTo>
                  <a:lnTo>
                    <a:pt x="3178" y="1206500"/>
                  </a:lnTo>
                  <a:lnTo>
                    <a:pt x="5392" y="1231900"/>
                  </a:lnTo>
                  <a:lnTo>
                    <a:pt x="7772" y="1257300"/>
                  </a:lnTo>
                  <a:lnTo>
                    <a:pt x="10843" y="1282700"/>
                  </a:lnTo>
                  <a:lnTo>
                    <a:pt x="12068" y="1295400"/>
                  </a:lnTo>
                  <a:lnTo>
                    <a:pt x="165860" y="1295400"/>
                  </a:lnTo>
                  <a:lnTo>
                    <a:pt x="166647" y="1308100"/>
                  </a:lnTo>
                  <a:lnTo>
                    <a:pt x="168400" y="1308100"/>
                  </a:lnTo>
                  <a:lnTo>
                    <a:pt x="169924" y="1320800"/>
                  </a:lnTo>
                  <a:lnTo>
                    <a:pt x="169022" y="1320800"/>
                  </a:lnTo>
                  <a:lnTo>
                    <a:pt x="167187" y="1333500"/>
                  </a:lnTo>
                  <a:lnTo>
                    <a:pt x="165053" y="1358900"/>
                  </a:lnTo>
                  <a:lnTo>
                    <a:pt x="162585" y="1371600"/>
                  </a:lnTo>
                  <a:lnTo>
                    <a:pt x="159751" y="1384300"/>
                  </a:lnTo>
                  <a:lnTo>
                    <a:pt x="156859" y="1397000"/>
                  </a:lnTo>
                  <a:lnTo>
                    <a:pt x="152513" y="1397000"/>
                  </a:lnTo>
                  <a:lnTo>
                    <a:pt x="146237" y="1409700"/>
                  </a:lnTo>
                  <a:lnTo>
                    <a:pt x="137551" y="1422400"/>
                  </a:lnTo>
                  <a:lnTo>
                    <a:pt x="39545" y="1422400"/>
                  </a:lnTo>
                  <a:lnTo>
                    <a:pt x="42428" y="1435100"/>
                  </a:lnTo>
                  <a:lnTo>
                    <a:pt x="50746" y="1435100"/>
                  </a:lnTo>
                  <a:lnTo>
                    <a:pt x="53533" y="1447800"/>
                  </a:lnTo>
                  <a:lnTo>
                    <a:pt x="54584" y="1460500"/>
                  </a:lnTo>
                  <a:lnTo>
                    <a:pt x="54366" y="1460500"/>
                  </a:lnTo>
                  <a:lnTo>
                    <a:pt x="53680" y="1473200"/>
                  </a:lnTo>
                  <a:lnTo>
                    <a:pt x="53058" y="1485900"/>
                  </a:lnTo>
                  <a:lnTo>
                    <a:pt x="55509" y="1485900"/>
                  </a:lnTo>
                  <a:lnTo>
                    <a:pt x="63122" y="1511300"/>
                  </a:lnTo>
                  <a:lnTo>
                    <a:pt x="70838" y="1536700"/>
                  </a:lnTo>
                  <a:lnTo>
                    <a:pt x="79316" y="1562100"/>
                  </a:lnTo>
                  <a:lnTo>
                    <a:pt x="89215" y="1587500"/>
                  </a:lnTo>
                  <a:lnTo>
                    <a:pt x="100161" y="1612900"/>
                  </a:lnTo>
                  <a:lnTo>
                    <a:pt x="110775" y="1638300"/>
                  </a:lnTo>
                  <a:lnTo>
                    <a:pt x="122896" y="1663700"/>
                  </a:lnTo>
                  <a:lnTo>
                    <a:pt x="138364" y="1689100"/>
                  </a:lnTo>
                  <a:lnTo>
                    <a:pt x="182128" y="1689100"/>
                  </a:lnTo>
                  <a:lnTo>
                    <a:pt x="189364" y="1701800"/>
                  </a:lnTo>
                  <a:lnTo>
                    <a:pt x="196554" y="1701800"/>
                  </a:lnTo>
                  <a:lnTo>
                    <a:pt x="203865" y="1714500"/>
                  </a:lnTo>
                  <a:lnTo>
                    <a:pt x="211465" y="1727200"/>
                  </a:lnTo>
                  <a:lnTo>
                    <a:pt x="229890" y="1739900"/>
                  </a:lnTo>
                  <a:lnTo>
                    <a:pt x="248457" y="1765300"/>
                  </a:lnTo>
                  <a:lnTo>
                    <a:pt x="267058" y="1778000"/>
                  </a:lnTo>
                  <a:lnTo>
                    <a:pt x="285582" y="1803400"/>
                  </a:lnTo>
                  <a:lnTo>
                    <a:pt x="291704" y="1803400"/>
                  </a:lnTo>
                  <a:lnTo>
                    <a:pt x="297701" y="1816100"/>
                  </a:lnTo>
                  <a:lnTo>
                    <a:pt x="303485" y="1816100"/>
                  </a:lnTo>
                  <a:lnTo>
                    <a:pt x="308963" y="1828800"/>
                  </a:lnTo>
                  <a:lnTo>
                    <a:pt x="313354" y="1828800"/>
                  </a:lnTo>
                  <a:lnTo>
                    <a:pt x="316142" y="1841500"/>
                  </a:lnTo>
                  <a:lnTo>
                    <a:pt x="317011" y="1854200"/>
                  </a:lnTo>
                  <a:lnTo>
                    <a:pt x="793193" y="1854200"/>
                  </a:lnTo>
                  <a:lnTo>
                    <a:pt x="732693" y="1803400"/>
                  </a:lnTo>
                  <a:lnTo>
                    <a:pt x="695456" y="1765300"/>
                  </a:lnTo>
                  <a:lnTo>
                    <a:pt x="660556" y="1727200"/>
                  </a:lnTo>
                  <a:lnTo>
                    <a:pt x="628004" y="1689100"/>
                  </a:lnTo>
                  <a:lnTo>
                    <a:pt x="597811" y="1651000"/>
                  </a:lnTo>
                  <a:lnTo>
                    <a:pt x="569989" y="1612900"/>
                  </a:lnTo>
                  <a:lnTo>
                    <a:pt x="544548" y="1562100"/>
                  </a:lnTo>
                  <a:lnTo>
                    <a:pt x="535849" y="1562100"/>
                  </a:lnTo>
                  <a:lnTo>
                    <a:pt x="530983" y="1549400"/>
                  </a:lnTo>
                  <a:lnTo>
                    <a:pt x="418856" y="1549400"/>
                  </a:lnTo>
                  <a:lnTo>
                    <a:pt x="418463" y="1536700"/>
                  </a:lnTo>
                  <a:lnTo>
                    <a:pt x="521356" y="1536700"/>
                  </a:lnTo>
                  <a:lnTo>
                    <a:pt x="515300" y="1524000"/>
                  </a:lnTo>
                  <a:lnTo>
                    <a:pt x="513293" y="1511300"/>
                  </a:lnTo>
                  <a:lnTo>
                    <a:pt x="514462" y="1511300"/>
                  </a:lnTo>
                  <a:lnTo>
                    <a:pt x="495380" y="1460500"/>
                  </a:lnTo>
                  <a:lnTo>
                    <a:pt x="478556" y="1422400"/>
                  </a:lnTo>
                  <a:lnTo>
                    <a:pt x="464004" y="1371600"/>
                  </a:lnTo>
                  <a:lnTo>
                    <a:pt x="451739" y="1333500"/>
                  </a:lnTo>
                  <a:lnTo>
                    <a:pt x="441777" y="1282700"/>
                  </a:lnTo>
                  <a:lnTo>
                    <a:pt x="434131" y="1231900"/>
                  </a:lnTo>
                  <a:lnTo>
                    <a:pt x="93546" y="1231900"/>
                  </a:lnTo>
                  <a:lnTo>
                    <a:pt x="90313" y="1219200"/>
                  </a:lnTo>
                  <a:lnTo>
                    <a:pt x="87172" y="1206500"/>
                  </a:lnTo>
                  <a:lnTo>
                    <a:pt x="84814" y="1193800"/>
                  </a:lnTo>
                  <a:lnTo>
                    <a:pt x="83932" y="1181100"/>
                  </a:lnTo>
                  <a:lnTo>
                    <a:pt x="85712" y="1155700"/>
                  </a:lnTo>
                  <a:lnTo>
                    <a:pt x="90601" y="1130300"/>
                  </a:lnTo>
                  <a:lnTo>
                    <a:pt x="98407" y="1117600"/>
                  </a:lnTo>
                  <a:lnTo>
                    <a:pt x="108938" y="1092200"/>
                  </a:lnTo>
                  <a:lnTo>
                    <a:pt x="117270" y="1079500"/>
                  </a:lnTo>
                  <a:lnTo>
                    <a:pt x="124389" y="1054100"/>
                  </a:lnTo>
                  <a:lnTo>
                    <a:pt x="129710" y="1041400"/>
                  </a:lnTo>
                  <a:lnTo>
                    <a:pt x="132649" y="1016000"/>
                  </a:lnTo>
                  <a:lnTo>
                    <a:pt x="133297" y="1016000"/>
                  </a:lnTo>
                  <a:lnTo>
                    <a:pt x="137627" y="1003300"/>
                  </a:lnTo>
                  <a:lnTo>
                    <a:pt x="139215" y="1003300"/>
                  </a:lnTo>
                  <a:lnTo>
                    <a:pt x="142949" y="990600"/>
                  </a:lnTo>
                  <a:lnTo>
                    <a:pt x="150070" y="990600"/>
                  </a:lnTo>
                  <a:lnTo>
                    <a:pt x="154530" y="977900"/>
                  </a:lnTo>
                  <a:lnTo>
                    <a:pt x="434457" y="977900"/>
                  </a:lnTo>
                  <a:lnTo>
                    <a:pt x="437741" y="952500"/>
                  </a:lnTo>
                  <a:lnTo>
                    <a:pt x="446728" y="901700"/>
                  </a:lnTo>
                  <a:lnTo>
                    <a:pt x="452439" y="876300"/>
                  </a:lnTo>
                  <a:lnTo>
                    <a:pt x="208769" y="876300"/>
                  </a:lnTo>
                  <a:lnTo>
                    <a:pt x="202512" y="863600"/>
                  </a:lnTo>
                  <a:lnTo>
                    <a:pt x="199321" y="863600"/>
                  </a:lnTo>
                  <a:lnTo>
                    <a:pt x="200596" y="850900"/>
                  </a:lnTo>
                  <a:lnTo>
                    <a:pt x="204149" y="850900"/>
                  </a:lnTo>
                  <a:lnTo>
                    <a:pt x="207795" y="838200"/>
                  </a:lnTo>
                  <a:close/>
                </a:path>
                <a:path w="2049779" h="2247900">
                  <a:moveTo>
                    <a:pt x="526154" y="1536700"/>
                  </a:moveTo>
                  <a:lnTo>
                    <a:pt x="422996" y="1536700"/>
                  </a:lnTo>
                  <a:lnTo>
                    <a:pt x="422615" y="1549400"/>
                  </a:lnTo>
                  <a:lnTo>
                    <a:pt x="530983" y="1549400"/>
                  </a:lnTo>
                  <a:lnTo>
                    <a:pt x="526154" y="1536700"/>
                  </a:lnTo>
                  <a:close/>
                </a:path>
                <a:path w="2049779" h="2247900">
                  <a:moveTo>
                    <a:pt x="140386" y="1308100"/>
                  </a:moveTo>
                  <a:lnTo>
                    <a:pt x="15377" y="1308100"/>
                  </a:lnTo>
                  <a:lnTo>
                    <a:pt x="18231" y="1346200"/>
                  </a:lnTo>
                  <a:lnTo>
                    <a:pt x="24180" y="1371600"/>
                  </a:lnTo>
                  <a:lnTo>
                    <a:pt x="31502" y="1397000"/>
                  </a:lnTo>
                  <a:lnTo>
                    <a:pt x="38479" y="1422400"/>
                  </a:lnTo>
                  <a:lnTo>
                    <a:pt x="137551" y="1422400"/>
                  </a:lnTo>
                  <a:lnTo>
                    <a:pt x="131748" y="1409700"/>
                  </a:lnTo>
                  <a:lnTo>
                    <a:pt x="128033" y="1409700"/>
                  </a:lnTo>
                  <a:lnTo>
                    <a:pt x="126289" y="1397000"/>
                  </a:lnTo>
                  <a:lnTo>
                    <a:pt x="126401" y="1384300"/>
                  </a:lnTo>
                  <a:lnTo>
                    <a:pt x="128378" y="1371600"/>
                  </a:lnTo>
                  <a:lnTo>
                    <a:pt x="130487" y="1358900"/>
                  </a:lnTo>
                  <a:lnTo>
                    <a:pt x="132876" y="1346200"/>
                  </a:lnTo>
                  <a:lnTo>
                    <a:pt x="135697" y="1320800"/>
                  </a:lnTo>
                  <a:lnTo>
                    <a:pt x="137619" y="1320800"/>
                  </a:lnTo>
                  <a:lnTo>
                    <a:pt x="140386" y="1308100"/>
                  </a:lnTo>
                  <a:close/>
                </a:path>
                <a:path w="2049779" h="2247900">
                  <a:moveTo>
                    <a:pt x="147381" y="1295400"/>
                  </a:moveTo>
                  <a:lnTo>
                    <a:pt x="13506" y="1295400"/>
                  </a:lnTo>
                  <a:lnTo>
                    <a:pt x="14746" y="1308100"/>
                  </a:lnTo>
                  <a:lnTo>
                    <a:pt x="143730" y="1308100"/>
                  </a:lnTo>
                  <a:lnTo>
                    <a:pt x="147381" y="1295400"/>
                  </a:lnTo>
                  <a:close/>
                </a:path>
                <a:path w="2049779" h="2247900">
                  <a:moveTo>
                    <a:pt x="434457" y="977900"/>
                  </a:moveTo>
                  <a:lnTo>
                    <a:pt x="170135" y="977900"/>
                  </a:lnTo>
                  <a:lnTo>
                    <a:pt x="171679" y="990600"/>
                  </a:lnTo>
                  <a:lnTo>
                    <a:pt x="171085" y="1003300"/>
                  </a:lnTo>
                  <a:lnTo>
                    <a:pt x="168400" y="1003300"/>
                  </a:lnTo>
                  <a:lnTo>
                    <a:pt x="163802" y="1016000"/>
                  </a:lnTo>
                  <a:lnTo>
                    <a:pt x="159244" y="1028700"/>
                  </a:lnTo>
                  <a:lnTo>
                    <a:pt x="154775" y="1041400"/>
                  </a:lnTo>
                  <a:lnTo>
                    <a:pt x="150442" y="1054100"/>
                  </a:lnTo>
                  <a:lnTo>
                    <a:pt x="148803" y="1054100"/>
                  </a:lnTo>
                  <a:lnTo>
                    <a:pt x="147419" y="1066800"/>
                  </a:lnTo>
                  <a:lnTo>
                    <a:pt x="148283" y="1066800"/>
                  </a:lnTo>
                  <a:lnTo>
                    <a:pt x="149140" y="1079500"/>
                  </a:lnTo>
                  <a:lnTo>
                    <a:pt x="146690" y="1092200"/>
                  </a:lnTo>
                  <a:lnTo>
                    <a:pt x="142348" y="1104900"/>
                  </a:lnTo>
                  <a:lnTo>
                    <a:pt x="137526" y="1130300"/>
                  </a:lnTo>
                  <a:lnTo>
                    <a:pt x="133462" y="1143000"/>
                  </a:lnTo>
                  <a:lnTo>
                    <a:pt x="129895" y="1155700"/>
                  </a:lnTo>
                  <a:lnTo>
                    <a:pt x="126558" y="1168400"/>
                  </a:lnTo>
                  <a:lnTo>
                    <a:pt x="123188" y="1181100"/>
                  </a:lnTo>
                  <a:lnTo>
                    <a:pt x="120284" y="1193800"/>
                  </a:lnTo>
                  <a:lnTo>
                    <a:pt x="117411" y="1206500"/>
                  </a:lnTo>
                  <a:lnTo>
                    <a:pt x="114435" y="1219200"/>
                  </a:lnTo>
                  <a:lnTo>
                    <a:pt x="111224" y="1231900"/>
                  </a:lnTo>
                  <a:lnTo>
                    <a:pt x="434131" y="1231900"/>
                  </a:lnTo>
                  <a:lnTo>
                    <a:pt x="428817" y="1193800"/>
                  </a:lnTo>
                  <a:lnTo>
                    <a:pt x="425850" y="1143000"/>
                  </a:lnTo>
                  <a:lnTo>
                    <a:pt x="425244" y="1092200"/>
                  </a:lnTo>
                  <a:lnTo>
                    <a:pt x="427013" y="1041400"/>
                  </a:lnTo>
                  <a:lnTo>
                    <a:pt x="431174" y="1003300"/>
                  </a:lnTo>
                  <a:lnTo>
                    <a:pt x="434457" y="977900"/>
                  </a:lnTo>
                  <a:close/>
                </a:path>
                <a:path w="2049779" h="2247900">
                  <a:moveTo>
                    <a:pt x="467398" y="825500"/>
                  </a:moveTo>
                  <a:lnTo>
                    <a:pt x="238961" y="825500"/>
                  </a:lnTo>
                  <a:lnTo>
                    <a:pt x="241501" y="838200"/>
                  </a:lnTo>
                  <a:lnTo>
                    <a:pt x="242885" y="850900"/>
                  </a:lnTo>
                  <a:lnTo>
                    <a:pt x="238935" y="863600"/>
                  </a:lnTo>
                  <a:lnTo>
                    <a:pt x="222630" y="863600"/>
                  </a:lnTo>
                  <a:lnTo>
                    <a:pt x="215591" y="876300"/>
                  </a:lnTo>
                  <a:lnTo>
                    <a:pt x="452439" y="876300"/>
                  </a:lnTo>
                  <a:lnTo>
                    <a:pt x="458150" y="850900"/>
                  </a:lnTo>
                  <a:lnTo>
                    <a:pt x="467398" y="825500"/>
                  </a:lnTo>
                  <a:close/>
                </a:path>
                <a:path w="2049779" h="2247900">
                  <a:moveTo>
                    <a:pt x="292390" y="508000"/>
                  </a:moveTo>
                  <a:lnTo>
                    <a:pt x="189090" y="508000"/>
                  </a:lnTo>
                  <a:lnTo>
                    <a:pt x="180299" y="520700"/>
                  </a:lnTo>
                  <a:lnTo>
                    <a:pt x="169345" y="546100"/>
                  </a:lnTo>
                  <a:lnTo>
                    <a:pt x="160073" y="558800"/>
                  </a:lnTo>
                  <a:lnTo>
                    <a:pt x="151523" y="584200"/>
                  </a:lnTo>
                  <a:lnTo>
                    <a:pt x="142733" y="596900"/>
                  </a:lnTo>
                  <a:lnTo>
                    <a:pt x="139913" y="596900"/>
                  </a:lnTo>
                  <a:lnTo>
                    <a:pt x="136548" y="609600"/>
                  </a:lnTo>
                  <a:lnTo>
                    <a:pt x="130058" y="622300"/>
                  </a:lnTo>
                  <a:lnTo>
                    <a:pt x="123492" y="622300"/>
                  </a:lnTo>
                  <a:lnTo>
                    <a:pt x="116841" y="647700"/>
                  </a:lnTo>
                  <a:lnTo>
                    <a:pt x="109564" y="660400"/>
                  </a:lnTo>
                  <a:lnTo>
                    <a:pt x="101729" y="673100"/>
                  </a:lnTo>
                  <a:lnTo>
                    <a:pt x="93406" y="698500"/>
                  </a:lnTo>
                  <a:lnTo>
                    <a:pt x="83723" y="711200"/>
                  </a:lnTo>
                  <a:lnTo>
                    <a:pt x="75594" y="736600"/>
                  </a:lnTo>
                  <a:lnTo>
                    <a:pt x="68171" y="762000"/>
                  </a:lnTo>
                  <a:lnTo>
                    <a:pt x="60602" y="787400"/>
                  </a:lnTo>
                  <a:lnTo>
                    <a:pt x="59726" y="787400"/>
                  </a:lnTo>
                  <a:lnTo>
                    <a:pt x="59029" y="800100"/>
                  </a:lnTo>
                  <a:lnTo>
                    <a:pt x="56574" y="812800"/>
                  </a:lnTo>
                  <a:lnTo>
                    <a:pt x="52555" y="812800"/>
                  </a:lnTo>
                  <a:lnTo>
                    <a:pt x="47165" y="825500"/>
                  </a:lnTo>
                  <a:lnTo>
                    <a:pt x="42314" y="838200"/>
                  </a:lnTo>
                  <a:lnTo>
                    <a:pt x="214005" y="838200"/>
                  </a:lnTo>
                  <a:lnTo>
                    <a:pt x="219809" y="825500"/>
                  </a:lnTo>
                  <a:lnTo>
                    <a:pt x="467398" y="825500"/>
                  </a:lnTo>
                  <a:lnTo>
                    <a:pt x="472023" y="812800"/>
                  </a:lnTo>
                  <a:lnTo>
                    <a:pt x="488360" y="762000"/>
                  </a:lnTo>
                  <a:lnTo>
                    <a:pt x="507177" y="723900"/>
                  </a:lnTo>
                  <a:lnTo>
                    <a:pt x="528489" y="673100"/>
                  </a:lnTo>
                  <a:lnTo>
                    <a:pt x="552310" y="635000"/>
                  </a:lnTo>
                  <a:lnTo>
                    <a:pt x="565483" y="609600"/>
                  </a:lnTo>
                  <a:lnTo>
                    <a:pt x="228636" y="609600"/>
                  </a:lnTo>
                  <a:lnTo>
                    <a:pt x="230636" y="596900"/>
                  </a:lnTo>
                  <a:lnTo>
                    <a:pt x="239077" y="571500"/>
                  </a:lnTo>
                  <a:lnTo>
                    <a:pt x="251301" y="558800"/>
                  </a:lnTo>
                  <a:lnTo>
                    <a:pt x="597912" y="558800"/>
                  </a:lnTo>
                  <a:lnTo>
                    <a:pt x="607540" y="546100"/>
                  </a:lnTo>
                  <a:lnTo>
                    <a:pt x="628337" y="520700"/>
                  </a:lnTo>
                  <a:lnTo>
                    <a:pt x="299260" y="520700"/>
                  </a:lnTo>
                  <a:lnTo>
                    <a:pt x="292390" y="508000"/>
                  </a:lnTo>
                  <a:close/>
                </a:path>
                <a:path w="2049779" h="2247900">
                  <a:moveTo>
                    <a:pt x="597912" y="558800"/>
                  </a:moveTo>
                  <a:lnTo>
                    <a:pt x="264653" y="558800"/>
                  </a:lnTo>
                  <a:lnTo>
                    <a:pt x="262967" y="571500"/>
                  </a:lnTo>
                  <a:lnTo>
                    <a:pt x="255269" y="584200"/>
                  </a:lnTo>
                  <a:lnTo>
                    <a:pt x="243259" y="596900"/>
                  </a:lnTo>
                  <a:lnTo>
                    <a:pt x="228636" y="609600"/>
                  </a:lnTo>
                  <a:lnTo>
                    <a:pt x="565483" y="609600"/>
                  </a:lnTo>
                  <a:lnTo>
                    <a:pt x="578656" y="584200"/>
                  </a:lnTo>
                  <a:lnTo>
                    <a:pt x="597912" y="558800"/>
                  </a:lnTo>
                  <a:close/>
                </a:path>
                <a:path w="2049779" h="2247900">
                  <a:moveTo>
                    <a:pt x="742325" y="393700"/>
                  </a:moveTo>
                  <a:lnTo>
                    <a:pt x="393621" y="393700"/>
                  </a:lnTo>
                  <a:lnTo>
                    <a:pt x="394777" y="406400"/>
                  </a:lnTo>
                  <a:lnTo>
                    <a:pt x="394015" y="419100"/>
                  </a:lnTo>
                  <a:lnTo>
                    <a:pt x="389453" y="431800"/>
                  </a:lnTo>
                  <a:lnTo>
                    <a:pt x="379207" y="444500"/>
                  </a:lnTo>
                  <a:lnTo>
                    <a:pt x="365523" y="457200"/>
                  </a:lnTo>
                  <a:lnTo>
                    <a:pt x="352634" y="469900"/>
                  </a:lnTo>
                  <a:lnTo>
                    <a:pt x="340061" y="482600"/>
                  </a:lnTo>
                  <a:lnTo>
                    <a:pt x="327327" y="495300"/>
                  </a:lnTo>
                  <a:lnTo>
                    <a:pt x="322463" y="495300"/>
                  </a:lnTo>
                  <a:lnTo>
                    <a:pt x="317463" y="508000"/>
                  </a:lnTo>
                  <a:lnTo>
                    <a:pt x="306779" y="508000"/>
                  </a:lnTo>
                  <a:lnTo>
                    <a:pt x="299260" y="520700"/>
                  </a:lnTo>
                  <a:lnTo>
                    <a:pt x="628337" y="520700"/>
                  </a:lnTo>
                  <a:lnTo>
                    <a:pt x="638736" y="508000"/>
                  </a:lnTo>
                  <a:lnTo>
                    <a:pt x="671663" y="469900"/>
                  </a:lnTo>
                  <a:lnTo>
                    <a:pt x="683183" y="457200"/>
                  </a:lnTo>
                  <a:lnTo>
                    <a:pt x="644053" y="457200"/>
                  </a:lnTo>
                  <a:lnTo>
                    <a:pt x="645462" y="444500"/>
                  </a:lnTo>
                  <a:lnTo>
                    <a:pt x="647812" y="431800"/>
                  </a:lnTo>
                  <a:lnTo>
                    <a:pt x="651876" y="431800"/>
                  </a:lnTo>
                  <a:lnTo>
                    <a:pt x="658528" y="419100"/>
                  </a:lnTo>
                  <a:lnTo>
                    <a:pt x="665566" y="419100"/>
                  </a:lnTo>
                  <a:lnTo>
                    <a:pt x="672843" y="406400"/>
                  </a:lnTo>
                  <a:lnTo>
                    <a:pt x="730291" y="406400"/>
                  </a:lnTo>
                  <a:lnTo>
                    <a:pt x="742325" y="393700"/>
                  </a:lnTo>
                  <a:close/>
                </a:path>
                <a:path w="2049779" h="2247900">
                  <a:moveTo>
                    <a:pt x="494018" y="241300"/>
                  </a:moveTo>
                  <a:lnTo>
                    <a:pt x="438003" y="241300"/>
                  </a:lnTo>
                  <a:lnTo>
                    <a:pt x="430080" y="254000"/>
                  </a:lnTo>
                  <a:lnTo>
                    <a:pt x="422857" y="254000"/>
                  </a:lnTo>
                  <a:lnTo>
                    <a:pt x="415986" y="266700"/>
                  </a:lnTo>
                  <a:lnTo>
                    <a:pt x="405040" y="266700"/>
                  </a:lnTo>
                  <a:lnTo>
                    <a:pt x="382459" y="292100"/>
                  </a:lnTo>
                  <a:lnTo>
                    <a:pt x="371549" y="304800"/>
                  </a:lnTo>
                  <a:lnTo>
                    <a:pt x="361286" y="317500"/>
                  </a:lnTo>
                  <a:lnTo>
                    <a:pt x="350451" y="317500"/>
                  </a:lnTo>
                  <a:lnTo>
                    <a:pt x="341202" y="330200"/>
                  </a:lnTo>
                  <a:lnTo>
                    <a:pt x="335697" y="342900"/>
                  </a:lnTo>
                  <a:lnTo>
                    <a:pt x="329829" y="342900"/>
                  </a:lnTo>
                  <a:lnTo>
                    <a:pt x="320571" y="355600"/>
                  </a:lnTo>
                  <a:lnTo>
                    <a:pt x="314792" y="355600"/>
                  </a:lnTo>
                  <a:lnTo>
                    <a:pt x="308303" y="368300"/>
                  </a:lnTo>
                  <a:lnTo>
                    <a:pt x="291961" y="381000"/>
                  </a:lnTo>
                  <a:lnTo>
                    <a:pt x="279361" y="393700"/>
                  </a:lnTo>
                  <a:lnTo>
                    <a:pt x="267649" y="406400"/>
                  </a:lnTo>
                  <a:lnTo>
                    <a:pt x="253972" y="431800"/>
                  </a:lnTo>
                  <a:lnTo>
                    <a:pt x="243130" y="444500"/>
                  </a:lnTo>
                  <a:lnTo>
                    <a:pt x="232922" y="457200"/>
                  </a:lnTo>
                  <a:lnTo>
                    <a:pt x="223361" y="469900"/>
                  </a:lnTo>
                  <a:lnTo>
                    <a:pt x="214462" y="482600"/>
                  </a:lnTo>
                  <a:lnTo>
                    <a:pt x="206294" y="495300"/>
                  </a:lnTo>
                  <a:lnTo>
                    <a:pt x="197795" y="508000"/>
                  </a:lnTo>
                  <a:lnTo>
                    <a:pt x="293837" y="508000"/>
                  </a:lnTo>
                  <a:lnTo>
                    <a:pt x="294955" y="495300"/>
                  </a:lnTo>
                  <a:lnTo>
                    <a:pt x="298257" y="495300"/>
                  </a:lnTo>
                  <a:lnTo>
                    <a:pt x="303890" y="482600"/>
                  </a:lnTo>
                  <a:lnTo>
                    <a:pt x="307020" y="469900"/>
                  </a:lnTo>
                  <a:lnTo>
                    <a:pt x="314653" y="444500"/>
                  </a:lnTo>
                  <a:lnTo>
                    <a:pt x="317739" y="444500"/>
                  </a:lnTo>
                  <a:lnTo>
                    <a:pt x="327026" y="431800"/>
                  </a:lnTo>
                  <a:lnTo>
                    <a:pt x="336374" y="431800"/>
                  </a:lnTo>
                  <a:lnTo>
                    <a:pt x="346016" y="419100"/>
                  </a:lnTo>
                  <a:lnTo>
                    <a:pt x="356182" y="419100"/>
                  </a:lnTo>
                  <a:lnTo>
                    <a:pt x="364183" y="406400"/>
                  </a:lnTo>
                  <a:lnTo>
                    <a:pt x="378361" y="406400"/>
                  </a:lnTo>
                  <a:lnTo>
                    <a:pt x="383512" y="393700"/>
                  </a:lnTo>
                  <a:lnTo>
                    <a:pt x="742325" y="393700"/>
                  </a:lnTo>
                  <a:lnTo>
                    <a:pt x="779869" y="368300"/>
                  </a:lnTo>
                  <a:lnTo>
                    <a:pt x="818762" y="330200"/>
                  </a:lnTo>
                  <a:lnTo>
                    <a:pt x="858908" y="304800"/>
                  </a:lnTo>
                  <a:lnTo>
                    <a:pt x="434604" y="304800"/>
                  </a:lnTo>
                  <a:lnTo>
                    <a:pt x="449259" y="292100"/>
                  </a:lnTo>
                  <a:lnTo>
                    <a:pt x="475680" y="266700"/>
                  </a:lnTo>
                  <a:lnTo>
                    <a:pt x="489100" y="254000"/>
                  </a:lnTo>
                  <a:lnTo>
                    <a:pt x="494018" y="241300"/>
                  </a:lnTo>
                  <a:close/>
                </a:path>
                <a:path w="2049779" h="2247900">
                  <a:moveTo>
                    <a:pt x="730291" y="406400"/>
                  </a:moveTo>
                  <a:lnTo>
                    <a:pt x="698904" y="406400"/>
                  </a:lnTo>
                  <a:lnTo>
                    <a:pt x="696885" y="419100"/>
                  </a:lnTo>
                  <a:lnTo>
                    <a:pt x="686938" y="431800"/>
                  </a:lnTo>
                  <a:lnTo>
                    <a:pt x="677449" y="444500"/>
                  </a:lnTo>
                  <a:lnTo>
                    <a:pt x="668114" y="444500"/>
                  </a:lnTo>
                  <a:lnTo>
                    <a:pt x="658683" y="457200"/>
                  </a:lnTo>
                  <a:lnTo>
                    <a:pt x="683183" y="457200"/>
                  </a:lnTo>
                  <a:lnTo>
                    <a:pt x="706224" y="431800"/>
                  </a:lnTo>
                  <a:lnTo>
                    <a:pt x="730291" y="406400"/>
                  </a:lnTo>
                  <a:close/>
                </a:path>
                <a:path w="2049779" h="2247900">
                  <a:moveTo>
                    <a:pt x="1944368" y="342900"/>
                  </a:moveTo>
                  <a:lnTo>
                    <a:pt x="1942551" y="342900"/>
                  </a:lnTo>
                  <a:lnTo>
                    <a:pt x="1947746" y="355600"/>
                  </a:lnTo>
                  <a:lnTo>
                    <a:pt x="1944368" y="342900"/>
                  </a:lnTo>
                  <a:close/>
                </a:path>
                <a:path w="2049779" h="2247900">
                  <a:moveTo>
                    <a:pt x="1928788" y="340709"/>
                  </a:moveTo>
                  <a:lnTo>
                    <a:pt x="1929613" y="342900"/>
                  </a:lnTo>
                  <a:lnTo>
                    <a:pt x="1932188" y="342900"/>
                  </a:lnTo>
                  <a:lnTo>
                    <a:pt x="1928788" y="340709"/>
                  </a:lnTo>
                  <a:close/>
                </a:path>
                <a:path w="2049779" h="2247900">
                  <a:moveTo>
                    <a:pt x="1795816" y="215900"/>
                  </a:moveTo>
                  <a:lnTo>
                    <a:pt x="1729593" y="215900"/>
                  </a:lnTo>
                  <a:lnTo>
                    <a:pt x="1728188" y="228600"/>
                  </a:lnTo>
                  <a:lnTo>
                    <a:pt x="1726969" y="228600"/>
                  </a:lnTo>
                  <a:lnTo>
                    <a:pt x="1769458" y="241300"/>
                  </a:lnTo>
                  <a:lnTo>
                    <a:pt x="1811309" y="266700"/>
                  </a:lnTo>
                  <a:lnTo>
                    <a:pt x="1852438" y="292100"/>
                  </a:lnTo>
                  <a:lnTo>
                    <a:pt x="1892760" y="317500"/>
                  </a:lnTo>
                  <a:lnTo>
                    <a:pt x="1928788" y="340709"/>
                  </a:lnTo>
                  <a:lnTo>
                    <a:pt x="1924829" y="330200"/>
                  </a:lnTo>
                  <a:lnTo>
                    <a:pt x="1920320" y="330200"/>
                  </a:lnTo>
                  <a:lnTo>
                    <a:pt x="1915869" y="317500"/>
                  </a:lnTo>
                  <a:lnTo>
                    <a:pt x="1911297" y="317500"/>
                  </a:lnTo>
                  <a:lnTo>
                    <a:pt x="1908439" y="304800"/>
                  </a:lnTo>
                  <a:lnTo>
                    <a:pt x="1888992" y="304800"/>
                  </a:lnTo>
                  <a:lnTo>
                    <a:pt x="1883732" y="292100"/>
                  </a:lnTo>
                  <a:lnTo>
                    <a:pt x="1879382" y="279400"/>
                  </a:lnTo>
                  <a:lnTo>
                    <a:pt x="1873235" y="279400"/>
                  </a:lnTo>
                  <a:lnTo>
                    <a:pt x="1851128" y="254000"/>
                  </a:lnTo>
                  <a:lnTo>
                    <a:pt x="1795816" y="215900"/>
                  </a:lnTo>
                  <a:close/>
                </a:path>
                <a:path w="2049779" h="2247900">
                  <a:moveTo>
                    <a:pt x="1213717" y="165100"/>
                  </a:moveTo>
                  <a:lnTo>
                    <a:pt x="1146922" y="165100"/>
                  </a:lnTo>
                  <a:lnTo>
                    <a:pt x="1138825" y="177800"/>
                  </a:lnTo>
                  <a:lnTo>
                    <a:pt x="1113686" y="177800"/>
                  </a:lnTo>
                  <a:lnTo>
                    <a:pt x="1065410" y="203200"/>
                  </a:lnTo>
                  <a:lnTo>
                    <a:pt x="1041238" y="203200"/>
                  </a:lnTo>
                  <a:lnTo>
                    <a:pt x="1014347" y="215900"/>
                  </a:lnTo>
                  <a:lnTo>
                    <a:pt x="688392" y="215900"/>
                  </a:lnTo>
                  <a:lnTo>
                    <a:pt x="695742" y="228600"/>
                  </a:lnTo>
                  <a:lnTo>
                    <a:pt x="683005" y="228600"/>
                  </a:lnTo>
                  <a:lnTo>
                    <a:pt x="664627" y="241300"/>
                  </a:lnTo>
                  <a:lnTo>
                    <a:pt x="513103" y="241300"/>
                  </a:lnTo>
                  <a:lnTo>
                    <a:pt x="507972" y="254000"/>
                  </a:lnTo>
                  <a:lnTo>
                    <a:pt x="501867" y="266700"/>
                  </a:lnTo>
                  <a:lnTo>
                    <a:pt x="494376" y="279400"/>
                  </a:lnTo>
                  <a:lnTo>
                    <a:pt x="485087" y="279400"/>
                  </a:lnTo>
                  <a:lnTo>
                    <a:pt x="474777" y="292100"/>
                  </a:lnTo>
                  <a:lnTo>
                    <a:pt x="464183" y="292100"/>
                  </a:lnTo>
                  <a:lnTo>
                    <a:pt x="442745" y="304800"/>
                  </a:lnTo>
                  <a:lnTo>
                    <a:pt x="858908" y="304800"/>
                  </a:lnTo>
                  <a:lnTo>
                    <a:pt x="900211" y="279400"/>
                  </a:lnTo>
                  <a:lnTo>
                    <a:pt x="942576" y="266700"/>
                  </a:lnTo>
                  <a:lnTo>
                    <a:pt x="985908" y="241300"/>
                  </a:lnTo>
                  <a:lnTo>
                    <a:pt x="1030110" y="215900"/>
                  </a:lnTo>
                  <a:lnTo>
                    <a:pt x="1213717" y="165100"/>
                  </a:lnTo>
                  <a:close/>
                </a:path>
                <a:path w="2049779" h="2247900">
                  <a:moveTo>
                    <a:pt x="610156" y="228600"/>
                  </a:moveTo>
                  <a:lnTo>
                    <a:pt x="462201" y="228600"/>
                  </a:lnTo>
                  <a:lnTo>
                    <a:pt x="453896" y="241300"/>
                  </a:lnTo>
                  <a:lnTo>
                    <a:pt x="613128" y="241300"/>
                  </a:lnTo>
                  <a:lnTo>
                    <a:pt x="610156" y="228600"/>
                  </a:lnTo>
                  <a:close/>
                </a:path>
                <a:path w="2049779" h="2247900">
                  <a:moveTo>
                    <a:pt x="669372" y="203200"/>
                  </a:moveTo>
                  <a:lnTo>
                    <a:pt x="484387" y="203200"/>
                  </a:lnTo>
                  <a:lnTo>
                    <a:pt x="474203" y="215900"/>
                  </a:lnTo>
                  <a:lnTo>
                    <a:pt x="465630" y="228600"/>
                  </a:lnTo>
                  <a:lnTo>
                    <a:pt x="621510" y="228600"/>
                  </a:lnTo>
                  <a:lnTo>
                    <a:pt x="630592" y="215900"/>
                  </a:lnTo>
                  <a:lnTo>
                    <a:pt x="658543" y="215900"/>
                  </a:lnTo>
                  <a:lnTo>
                    <a:pt x="669372" y="203200"/>
                  </a:lnTo>
                  <a:close/>
                </a:path>
                <a:path w="2049779" h="2247900">
                  <a:moveTo>
                    <a:pt x="1030252" y="177800"/>
                  </a:moveTo>
                  <a:lnTo>
                    <a:pt x="526167" y="177800"/>
                  </a:lnTo>
                  <a:lnTo>
                    <a:pt x="508163" y="190500"/>
                  </a:lnTo>
                  <a:lnTo>
                    <a:pt x="495825" y="203200"/>
                  </a:lnTo>
                  <a:lnTo>
                    <a:pt x="669372" y="203200"/>
                  </a:lnTo>
                  <a:lnTo>
                    <a:pt x="679462" y="215900"/>
                  </a:lnTo>
                  <a:lnTo>
                    <a:pt x="1004072" y="215900"/>
                  </a:lnTo>
                  <a:lnTo>
                    <a:pt x="1016389" y="190500"/>
                  </a:lnTo>
                  <a:lnTo>
                    <a:pt x="1030252" y="177800"/>
                  </a:lnTo>
                  <a:close/>
                </a:path>
                <a:path w="2049779" h="2247900">
                  <a:moveTo>
                    <a:pt x="1778028" y="203200"/>
                  </a:moveTo>
                  <a:lnTo>
                    <a:pt x="1724002" y="203200"/>
                  </a:lnTo>
                  <a:lnTo>
                    <a:pt x="1727845" y="215900"/>
                  </a:lnTo>
                  <a:lnTo>
                    <a:pt x="1787003" y="215900"/>
                  </a:lnTo>
                  <a:lnTo>
                    <a:pt x="1778028" y="203200"/>
                  </a:lnTo>
                  <a:close/>
                </a:path>
                <a:path w="2049779" h="2247900">
                  <a:moveTo>
                    <a:pt x="1749235" y="177800"/>
                  </a:moveTo>
                  <a:lnTo>
                    <a:pt x="1683425" y="177800"/>
                  </a:lnTo>
                  <a:lnTo>
                    <a:pt x="1704249" y="190500"/>
                  </a:lnTo>
                  <a:lnTo>
                    <a:pt x="1711727" y="203200"/>
                  </a:lnTo>
                  <a:lnTo>
                    <a:pt x="1769107" y="203200"/>
                  </a:lnTo>
                  <a:lnTo>
                    <a:pt x="1760459" y="190500"/>
                  </a:lnTo>
                  <a:lnTo>
                    <a:pt x="1749235" y="177800"/>
                  </a:lnTo>
                  <a:close/>
                </a:path>
                <a:path w="2049779" h="2247900">
                  <a:moveTo>
                    <a:pt x="1656916" y="177800"/>
                  </a:moveTo>
                  <a:lnTo>
                    <a:pt x="1593700" y="177800"/>
                  </a:lnTo>
                  <a:lnTo>
                    <a:pt x="1640533" y="190500"/>
                  </a:lnTo>
                  <a:lnTo>
                    <a:pt x="1649664" y="190500"/>
                  </a:lnTo>
                  <a:lnTo>
                    <a:pt x="1656916" y="177800"/>
                  </a:lnTo>
                  <a:close/>
                </a:path>
                <a:path w="2049779" h="2247900">
                  <a:moveTo>
                    <a:pt x="1633479" y="114300"/>
                  </a:moveTo>
                  <a:lnTo>
                    <a:pt x="640690" y="114300"/>
                  </a:lnTo>
                  <a:lnTo>
                    <a:pt x="619743" y="127000"/>
                  </a:lnTo>
                  <a:lnTo>
                    <a:pt x="579613" y="152400"/>
                  </a:lnTo>
                  <a:lnTo>
                    <a:pt x="561523" y="165100"/>
                  </a:lnTo>
                  <a:lnTo>
                    <a:pt x="543831" y="177800"/>
                  </a:lnTo>
                  <a:lnTo>
                    <a:pt x="1045894" y="177800"/>
                  </a:lnTo>
                  <a:lnTo>
                    <a:pt x="1063546" y="165100"/>
                  </a:lnTo>
                  <a:lnTo>
                    <a:pt x="1088873" y="165100"/>
                  </a:lnTo>
                  <a:lnTo>
                    <a:pt x="1096947" y="152400"/>
                  </a:lnTo>
                  <a:lnTo>
                    <a:pt x="1680258" y="152400"/>
                  </a:lnTo>
                  <a:lnTo>
                    <a:pt x="1672064" y="139700"/>
                  </a:lnTo>
                  <a:lnTo>
                    <a:pt x="1664113" y="139700"/>
                  </a:lnTo>
                  <a:lnTo>
                    <a:pt x="1656034" y="127000"/>
                  </a:lnTo>
                  <a:lnTo>
                    <a:pt x="1647454" y="127000"/>
                  </a:lnTo>
                  <a:lnTo>
                    <a:pt x="1633479" y="114300"/>
                  </a:lnTo>
                  <a:close/>
                </a:path>
                <a:path w="2049779" h="2247900">
                  <a:moveTo>
                    <a:pt x="1725088" y="165100"/>
                  </a:moveTo>
                  <a:lnTo>
                    <a:pt x="1499019" y="165100"/>
                  </a:lnTo>
                  <a:lnTo>
                    <a:pt x="1546497" y="177800"/>
                  </a:lnTo>
                  <a:lnTo>
                    <a:pt x="1737499" y="177800"/>
                  </a:lnTo>
                  <a:lnTo>
                    <a:pt x="1725088" y="165100"/>
                  </a:lnTo>
                  <a:close/>
                </a:path>
                <a:path w="2049779" h="2247900">
                  <a:moveTo>
                    <a:pt x="1355887" y="152400"/>
                  </a:moveTo>
                  <a:lnTo>
                    <a:pt x="1156625" y="152400"/>
                  </a:lnTo>
                  <a:lnTo>
                    <a:pt x="1153437" y="165100"/>
                  </a:lnTo>
                  <a:lnTo>
                    <a:pt x="1308263" y="165100"/>
                  </a:lnTo>
                  <a:lnTo>
                    <a:pt x="1355887" y="152400"/>
                  </a:lnTo>
                  <a:close/>
                </a:path>
                <a:path w="2049779" h="2247900">
                  <a:moveTo>
                    <a:pt x="1703659" y="152400"/>
                  </a:moveTo>
                  <a:lnTo>
                    <a:pt x="1403618" y="152400"/>
                  </a:lnTo>
                  <a:lnTo>
                    <a:pt x="1451360" y="165100"/>
                  </a:lnTo>
                  <a:lnTo>
                    <a:pt x="1711843" y="165100"/>
                  </a:lnTo>
                  <a:lnTo>
                    <a:pt x="1703659" y="152400"/>
                  </a:lnTo>
                  <a:close/>
                </a:path>
                <a:path w="2049779" h="2247900">
                  <a:moveTo>
                    <a:pt x="1475512" y="50800"/>
                  </a:moveTo>
                  <a:lnTo>
                    <a:pt x="813013" y="50800"/>
                  </a:lnTo>
                  <a:lnTo>
                    <a:pt x="776845" y="63500"/>
                  </a:lnTo>
                  <a:lnTo>
                    <a:pt x="706843" y="88900"/>
                  </a:lnTo>
                  <a:lnTo>
                    <a:pt x="673390" y="101600"/>
                  </a:lnTo>
                  <a:lnTo>
                    <a:pt x="670431" y="114300"/>
                  </a:lnTo>
                  <a:lnTo>
                    <a:pt x="1619881" y="114300"/>
                  </a:lnTo>
                  <a:lnTo>
                    <a:pt x="1605690" y="101600"/>
                  </a:lnTo>
                  <a:lnTo>
                    <a:pt x="1587383" y="101600"/>
                  </a:lnTo>
                  <a:lnTo>
                    <a:pt x="1574531" y="88900"/>
                  </a:lnTo>
                  <a:lnTo>
                    <a:pt x="1562893" y="88900"/>
                  </a:lnTo>
                  <a:lnTo>
                    <a:pt x="1551324" y="76200"/>
                  </a:lnTo>
                  <a:lnTo>
                    <a:pt x="1532960" y="76200"/>
                  </a:lnTo>
                  <a:lnTo>
                    <a:pt x="1525945" y="63500"/>
                  </a:lnTo>
                  <a:lnTo>
                    <a:pt x="1486599" y="63500"/>
                  </a:lnTo>
                  <a:lnTo>
                    <a:pt x="1475512" y="50800"/>
                  </a:lnTo>
                  <a:close/>
                </a:path>
                <a:path w="2049779" h="2247900">
                  <a:moveTo>
                    <a:pt x="999221" y="38100"/>
                  </a:moveTo>
                  <a:lnTo>
                    <a:pt x="841677" y="38100"/>
                  </a:lnTo>
                  <a:lnTo>
                    <a:pt x="827367" y="50800"/>
                  </a:lnTo>
                  <a:lnTo>
                    <a:pt x="1004364" y="50800"/>
                  </a:lnTo>
                  <a:lnTo>
                    <a:pt x="999221" y="38100"/>
                  </a:lnTo>
                  <a:close/>
                </a:path>
                <a:path w="2049779" h="2247900">
                  <a:moveTo>
                    <a:pt x="1393837" y="25400"/>
                  </a:moveTo>
                  <a:lnTo>
                    <a:pt x="1040966" y="25400"/>
                  </a:lnTo>
                  <a:lnTo>
                    <a:pt x="1046579" y="38100"/>
                  </a:lnTo>
                  <a:lnTo>
                    <a:pt x="1045893" y="38100"/>
                  </a:lnTo>
                  <a:lnTo>
                    <a:pt x="1042109" y="50800"/>
                  </a:lnTo>
                  <a:lnTo>
                    <a:pt x="1427795" y="50800"/>
                  </a:lnTo>
                  <a:lnTo>
                    <a:pt x="1411224" y="38100"/>
                  </a:lnTo>
                  <a:lnTo>
                    <a:pt x="1393837" y="25400"/>
                  </a:lnTo>
                  <a:close/>
                </a:path>
                <a:path w="2049779" h="2247900">
                  <a:moveTo>
                    <a:pt x="988642" y="25400"/>
                  </a:moveTo>
                  <a:lnTo>
                    <a:pt x="892132" y="25400"/>
                  </a:lnTo>
                  <a:lnTo>
                    <a:pt x="879574" y="38100"/>
                  </a:lnTo>
                  <a:lnTo>
                    <a:pt x="994941" y="38100"/>
                  </a:lnTo>
                  <a:lnTo>
                    <a:pt x="988642" y="25400"/>
                  </a:lnTo>
                  <a:close/>
                </a:path>
                <a:path w="2049779" h="2247900">
                  <a:moveTo>
                    <a:pt x="1330988" y="12700"/>
                  </a:moveTo>
                  <a:lnTo>
                    <a:pt x="957666" y="12700"/>
                  </a:lnTo>
                  <a:lnTo>
                    <a:pt x="949767" y="25400"/>
                  </a:lnTo>
                  <a:lnTo>
                    <a:pt x="1358555" y="25400"/>
                  </a:lnTo>
                  <a:lnTo>
                    <a:pt x="1330988" y="12700"/>
                  </a:lnTo>
                  <a:close/>
                </a:path>
                <a:path w="2049779" h="2247900">
                  <a:moveTo>
                    <a:pt x="1208659" y="0"/>
                  </a:moveTo>
                  <a:lnTo>
                    <a:pt x="1014025" y="0"/>
                  </a:lnTo>
                  <a:lnTo>
                    <a:pt x="994958" y="12700"/>
                  </a:lnTo>
                  <a:lnTo>
                    <a:pt x="1246731" y="12700"/>
                  </a:lnTo>
                  <a:lnTo>
                    <a:pt x="1208659" y="0"/>
                  </a:lnTo>
                  <a:close/>
                </a:path>
              </a:pathLst>
            </a:custGeom>
            <a:solidFill>
              <a:srgbClr val="F6851F"/>
            </a:solidFill>
          </p:spPr>
          <p:txBody>
            <a:bodyPr wrap="square" lIns="0" tIns="0" rIns="0" bIns="0" rtlCol="0"/>
            <a:lstStyle/>
            <a:p>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lage of people&#10;&#10;Description automatically generated with low confidence">
            <a:extLst>
              <a:ext uri="{FF2B5EF4-FFF2-40B4-BE49-F238E27FC236}">
                <a16:creationId xmlns:a16="http://schemas.microsoft.com/office/drawing/2014/main" id="{0CF9B2D1-958B-1B4C-2AD4-EC14AD670AC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 y="1709"/>
            <a:ext cx="16255973" cy="9142291"/>
          </a:xfrm>
          <a:prstGeom prst="rect">
            <a:avLst/>
          </a:prstGeom>
        </p:spPr>
      </p:pic>
    </p:spTree>
    <p:extLst>
      <p:ext uri="{BB962C8B-B14F-4D97-AF65-F5344CB8AC3E}">
        <p14:creationId xmlns:p14="http://schemas.microsoft.com/office/powerpoint/2010/main" val="11914901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860C812D-7BA5-4582-A6DA-4FAAAAFF14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5169" y="0"/>
            <a:ext cx="14585663" cy="9144000"/>
          </a:xfrm>
          <a:prstGeom prst="rect">
            <a:avLst/>
          </a:prstGeom>
        </p:spPr>
      </p:pic>
    </p:spTree>
    <p:extLst>
      <p:ext uri="{BB962C8B-B14F-4D97-AF65-F5344CB8AC3E}">
        <p14:creationId xmlns:p14="http://schemas.microsoft.com/office/powerpoint/2010/main" val="32799370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490813-08BD-2B52-FB91-B069B5F6253A}"/>
              </a:ext>
            </a:extLst>
          </p:cNvPr>
          <p:cNvPicPr>
            <a:picLocks noChangeAspect="1"/>
          </p:cNvPicPr>
          <p:nvPr/>
        </p:nvPicPr>
        <p:blipFill>
          <a:blip r:embed="rId3"/>
          <a:stretch>
            <a:fillRect/>
          </a:stretch>
        </p:blipFill>
        <p:spPr>
          <a:xfrm>
            <a:off x="2413000" y="603250"/>
            <a:ext cx="11430000" cy="7937500"/>
          </a:xfrm>
          <a:prstGeom prst="rect">
            <a:avLst/>
          </a:prstGeom>
        </p:spPr>
      </p:pic>
    </p:spTree>
    <p:extLst>
      <p:ext uri="{BB962C8B-B14F-4D97-AF65-F5344CB8AC3E}">
        <p14:creationId xmlns:p14="http://schemas.microsoft.com/office/powerpoint/2010/main" val="2581894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6256000" cy="9144000"/>
            <a:chOff x="0" y="0"/>
            <a:chExt cx="16256000" cy="9144000"/>
          </a:xfrm>
        </p:grpSpPr>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8217086" y="2641600"/>
              <a:ext cx="8038900" cy="6502400"/>
            </a:xfrm>
            <a:prstGeom prst="rect">
              <a:avLst/>
            </a:prstGeom>
          </p:spPr>
        </p:pic>
        <p:pic>
          <p:nvPicPr>
            <p:cNvPr id="4" name="object 4"/>
            <p:cNvPicPr/>
            <p:nvPr/>
          </p:nvPicPr>
          <p:blipFill>
            <a:blip r:embed="rId3" cstate="print"/>
            <a:stretch>
              <a:fillRect/>
            </a:stretch>
          </p:blipFill>
          <p:spPr>
            <a:xfrm>
              <a:off x="0" y="0"/>
              <a:ext cx="7998129" cy="2667000"/>
            </a:xfrm>
            <a:prstGeom prst="rect">
              <a:avLst/>
            </a:prstGeom>
          </p:spPr>
        </p:pic>
      </p:grpSp>
      <p:sp>
        <p:nvSpPr>
          <p:cNvPr id="5" name="object 5"/>
          <p:cNvSpPr txBox="1">
            <a:spLocks noGrp="1"/>
          </p:cNvSpPr>
          <p:nvPr>
            <p:ph type="title"/>
          </p:nvPr>
        </p:nvSpPr>
        <p:spPr>
          <a:xfrm>
            <a:off x="437527" y="1206719"/>
            <a:ext cx="3194673" cy="608330"/>
          </a:xfrm>
          <a:prstGeom prst="rect">
            <a:avLst/>
          </a:prstGeom>
        </p:spPr>
        <p:txBody>
          <a:bodyPr vert="horz" wrap="square" lIns="0" tIns="15875" rIns="0" bIns="0" rtlCol="0">
            <a:spAutoFit/>
          </a:bodyPr>
          <a:lstStyle/>
          <a:p>
            <a:pPr marL="12700">
              <a:lnSpc>
                <a:spcPct val="100000"/>
              </a:lnSpc>
              <a:spcBef>
                <a:spcPts val="125"/>
              </a:spcBef>
            </a:pPr>
            <a:r>
              <a:rPr dirty="0"/>
              <a:t>How</a:t>
            </a:r>
            <a:r>
              <a:rPr spc="-215" dirty="0"/>
              <a:t> </a:t>
            </a:r>
            <a:r>
              <a:rPr spc="-70" dirty="0"/>
              <a:t>Big?</a:t>
            </a:r>
          </a:p>
        </p:txBody>
      </p:sp>
      <p:sp>
        <p:nvSpPr>
          <p:cNvPr id="6" name="object 6"/>
          <p:cNvSpPr txBox="1"/>
          <p:nvPr/>
        </p:nvSpPr>
        <p:spPr>
          <a:xfrm>
            <a:off x="437562" y="3162300"/>
            <a:ext cx="3648710" cy="4912360"/>
          </a:xfrm>
          <a:prstGeom prst="rect">
            <a:avLst/>
          </a:prstGeom>
        </p:spPr>
        <p:txBody>
          <a:bodyPr vert="horz" wrap="square" lIns="0" tIns="0" rIns="0" bIns="0" rtlCol="0">
            <a:spAutoFit/>
          </a:bodyPr>
          <a:lstStyle/>
          <a:p>
            <a:pPr marL="304165" indent="-292100">
              <a:lnSpc>
                <a:spcPts val="2580"/>
              </a:lnSpc>
              <a:buClr>
                <a:srgbClr val="FAA61A"/>
              </a:buClr>
              <a:buSzPct val="120000"/>
              <a:buFont typeface="Wingdings"/>
              <a:buChar char=""/>
              <a:tabLst>
                <a:tab pos="304800" algn="l"/>
              </a:tabLst>
            </a:pPr>
            <a:r>
              <a:rPr sz="2000" b="1" spc="-10" dirty="0">
                <a:solidFill>
                  <a:srgbClr val="FFFFFF"/>
                </a:solidFill>
                <a:latin typeface="OpenSans-SemiBold"/>
                <a:cs typeface="OpenSans-SemiBold"/>
              </a:rPr>
              <a:t>Lions</a:t>
            </a:r>
            <a:endParaRPr sz="2000" dirty="0">
              <a:latin typeface="OpenSans-SemiBold"/>
              <a:cs typeface="OpenSans-SemiBold"/>
            </a:endParaRPr>
          </a:p>
          <a:p>
            <a:pPr marL="304165" indent="-292100">
              <a:lnSpc>
                <a:spcPct val="100000"/>
              </a:lnSpc>
              <a:spcBef>
                <a:spcPts val="1620"/>
              </a:spcBef>
              <a:buClr>
                <a:srgbClr val="FAA61A"/>
              </a:buClr>
              <a:buSzPct val="120000"/>
              <a:buFont typeface="Wingdings"/>
              <a:buChar char=""/>
              <a:tabLst>
                <a:tab pos="304800" algn="l"/>
              </a:tabLst>
            </a:pPr>
            <a:r>
              <a:rPr sz="2000" b="1" dirty="0">
                <a:solidFill>
                  <a:srgbClr val="FFFFFF"/>
                </a:solidFill>
                <a:latin typeface="OpenSans-SemiBold"/>
                <a:cs typeface="OpenSans-SemiBold"/>
              </a:rPr>
              <a:t>International</a:t>
            </a:r>
            <a:r>
              <a:rPr sz="2000" b="1" spc="-35" dirty="0">
                <a:solidFill>
                  <a:srgbClr val="FFFFFF"/>
                </a:solidFill>
                <a:latin typeface="OpenSans-SemiBold"/>
                <a:cs typeface="OpenSans-SemiBold"/>
              </a:rPr>
              <a:t> </a:t>
            </a:r>
            <a:r>
              <a:rPr sz="2000" b="1" dirty="0">
                <a:solidFill>
                  <a:srgbClr val="FFFFFF"/>
                </a:solidFill>
                <a:latin typeface="OpenSans-SemiBold"/>
                <a:cs typeface="OpenSans-SemiBold"/>
              </a:rPr>
              <a:t>Space</a:t>
            </a:r>
            <a:r>
              <a:rPr sz="2000" b="1" spc="-30" dirty="0">
                <a:solidFill>
                  <a:srgbClr val="FFFFFF"/>
                </a:solidFill>
                <a:latin typeface="OpenSans-SemiBold"/>
                <a:cs typeface="OpenSans-SemiBold"/>
              </a:rPr>
              <a:t> </a:t>
            </a:r>
            <a:r>
              <a:rPr sz="2000" b="1" spc="-10" dirty="0">
                <a:solidFill>
                  <a:srgbClr val="FFFFFF"/>
                </a:solidFill>
                <a:latin typeface="OpenSans-SemiBold"/>
                <a:cs typeface="OpenSans-SemiBold"/>
              </a:rPr>
              <a:t>Station</a:t>
            </a:r>
            <a:endParaRPr sz="2000" dirty="0">
              <a:latin typeface="OpenSans-SemiBold"/>
              <a:cs typeface="OpenSans-SemiBold"/>
            </a:endParaRPr>
          </a:p>
          <a:p>
            <a:pPr marL="304165" indent="-292100">
              <a:lnSpc>
                <a:spcPct val="100000"/>
              </a:lnSpc>
              <a:spcBef>
                <a:spcPts val="1620"/>
              </a:spcBef>
              <a:buClr>
                <a:srgbClr val="FAA61A"/>
              </a:buClr>
              <a:buSzPct val="120000"/>
              <a:buFont typeface="Wingdings"/>
              <a:buChar char=""/>
              <a:tabLst>
                <a:tab pos="304800" algn="l"/>
              </a:tabLst>
            </a:pPr>
            <a:r>
              <a:rPr sz="2000" b="1" spc="-20" dirty="0">
                <a:solidFill>
                  <a:srgbClr val="FFFFFF"/>
                </a:solidFill>
                <a:latin typeface="OpenSans-SemiBold"/>
                <a:cs typeface="OpenSans-SemiBold"/>
              </a:rPr>
              <a:t>Moon</a:t>
            </a:r>
            <a:endParaRPr sz="2000" dirty="0">
              <a:latin typeface="OpenSans-SemiBold"/>
              <a:cs typeface="OpenSans-SemiBold"/>
            </a:endParaRPr>
          </a:p>
          <a:p>
            <a:pPr marL="304165" indent="-292100">
              <a:lnSpc>
                <a:spcPct val="100000"/>
              </a:lnSpc>
              <a:spcBef>
                <a:spcPts val="1620"/>
              </a:spcBef>
              <a:buClr>
                <a:srgbClr val="FAA61A"/>
              </a:buClr>
              <a:buSzPct val="120000"/>
              <a:buFont typeface="Wingdings"/>
              <a:buChar char=""/>
              <a:tabLst>
                <a:tab pos="304800" algn="l"/>
              </a:tabLst>
            </a:pPr>
            <a:r>
              <a:rPr sz="2000" b="1" spc="-20" dirty="0">
                <a:solidFill>
                  <a:srgbClr val="FFFFFF"/>
                </a:solidFill>
                <a:latin typeface="OpenSans-SemiBold"/>
                <a:cs typeface="OpenSans-SemiBold"/>
              </a:rPr>
              <a:t>Mars</a:t>
            </a:r>
            <a:endParaRPr sz="2000" dirty="0">
              <a:latin typeface="OpenSans-SemiBold"/>
              <a:cs typeface="OpenSans-SemiBold"/>
            </a:endParaRPr>
          </a:p>
          <a:p>
            <a:pPr marL="304165" indent="-292100">
              <a:lnSpc>
                <a:spcPct val="100000"/>
              </a:lnSpc>
              <a:spcBef>
                <a:spcPts val="1620"/>
              </a:spcBef>
              <a:buClr>
                <a:srgbClr val="FAA61A"/>
              </a:buClr>
              <a:buSzPct val="120000"/>
              <a:buFont typeface="Wingdings"/>
              <a:buChar char=""/>
              <a:tabLst>
                <a:tab pos="304800" algn="l"/>
              </a:tabLst>
            </a:pPr>
            <a:r>
              <a:rPr sz="2000" b="1" spc="-10" dirty="0">
                <a:solidFill>
                  <a:srgbClr val="FFFFFF"/>
                </a:solidFill>
                <a:latin typeface="OpenSans-SemiBold"/>
                <a:cs typeface="OpenSans-SemiBold"/>
              </a:rPr>
              <a:t>Earth</a:t>
            </a:r>
            <a:endParaRPr sz="2000" dirty="0">
              <a:latin typeface="OpenSans-SemiBold"/>
              <a:cs typeface="OpenSans-SemiBold"/>
            </a:endParaRPr>
          </a:p>
          <a:p>
            <a:pPr marL="304165" indent="-292100">
              <a:lnSpc>
                <a:spcPct val="100000"/>
              </a:lnSpc>
              <a:spcBef>
                <a:spcPts val="1620"/>
              </a:spcBef>
              <a:buClr>
                <a:srgbClr val="FAA61A"/>
              </a:buClr>
              <a:buSzPct val="120000"/>
              <a:buFont typeface="Wingdings"/>
              <a:buChar char=""/>
              <a:tabLst>
                <a:tab pos="304800" algn="l"/>
              </a:tabLst>
            </a:pPr>
            <a:r>
              <a:rPr sz="2000" b="1" spc="-10" dirty="0">
                <a:solidFill>
                  <a:srgbClr val="FFFFFF"/>
                </a:solidFill>
                <a:latin typeface="OpenSans-SemiBold"/>
                <a:cs typeface="OpenSans-SemiBold"/>
              </a:rPr>
              <a:t>Jupiter</a:t>
            </a:r>
            <a:endParaRPr sz="2000" dirty="0">
              <a:latin typeface="OpenSans-SemiBold"/>
              <a:cs typeface="OpenSans-SemiBold"/>
            </a:endParaRPr>
          </a:p>
          <a:p>
            <a:pPr marL="304165" indent="-292100">
              <a:lnSpc>
                <a:spcPct val="100000"/>
              </a:lnSpc>
              <a:spcBef>
                <a:spcPts val="1620"/>
              </a:spcBef>
              <a:buClr>
                <a:srgbClr val="FAA61A"/>
              </a:buClr>
              <a:buSzPct val="120000"/>
              <a:buFont typeface="Wingdings"/>
              <a:buChar char=""/>
              <a:tabLst>
                <a:tab pos="304800" algn="l"/>
              </a:tabLst>
            </a:pPr>
            <a:r>
              <a:rPr sz="2000" b="1" spc="-25" dirty="0">
                <a:solidFill>
                  <a:srgbClr val="FFFFFF"/>
                </a:solidFill>
                <a:latin typeface="OpenSans-SemiBold"/>
                <a:cs typeface="OpenSans-SemiBold"/>
              </a:rPr>
              <a:t>Sun</a:t>
            </a:r>
            <a:endParaRPr sz="2000" dirty="0">
              <a:latin typeface="OpenSans-SemiBold"/>
              <a:cs typeface="OpenSans-SemiBold"/>
            </a:endParaRPr>
          </a:p>
          <a:p>
            <a:pPr marL="304165" indent="-292100">
              <a:lnSpc>
                <a:spcPct val="100000"/>
              </a:lnSpc>
              <a:spcBef>
                <a:spcPts val="1620"/>
              </a:spcBef>
              <a:buClr>
                <a:srgbClr val="FAA61A"/>
              </a:buClr>
              <a:buSzPct val="120000"/>
              <a:buFont typeface="Wingdings"/>
              <a:buChar char=""/>
              <a:tabLst>
                <a:tab pos="304800" algn="l"/>
              </a:tabLst>
            </a:pPr>
            <a:r>
              <a:rPr sz="2000" b="1" dirty="0">
                <a:solidFill>
                  <a:srgbClr val="FFFFFF"/>
                </a:solidFill>
                <a:latin typeface="OpenSans-SemiBold"/>
                <a:cs typeface="OpenSans-SemiBold"/>
              </a:rPr>
              <a:t>Solar </a:t>
            </a:r>
            <a:r>
              <a:rPr sz="2000" b="1" spc="-10" dirty="0">
                <a:solidFill>
                  <a:srgbClr val="FFFFFF"/>
                </a:solidFill>
                <a:latin typeface="OpenSans-SemiBold"/>
                <a:cs typeface="OpenSans-SemiBold"/>
              </a:rPr>
              <a:t>System</a:t>
            </a:r>
            <a:endParaRPr sz="2000" dirty="0">
              <a:latin typeface="OpenSans-SemiBold"/>
              <a:cs typeface="OpenSans-SemiBold"/>
            </a:endParaRPr>
          </a:p>
          <a:p>
            <a:pPr marL="304165" indent="-292100">
              <a:lnSpc>
                <a:spcPct val="100000"/>
              </a:lnSpc>
              <a:spcBef>
                <a:spcPts val="1620"/>
              </a:spcBef>
              <a:buClr>
                <a:srgbClr val="FAA61A"/>
              </a:buClr>
              <a:buSzPct val="120000"/>
              <a:buFont typeface="Wingdings"/>
              <a:buChar char=""/>
              <a:tabLst>
                <a:tab pos="304800" algn="l"/>
              </a:tabLst>
            </a:pPr>
            <a:r>
              <a:rPr sz="2000" b="1" dirty="0">
                <a:solidFill>
                  <a:srgbClr val="FFFFFF"/>
                </a:solidFill>
                <a:latin typeface="OpenSans-SemiBold"/>
                <a:cs typeface="OpenSans-SemiBold"/>
              </a:rPr>
              <a:t>Andromeda</a:t>
            </a:r>
            <a:r>
              <a:rPr sz="2000" b="1" spc="-45" dirty="0">
                <a:solidFill>
                  <a:srgbClr val="FFFFFF"/>
                </a:solidFill>
                <a:latin typeface="OpenSans-SemiBold"/>
                <a:cs typeface="OpenSans-SemiBold"/>
              </a:rPr>
              <a:t> </a:t>
            </a:r>
            <a:r>
              <a:rPr sz="2000" b="1" spc="-10" dirty="0">
                <a:solidFill>
                  <a:srgbClr val="FFFFFF"/>
                </a:solidFill>
                <a:latin typeface="OpenSans-SemiBold"/>
                <a:cs typeface="OpenSans-SemiBold"/>
              </a:rPr>
              <a:t>Galaxy</a:t>
            </a:r>
            <a:endParaRPr sz="2000" dirty="0">
              <a:latin typeface="OpenSans-SemiBold"/>
              <a:cs typeface="OpenSans-SemiBold"/>
            </a:endParaRPr>
          </a:p>
        </p:txBody>
      </p:sp>
      <p:pic>
        <p:nvPicPr>
          <p:cNvPr id="9" name="Picture 8" descr="A group of lions lying down&#10;&#10;Description automatically generated with medium confidence">
            <a:extLst>
              <a:ext uri="{FF2B5EF4-FFF2-40B4-BE49-F238E27FC236}">
                <a16:creationId xmlns:a16="http://schemas.microsoft.com/office/drawing/2014/main" id="{9F4BFE22-4336-367F-16EA-C33F1FD1E38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47387" y="1174062"/>
            <a:ext cx="6810913" cy="4864938"/>
          </a:xfrm>
          <a:prstGeom prst="rect">
            <a:avLst/>
          </a:prstGeom>
        </p:spPr>
      </p:pic>
      <p:pic>
        <p:nvPicPr>
          <p:cNvPr id="11" name="Picture 10" descr="A screenshot of a video game&#10;&#10;Description automatically generated with medium confidence">
            <a:extLst>
              <a:ext uri="{FF2B5EF4-FFF2-40B4-BE49-F238E27FC236}">
                <a16:creationId xmlns:a16="http://schemas.microsoft.com/office/drawing/2014/main" id="{6C29D9AF-6E77-90FC-87AB-874063FF1B3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97387" y="1324062"/>
            <a:ext cx="6810913" cy="4864938"/>
          </a:xfrm>
          <a:prstGeom prst="rect">
            <a:avLst/>
          </a:prstGeom>
        </p:spPr>
      </p:pic>
      <p:pic>
        <p:nvPicPr>
          <p:cNvPr id="13" name="Picture 12" descr="A close up of the moon&#10;&#10;Description automatically generated with medium confidence">
            <a:extLst>
              <a:ext uri="{FF2B5EF4-FFF2-40B4-BE49-F238E27FC236}">
                <a16:creationId xmlns:a16="http://schemas.microsoft.com/office/drawing/2014/main" id="{912ED76C-41FE-6025-E388-41C6A43F375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47387" y="1474062"/>
            <a:ext cx="6810913" cy="4864938"/>
          </a:xfrm>
          <a:prstGeom prst="rect">
            <a:avLst/>
          </a:prstGeom>
        </p:spPr>
      </p:pic>
      <p:pic>
        <p:nvPicPr>
          <p:cNvPr id="15" name="Picture 14" descr="A planet in space&#10;&#10;Description automatically generated with low confidence">
            <a:extLst>
              <a:ext uri="{FF2B5EF4-FFF2-40B4-BE49-F238E27FC236}">
                <a16:creationId xmlns:a16="http://schemas.microsoft.com/office/drawing/2014/main" id="{34B60F8A-7946-4123-7731-498948F3028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597387" y="1624062"/>
            <a:ext cx="6810913" cy="4864938"/>
          </a:xfrm>
          <a:prstGeom prst="rect">
            <a:avLst/>
          </a:prstGeom>
        </p:spPr>
      </p:pic>
      <p:pic>
        <p:nvPicPr>
          <p:cNvPr id="17" name="Picture 16" descr="A picture containing text, green, sign&#10;&#10;Description automatically generated">
            <a:extLst>
              <a:ext uri="{FF2B5EF4-FFF2-40B4-BE49-F238E27FC236}">
                <a16:creationId xmlns:a16="http://schemas.microsoft.com/office/drawing/2014/main" id="{95604237-89ED-6B03-4A54-32717569917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747387" y="1774062"/>
            <a:ext cx="6810913" cy="4864938"/>
          </a:xfrm>
          <a:prstGeom prst="rect">
            <a:avLst/>
          </a:prstGeom>
        </p:spPr>
      </p:pic>
      <p:pic>
        <p:nvPicPr>
          <p:cNvPr id="19" name="Picture 18" descr="A picture containing text, green&#10;&#10;Description automatically generated">
            <a:extLst>
              <a:ext uri="{FF2B5EF4-FFF2-40B4-BE49-F238E27FC236}">
                <a16:creationId xmlns:a16="http://schemas.microsoft.com/office/drawing/2014/main" id="{0881F81E-F01E-5DE6-46BE-A470283D855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897387" y="1924062"/>
            <a:ext cx="6810913" cy="4864938"/>
          </a:xfrm>
          <a:prstGeom prst="rect">
            <a:avLst/>
          </a:prstGeom>
        </p:spPr>
      </p:pic>
      <p:pic>
        <p:nvPicPr>
          <p:cNvPr id="21" name="Picture 20" descr="A picture containing text, sign&#10;&#10;Description automatically generated">
            <a:extLst>
              <a:ext uri="{FF2B5EF4-FFF2-40B4-BE49-F238E27FC236}">
                <a16:creationId xmlns:a16="http://schemas.microsoft.com/office/drawing/2014/main" id="{6B9F3A12-EA65-B575-BF04-2CBABFBFF31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047387" y="2074062"/>
            <a:ext cx="6810913" cy="4864938"/>
          </a:xfrm>
          <a:prstGeom prst="rect">
            <a:avLst/>
          </a:prstGeom>
        </p:spPr>
      </p:pic>
      <p:pic>
        <p:nvPicPr>
          <p:cNvPr id="23" name="Picture 22" descr="Diagram&#10;&#10;Description automatically generated">
            <a:extLst>
              <a:ext uri="{FF2B5EF4-FFF2-40B4-BE49-F238E27FC236}">
                <a16:creationId xmlns:a16="http://schemas.microsoft.com/office/drawing/2014/main" id="{77CE9861-54C5-1F56-0B4F-07719BB7D3E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197387" y="2224062"/>
            <a:ext cx="6810913" cy="4864938"/>
          </a:xfrm>
          <a:prstGeom prst="rect">
            <a:avLst/>
          </a:prstGeom>
        </p:spPr>
      </p:pic>
      <p:pic>
        <p:nvPicPr>
          <p:cNvPr id="25" name="Picture 24" descr="A picture containing text, sign, outdoor object, night sky&#10;&#10;Description automatically generated">
            <a:extLst>
              <a:ext uri="{FF2B5EF4-FFF2-40B4-BE49-F238E27FC236}">
                <a16:creationId xmlns:a16="http://schemas.microsoft.com/office/drawing/2014/main" id="{7AD2AB13-8F85-104F-385A-52A667CEEF59}"/>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347387" y="2374062"/>
            <a:ext cx="6810913" cy="48649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xEl>
                                              <p:pRg st="0" end="0"/>
                                            </p:txEl>
                                          </p:spTgt>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900" decel="100000" fill="hold"/>
                                        <p:tgtEl>
                                          <p:spTgt spid="9"/>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1000"/>
                                        <p:tgtEl>
                                          <p:spTgt spid="6">
                                            <p:txEl>
                                              <p:pRg st="1" end="1"/>
                                            </p:txEl>
                                          </p:spTgt>
                                        </p:tgtEl>
                                      </p:cBhvr>
                                    </p:animEffect>
                                    <p:anim calcmode="lin" valueType="num">
                                      <p:cBhvr>
                                        <p:cTn id="2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3" dur="900" decel="100000" fill="hold"/>
                                        <p:tgtEl>
                                          <p:spTgt spid="6">
                                            <p:txEl>
                                              <p:pRg st="1" end="1"/>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xEl>
                                              <p:pRg st="1" end="1"/>
                                            </p:txEl>
                                          </p:spTgt>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900" decel="100000" fill="hold"/>
                                        <p:tgtEl>
                                          <p:spTgt spid="11"/>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grpId="0"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fade">
                                      <p:cBhvr>
                                        <p:cTn id="35" dur="1000"/>
                                        <p:tgtEl>
                                          <p:spTgt spid="6">
                                            <p:txEl>
                                              <p:pRg st="2" end="2"/>
                                            </p:txEl>
                                          </p:spTgt>
                                        </p:tgtEl>
                                      </p:cBhvr>
                                    </p:animEffect>
                                    <p:anim calcmode="lin" valueType="num">
                                      <p:cBhvr>
                                        <p:cTn id="36"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7" dur="900" decel="100000" fill="hold"/>
                                        <p:tgtEl>
                                          <p:spTgt spid="6">
                                            <p:txEl>
                                              <p:pRg st="2" end="2"/>
                                            </p:tx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6">
                                            <p:txEl>
                                              <p:pRg st="2" end="2"/>
                                            </p:txEl>
                                          </p:spTgt>
                                        </p:tgtEl>
                                        <p:attrNameLst>
                                          <p:attrName>ppt_y</p:attrName>
                                        </p:attrNameLst>
                                      </p:cBhvr>
                                      <p:tavLst>
                                        <p:tav tm="0">
                                          <p:val>
                                            <p:strVal val="#ppt_y-.03"/>
                                          </p:val>
                                        </p:tav>
                                        <p:tav tm="100000">
                                          <p:val>
                                            <p:strVal val="#ppt_y"/>
                                          </p:val>
                                        </p:tav>
                                      </p:tavLst>
                                    </p:anim>
                                  </p:childTnLst>
                                </p:cTn>
                              </p:par>
                              <p:par>
                                <p:cTn id="39" presetID="37"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900" decel="100000" fill="hold"/>
                                        <p:tgtEl>
                                          <p:spTgt spid="13"/>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6">
                                            <p:txEl>
                                              <p:pRg st="3" end="3"/>
                                            </p:txEl>
                                          </p:spTgt>
                                        </p:tgtEl>
                                        <p:attrNameLst>
                                          <p:attrName>style.visibility</p:attrName>
                                        </p:attrNameLst>
                                      </p:cBhvr>
                                      <p:to>
                                        <p:strVal val="visible"/>
                                      </p:to>
                                    </p:set>
                                    <p:animEffect transition="in" filter="fade">
                                      <p:cBhvr>
                                        <p:cTn id="49" dur="1000"/>
                                        <p:tgtEl>
                                          <p:spTgt spid="6">
                                            <p:txEl>
                                              <p:pRg st="3" end="3"/>
                                            </p:txEl>
                                          </p:spTgt>
                                        </p:tgtEl>
                                      </p:cBhvr>
                                    </p:animEffect>
                                    <p:anim calcmode="lin" valueType="num">
                                      <p:cBhvr>
                                        <p:cTn id="50"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51" dur="900" decel="100000" fill="hold"/>
                                        <p:tgtEl>
                                          <p:spTgt spid="6">
                                            <p:txEl>
                                              <p:pRg st="3" end="3"/>
                                            </p:txEl>
                                          </p:spTgt>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6">
                                            <p:txEl>
                                              <p:pRg st="3" end="3"/>
                                            </p:txEl>
                                          </p:spTgt>
                                        </p:tgtEl>
                                        <p:attrNameLst>
                                          <p:attrName>ppt_y</p:attrName>
                                        </p:attrNameLst>
                                      </p:cBhvr>
                                      <p:tavLst>
                                        <p:tav tm="0">
                                          <p:val>
                                            <p:strVal val="#ppt_y-.03"/>
                                          </p:val>
                                        </p:tav>
                                        <p:tav tm="100000">
                                          <p:val>
                                            <p:strVal val="#ppt_y"/>
                                          </p:val>
                                        </p:tav>
                                      </p:tavLst>
                                    </p:anim>
                                  </p:childTnLst>
                                </p:cTn>
                              </p:par>
                              <p:par>
                                <p:cTn id="53" presetID="37" presetClass="entr" presetSubtype="0"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900" decel="100000" fill="hold"/>
                                        <p:tgtEl>
                                          <p:spTgt spid="15"/>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grpId="0" nodeType="clickEffect">
                                  <p:stCondLst>
                                    <p:cond delay="0"/>
                                  </p:stCondLst>
                                  <p:childTnLst>
                                    <p:set>
                                      <p:cBhvr>
                                        <p:cTn id="62" dur="1" fill="hold">
                                          <p:stCondLst>
                                            <p:cond delay="0"/>
                                          </p:stCondLst>
                                        </p:cTn>
                                        <p:tgtEl>
                                          <p:spTgt spid="6">
                                            <p:txEl>
                                              <p:pRg st="4" end="4"/>
                                            </p:txEl>
                                          </p:spTgt>
                                        </p:tgtEl>
                                        <p:attrNameLst>
                                          <p:attrName>style.visibility</p:attrName>
                                        </p:attrNameLst>
                                      </p:cBhvr>
                                      <p:to>
                                        <p:strVal val="visible"/>
                                      </p:to>
                                    </p:set>
                                    <p:animEffect transition="in" filter="fade">
                                      <p:cBhvr>
                                        <p:cTn id="63" dur="1000"/>
                                        <p:tgtEl>
                                          <p:spTgt spid="6">
                                            <p:txEl>
                                              <p:pRg st="4" end="4"/>
                                            </p:txEl>
                                          </p:spTgt>
                                        </p:tgtEl>
                                      </p:cBhvr>
                                    </p:animEffect>
                                    <p:anim calcmode="lin" valueType="num">
                                      <p:cBhvr>
                                        <p:cTn id="64"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6">
                                            <p:txEl>
                                              <p:pRg st="4" end="4"/>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6">
                                            <p:txEl>
                                              <p:pRg st="4" end="4"/>
                                            </p:txEl>
                                          </p:spTgt>
                                        </p:tgtEl>
                                        <p:attrNameLst>
                                          <p:attrName>ppt_y</p:attrName>
                                        </p:attrNameLst>
                                      </p:cBhvr>
                                      <p:tavLst>
                                        <p:tav tm="0">
                                          <p:val>
                                            <p:strVal val="#ppt_y-.03"/>
                                          </p:val>
                                        </p:tav>
                                        <p:tav tm="100000">
                                          <p:val>
                                            <p:strVal val="#ppt_y"/>
                                          </p:val>
                                        </p:tav>
                                      </p:tavLst>
                                    </p:anim>
                                  </p:childTnLst>
                                </p:cTn>
                              </p:par>
                              <p:par>
                                <p:cTn id="67" presetID="37" presetClass="entr" presetSubtype="0" fill="hold" nodeType="with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fade">
                                      <p:cBhvr>
                                        <p:cTn id="69" dur="1000"/>
                                        <p:tgtEl>
                                          <p:spTgt spid="17"/>
                                        </p:tgtEl>
                                      </p:cBhvr>
                                    </p:animEffect>
                                    <p:anim calcmode="lin" valueType="num">
                                      <p:cBhvr>
                                        <p:cTn id="70" dur="1000" fill="hold"/>
                                        <p:tgtEl>
                                          <p:spTgt spid="17"/>
                                        </p:tgtEl>
                                        <p:attrNameLst>
                                          <p:attrName>ppt_x</p:attrName>
                                        </p:attrNameLst>
                                      </p:cBhvr>
                                      <p:tavLst>
                                        <p:tav tm="0">
                                          <p:val>
                                            <p:strVal val="#ppt_x"/>
                                          </p:val>
                                        </p:tav>
                                        <p:tav tm="100000">
                                          <p:val>
                                            <p:strVal val="#ppt_x"/>
                                          </p:val>
                                        </p:tav>
                                      </p:tavLst>
                                    </p:anim>
                                    <p:anim calcmode="lin" valueType="num">
                                      <p:cBhvr>
                                        <p:cTn id="71" dur="900" decel="100000" fill="hold"/>
                                        <p:tgtEl>
                                          <p:spTgt spid="17"/>
                                        </p:tgtEl>
                                        <p:attrNameLst>
                                          <p:attrName>ppt_y</p:attrName>
                                        </p:attrNameLst>
                                      </p:cBhvr>
                                      <p:tavLst>
                                        <p:tav tm="0">
                                          <p:val>
                                            <p:strVal val="#ppt_y+1"/>
                                          </p:val>
                                        </p:tav>
                                        <p:tav tm="100000">
                                          <p:val>
                                            <p:strVal val="#ppt_y-.03"/>
                                          </p:val>
                                        </p:tav>
                                      </p:tavLst>
                                    </p:anim>
                                    <p:anim calcmode="lin" valueType="num">
                                      <p:cBhvr>
                                        <p:cTn id="72"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7" presetClass="entr" presetSubtype="0" fill="hold" grpId="0" nodeType="clickEffect">
                                  <p:stCondLst>
                                    <p:cond delay="0"/>
                                  </p:stCondLst>
                                  <p:childTnLst>
                                    <p:set>
                                      <p:cBhvr>
                                        <p:cTn id="76" dur="1" fill="hold">
                                          <p:stCondLst>
                                            <p:cond delay="0"/>
                                          </p:stCondLst>
                                        </p:cTn>
                                        <p:tgtEl>
                                          <p:spTgt spid="6">
                                            <p:txEl>
                                              <p:pRg st="5" end="5"/>
                                            </p:txEl>
                                          </p:spTgt>
                                        </p:tgtEl>
                                        <p:attrNameLst>
                                          <p:attrName>style.visibility</p:attrName>
                                        </p:attrNameLst>
                                      </p:cBhvr>
                                      <p:to>
                                        <p:strVal val="visible"/>
                                      </p:to>
                                    </p:set>
                                    <p:animEffect transition="in" filter="fade">
                                      <p:cBhvr>
                                        <p:cTn id="77" dur="1000"/>
                                        <p:tgtEl>
                                          <p:spTgt spid="6">
                                            <p:txEl>
                                              <p:pRg st="5" end="5"/>
                                            </p:txEl>
                                          </p:spTgt>
                                        </p:tgtEl>
                                      </p:cBhvr>
                                    </p:animEffect>
                                    <p:anim calcmode="lin" valueType="num">
                                      <p:cBhvr>
                                        <p:cTn id="78"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79" dur="900" decel="100000" fill="hold"/>
                                        <p:tgtEl>
                                          <p:spTgt spid="6">
                                            <p:txEl>
                                              <p:pRg st="5" end="5"/>
                                            </p:txEl>
                                          </p:spTgt>
                                        </p:tgtEl>
                                        <p:attrNameLst>
                                          <p:attrName>ppt_y</p:attrName>
                                        </p:attrNameLst>
                                      </p:cBhvr>
                                      <p:tavLst>
                                        <p:tav tm="0">
                                          <p:val>
                                            <p:strVal val="#ppt_y+1"/>
                                          </p:val>
                                        </p:tav>
                                        <p:tav tm="100000">
                                          <p:val>
                                            <p:strVal val="#ppt_y-.03"/>
                                          </p:val>
                                        </p:tav>
                                      </p:tavLst>
                                    </p:anim>
                                    <p:anim calcmode="lin" valueType="num">
                                      <p:cBhvr>
                                        <p:cTn id="80" dur="100" accel="100000" fill="hold">
                                          <p:stCondLst>
                                            <p:cond delay="900"/>
                                          </p:stCondLst>
                                        </p:cTn>
                                        <p:tgtEl>
                                          <p:spTgt spid="6">
                                            <p:txEl>
                                              <p:pRg st="5" end="5"/>
                                            </p:txEl>
                                          </p:spTgt>
                                        </p:tgtEl>
                                        <p:attrNameLst>
                                          <p:attrName>ppt_y</p:attrName>
                                        </p:attrNameLst>
                                      </p:cBhvr>
                                      <p:tavLst>
                                        <p:tav tm="0">
                                          <p:val>
                                            <p:strVal val="#ppt_y-.03"/>
                                          </p:val>
                                        </p:tav>
                                        <p:tav tm="100000">
                                          <p:val>
                                            <p:strVal val="#ppt_y"/>
                                          </p:val>
                                        </p:tav>
                                      </p:tavLst>
                                    </p:anim>
                                  </p:childTnLst>
                                </p:cTn>
                              </p:par>
                              <p:par>
                                <p:cTn id="81" presetID="37" presetClass="entr" presetSubtype="0" fill="hold" nodeType="with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fade">
                                      <p:cBhvr>
                                        <p:cTn id="83" dur="1000"/>
                                        <p:tgtEl>
                                          <p:spTgt spid="19"/>
                                        </p:tgtEl>
                                      </p:cBhvr>
                                    </p:animEffect>
                                    <p:anim calcmode="lin" valueType="num">
                                      <p:cBhvr>
                                        <p:cTn id="84" dur="1000" fill="hold"/>
                                        <p:tgtEl>
                                          <p:spTgt spid="19"/>
                                        </p:tgtEl>
                                        <p:attrNameLst>
                                          <p:attrName>ppt_x</p:attrName>
                                        </p:attrNameLst>
                                      </p:cBhvr>
                                      <p:tavLst>
                                        <p:tav tm="0">
                                          <p:val>
                                            <p:strVal val="#ppt_x"/>
                                          </p:val>
                                        </p:tav>
                                        <p:tav tm="100000">
                                          <p:val>
                                            <p:strVal val="#ppt_x"/>
                                          </p:val>
                                        </p:tav>
                                      </p:tavLst>
                                    </p:anim>
                                    <p:anim calcmode="lin" valueType="num">
                                      <p:cBhvr>
                                        <p:cTn id="85" dur="900" decel="100000" fill="hold"/>
                                        <p:tgtEl>
                                          <p:spTgt spid="19"/>
                                        </p:tgtEl>
                                        <p:attrNameLst>
                                          <p:attrName>ppt_y</p:attrName>
                                        </p:attrNameLst>
                                      </p:cBhvr>
                                      <p:tavLst>
                                        <p:tav tm="0">
                                          <p:val>
                                            <p:strVal val="#ppt_y+1"/>
                                          </p:val>
                                        </p:tav>
                                        <p:tav tm="100000">
                                          <p:val>
                                            <p:strVal val="#ppt_y-.03"/>
                                          </p:val>
                                        </p:tav>
                                      </p:tavLst>
                                    </p:anim>
                                    <p:anim calcmode="lin" valueType="num">
                                      <p:cBhvr>
                                        <p:cTn id="86"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37" presetClass="entr" presetSubtype="0" fill="hold" grpId="0" nodeType="clickEffect">
                                  <p:stCondLst>
                                    <p:cond delay="0"/>
                                  </p:stCondLst>
                                  <p:childTnLst>
                                    <p:set>
                                      <p:cBhvr>
                                        <p:cTn id="90" dur="1" fill="hold">
                                          <p:stCondLst>
                                            <p:cond delay="0"/>
                                          </p:stCondLst>
                                        </p:cTn>
                                        <p:tgtEl>
                                          <p:spTgt spid="6">
                                            <p:txEl>
                                              <p:pRg st="6" end="6"/>
                                            </p:txEl>
                                          </p:spTgt>
                                        </p:tgtEl>
                                        <p:attrNameLst>
                                          <p:attrName>style.visibility</p:attrName>
                                        </p:attrNameLst>
                                      </p:cBhvr>
                                      <p:to>
                                        <p:strVal val="visible"/>
                                      </p:to>
                                    </p:set>
                                    <p:animEffect transition="in" filter="fade">
                                      <p:cBhvr>
                                        <p:cTn id="91" dur="1000"/>
                                        <p:tgtEl>
                                          <p:spTgt spid="6">
                                            <p:txEl>
                                              <p:pRg st="6" end="6"/>
                                            </p:txEl>
                                          </p:spTgt>
                                        </p:tgtEl>
                                      </p:cBhvr>
                                    </p:animEffect>
                                    <p:anim calcmode="lin" valueType="num">
                                      <p:cBhvr>
                                        <p:cTn id="92"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93" dur="900" decel="100000" fill="hold"/>
                                        <p:tgtEl>
                                          <p:spTgt spid="6">
                                            <p:txEl>
                                              <p:pRg st="6" end="6"/>
                                            </p:txEl>
                                          </p:spTgt>
                                        </p:tgtEl>
                                        <p:attrNameLst>
                                          <p:attrName>ppt_y</p:attrName>
                                        </p:attrNameLst>
                                      </p:cBhvr>
                                      <p:tavLst>
                                        <p:tav tm="0">
                                          <p:val>
                                            <p:strVal val="#ppt_y+1"/>
                                          </p:val>
                                        </p:tav>
                                        <p:tav tm="100000">
                                          <p:val>
                                            <p:strVal val="#ppt_y-.03"/>
                                          </p:val>
                                        </p:tav>
                                      </p:tavLst>
                                    </p:anim>
                                    <p:anim calcmode="lin" valueType="num">
                                      <p:cBhvr>
                                        <p:cTn id="94" dur="100" accel="100000" fill="hold">
                                          <p:stCondLst>
                                            <p:cond delay="900"/>
                                          </p:stCondLst>
                                        </p:cTn>
                                        <p:tgtEl>
                                          <p:spTgt spid="6">
                                            <p:txEl>
                                              <p:pRg st="6" end="6"/>
                                            </p:txEl>
                                          </p:spTgt>
                                        </p:tgtEl>
                                        <p:attrNameLst>
                                          <p:attrName>ppt_y</p:attrName>
                                        </p:attrNameLst>
                                      </p:cBhvr>
                                      <p:tavLst>
                                        <p:tav tm="0">
                                          <p:val>
                                            <p:strVal val="#ppt_y-.03"/>
                                          </p:val>
                                        </p:tav>
                                        <p:tav tm="100000">
                                          <p:val>
                                            <p:strVal val="#ppt_y"/>
                                          </p:val>
                                        </p:tav>
                                      </p:tavLst>
                                    </p:anim>
                                  </p:childTnLst>
                                </p:cTn>
                              </p:par>
                              <p:par>
                                <p:cTn id="95" presetID="37" presetClass="entr" presetSubtype="0" fill="hold" nodeType="with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fade">
                                      <p:cBhvr>
                                        <p:cTn id="97" dur="1000"/>
                                        <p:tgtEl>
                                          <p:spTgt spid="21"/>
                                        </p:tgtEl>
                                      </p:cBhvr>
                                    </p:animEffect>
                                    <p:anim calcmode="lin" valueType="num">
                                      <p:cBhvr>
                                        <p:cTn id="98" dur="1000" fill="hold"/>
                                        <p:tgtEl>
                                          <p:spTgt spid="21"/>
                                        </p:tgtEl>
                                        <p:attrNameLst>
                                          <p:attrName>ppt_x</p:attrName>
                                        </p:attrNameLst>
                                      </p:cBhvr>
                                      <p:tavLst>
                                        <p:tav tm="0">
                                          <p:val>
                                            <p:strVal val="#ppt_x"/>
                                          </p:val>
                                        </p:tav>
                                        <p:tav tm="100000">
                                          <p:val>
                                            <p:strVal val="#ppt_x"/>
                                          </p:val>
                                        </p:tav>
                                      </p:tavLst>
                                    </p:anim>
                                    <p:anim calcmode="lin" valueType="num">
                                      <p:cBhvr>
                                        <p:cTn id="99" dur="900" decel="100000" fill="hold"/>
                                        <p:tgtEl>
                                          <p:spTgt spid="21"/>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37" presetClass="entr" presetSubtype="0" fill="hold" grpId="0" nodeType="clickEffect">
                                  <p:stCondLst>
                                    <p:cond delay="0"/>
                                  </p:stCondLst>
                                  <p:childTnLst>
                                    <p:set>
                                      <p:cBhvr>
                                        <p:cTn id="104" dur="1" fill="hold">
                                          <p:stCondLst>
                                            <p:cond delay="0"/>
                                          </p:stCondLst>
                                        </p:cTn>
                                        <p:tgtEl>
                                          <p:spTgt spid="6">
                                            <p:txEl>
                                              <p:pRg st="7" end="7"/>
                                            </p:txEl>
                                          </p:spTgt>
                                        </p:tgtEl>
                                        <p:attrNameLst>
                                          <p:attrName>style.visibility</p:attrName>
                                        </p:attrNameLst>
                                      </p:cBhvr>
                                      <p:to>
                                        <p:strVal val="visible"/>
                                      </p:to>
                                    </p:set>
                                    <p:animEffect transition="in" filter="fade">
                                      <p:cBhvr>
                                        <p:cTn id="105" dur="1000"/>
                                        <p:tgtEl>
                                          <p:spTgt spid="6">
                                            <p:txEl>
                                              <p:pRg st="7" end="7"/>
                                            </p:txEl>
                                          </p:spTgt>
                                        </p:tgtEl>
                                      </p:cBhvr>
                                    </p:animEffect>
                                    <p:anim calcmode="lin" valueType="num">
                                      <p:cBhvr>
                                        <p:cTn id="106"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107" dur="900" decel="100000" fill="hold"/>
                                        <p:tgtEl>
                                          <p:spTgt spid="6">
                                            <p:txEl>
                                              <p:pRg st="7" end="7"/>
                                            </p:txEl>
                                          </p:spTgt>
                                        </p:tgtEl>
                                        <p:attrNameLst>
                                          <p:attrName>ppt_y</p:attrName>
                                        </p:attrNameLst>
                                      </p:cBhvr>
                                      <p:tavLst>
                                        <p:tav tm="0">
                                          <p:val>
                                            <p:strVal val="#ppt_y+1"/>
                                          </p:val>
                                        </p:tav>
                                        <p:tav tm="100000">
                                          <p:val>
                                            <p:strVal val="#ppt_y-.03"/>
                                          </p:val>
                                        </p:tav>
                                      </p:tavLst>
                                    </p:anim>
                                    <p:anim calcmode="lin" valueType="num">
                                      <p:cBhvr>
                                        <p:cTn id="108" dur="100" accel="100000" fill="hold">
                                          <p:stCondLst>
                                            <p:cond delay="900"/>
                                          </p:stCondLst>
                                        </p:cTn>
                                        <p:tgtEl>
                                          <p:spTgt spid="6">
                                            <p:txEl>
                                              <p:pRg st="7" end="7"/>
                                            </p:txEl>
                                          </p:spTgt>
                                        </p:tgtEl>
                                        <p:attrNameLst>
                                          <p:attrName>ppt_y</p:attrName>
                                        </p:attrNameLst>
                                      </p:cBhvr>
                                      <p:tavLst>
                                        <p:tav tm="0">
                                          <p:val>
                                            <p:strVal val="#ppt_y-.03"/>
                                          </p:val>
                                        </p:tav>
                                        <p:tav tm="100000">
                                          <p:val>
                                            <p:strVal val="#ppt_y"/>
                                          </p:val>
                                        </p:tav>
                                      </p:tavLst>
                                    </p:anim>
                                  </p:childTnLst>
                                </p:cTn>
                              </p:par>
                              <p:par>
                                <p:cTn id="109" presetID="37" presetClass="entr" presetSubtype="0" fill="hold" nodeType="withEffect">
                                  <p:stCondLst>
                                    <p:cond delay="0"/>
                                  </p:stCondLst>
                                  <p:childTnLst>
                                    <p:set>
                                      <p:cBhvr>
                                        <p:cTn id="110" dur="1" fill="hold">
                                          <p:stCondLst>
                                            <p:cond delay="0"/>
                                          </p:stCondLst>
                                        </p:cTn>
                                        <p:tgtEl>
                                          <p:spTgt spid="23"/>
                                        </p:tgtEl>
                                        <p:attrNameLst>
                                          <p:attrName>style.visibility</p:attrName>
                                        </p:attrNameLst>
                                      </p:cBhvr>
                                      <p:to>
                                        <p:strVal val="visible"/>
                                      </p:to>
                                    </p:set>
                                    <p:animEffect transition="in" filter="fade">
                                      <p:cBhvr>
                                        <p:cTn id="111" dur="1000"/>
                                        <p:tgtEl>
                                          <p:spTgt spid="23"/>
                                        </p:tgtEl>
                                      </p:cBhvr>
                                    </p:animEffect>
                                    <p:anim calcmode="lin" valueType="num">
                                      <p:cBhvr>
                                        <p:cTn id="112" dur="1000" fill="hold"/>
                                        <p:tgtEl>
                                          <p:spTgt spid="23"/>
                                        </p:tgtEl>
                                        <p:attrNameLst>
                                          <p:attrName>ppt_x</p:attrName>
                                        </p:attrNameLst>
                                      </p:cBhvr>
                                      <p:tavLst>
                                        <p:tav tm="0">
                                          <p:val>
                                            <p:strVal val="#ppt_x"/>
                                          </p:val>
                                        </p:tav>
                                        <p:tav tm="100000">
                                          <p:val>
                                            <p:strVal val="#ppt_x"/>
                                          </p:val>
                                        </p:tav>
                                      </p:tavLst>
                                    </p:anim>
                                    <p:anim calcmode="lin" valueType="num">
                                      <p:cBhvr>
                                        <p:cTn id="113" dur="900" decel="100000" fill="hold"/>
                                        <p:tgtEl>
                                          <p:spTgt spid="23"/>
                                        </p:tgtEl>
                                        <p:attrNameLst>
                                          <p:attrName>ppt_y</p:attrName>
                                        </p:attrNameLst>
                                      </p:cBhvr>
                                      <p:tavLst>
                                        <p:tav tm="0">
                                          <p:val>
                                            <p:strVal val="#ppt_y+1"/>
                                          </p:val>
                                        </p:tav>
                                        <p:tav tm="100000">
                                          <p:val>
                                            <p:strVal val="#ppt_y-.03"/>
                                          </p:val>
                                        </p:tav>
                                      </p:tavLst>
                                    </p:anim>
                                    <p:anim calcmode="lin" valueType="num">
                                      <p:cBhvr>
                                        <p:cTn id="114"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37" presetClass="entr" presetSubtype="0" fill="hold" grpId="0" nodeType="clickEffect">
                                  <p:stCondLst>
                                    <p:cond delay="0"/>
                                  </p:stCondLst>
                                  <p:childTnLst>
                                    <p:set>
                                      <p:cBhvr>
                                        <p:cTn id="118" dur="1" fill="hold">
                                          <p:stCondLst>
                                            <p:cond delay="0"/>
                                          </p:stCondLst>
                                        </p:cTn>
                                        <p:tgtEl>
                                          <p:spTgt spid="6">
                                            <p:txEl>
                                              <p:pRg st="8" end="8"/>
                                            </p:txEl>
                                          </p:spTgt>
                                        </p:tgtEl>
                                        <p:attrNameLst>
                                          <p:attrName>style.visibility</p:attrName>
                                        </p:attrNameLst>
                                      </p:cBhvr>
                                      <p:to>
                                        <p:strVal val="visible"/>
                                      </p:to>
                                    </p:set>
                                    <p:animEffect transition="in" filter="fade">
                                      <p:cBhvr>
                                        <p:cTn id="119" dur="1000"/>
                                        <p:tgtEl>
                                          <p:spTgt spid="6">
                                            <p:txEl>
                                              <p:pRg st="8" end="8"/>
                                            </p:txEl>
                                          </p:spTgt>
                                        </p:tgtEl>
                                      </p:cBhvr>
                                    </p:animEffect>
                                    <p:anim calcmode="lin" valueType="num">
                                      <p:cBhvr>
                                        <p:cTn id="120"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121" dur="900" decel="100000" fill="hold"/>
                                        <p:tgtEl>
                                          <p:spTgt spid="6">
                                            <p:txEl>
                                              <p:pRg st="8" end="8"/>
                                            </p:txEl>
                                          </p:spTgt>
                                        </p:tgtEl>
                                        <p:attrNameLst>
                                          <p:attrName>ppt_y</p:attrName>
                                        </p:attrNameLst>
                                      </p:cBhvr>
                                      <p:tavLst>
                                        <p:tav tm="0">
                                          <p:val>
                                            <p:strVal val="#ppt_y+1"/>
                                          </p:val>
                                        </p:tav>
                                        <p:tav tm="100000">
                                          <p:val>
                                            <p:strVal val="#ppt_y-.03"/>
                                          </p:val>
                                        </p:tav>
                                      </p:tavLst>
                                    </p:anim>
                                    <p:anim calcmode="lin" valueType="num">
                                      <p:cBhvr>
                                        <p:cTn id="122" dur="100" accel="100000" fill="hold">
                                          <p:stCondLst>
                                            <p:cond delay="900"/>
                                          </p:stCondLst>
                                        </p:cTn>
                                        <p:tgtEl>
                                          <p:spTgt spid="6">
                                            <p:txEl>
                                              <p:pRg st="8" end="8"/>
                                            </p:txEl>
                                          </p:spTgt>
                                        </p:tgtEl>
                                        <p:attrNameLst>
                                          <p:attrName>ppt_y</p:attrName>
                                        </p:attrNameLst>
                                      </p:cBhvr>
                                      <p:tavLst>
                                        <p:tav tm="0">
                                          <p:val>
                                            <p:strVal val="#ppt_y-.03"/>
                                          </p:val>
                                        </p:tav>
                                        <p:tav tm="100000">
                                          <p:val>
                                            <p:strVal val="#ppt_y"/>
                                          </p:val>
                                        </p:tav>
                                      </p:tavLst>
                                    </p:anim>
                                  </p:childTnLst>
                                </p:cTn>
                              </p:par>
                              <p:par>
                                <p:cTn id="123" presetID="2" presetClass="entr" presetSubtype="4" accel="50000" decel="50000" fill="hold" nodeType="withEffect">
                                  <p:stCondLst>
                                    <p:cond delay="0"/>
                                  </p:stCondLst>
                                  <p:childTnLst>
                                    <p:set>
                                      <p:cBhvr>
                                        <p:cTn id="124" dur="1" fill="hold">
                                          <p:stCondLst>
                                            <p:cond delay="0"/>
                                          </p:stCondLst>
                                        </p:cTn>
                                        <p:tgtEl>
                                          <p:spTgt spid="25"/>
                                        </p:tgtEl>
                                        <p:attrNameLst>
                                          <p:attrName>style.visibility</p:attrName>
                                        </p:attrNameLst>
                                      </p:cBhvr>
                                      <p:to>
                                        <p:strVal val="visible"/>
                                      </p:to>
                                    </p:set>
                                    <p:anim calcmode="lin" valueType="num">
                                      <p:cBhvr additive="base">
                                        <p:cTn id="125" dur="1000" fill="hold"/>
                                        <p:tgtEl>
                                          <p:spTgt spid="25"/>
                                        </p:tgtEl>
                                        <p:attrNameLst>
                                          <p:attrName>ppt_x</p:attrName>
                                        </p:attrNameLst>
                                      </p:cBhvr>
                                      <p:tavLst>
                                        <p:tav tm="0">
                                          <p:val>
                                            <p:strVal val="#ppt_x"/>
                                          </p:val>
                                        </p:tav>
                                        <p:tav tm="100000">
                                          <p:val>
                                            <p:strVal val="#ppt_x"/>
                                          </p:val>
                                        </p:tav>
                                      </p:tavLst>
                                    </p:anim>
                                    <p:anim calcmode="lin" valueType="num">
                                      <p:cBhvr additive="base">
                                        <p:cTn id="126"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860C812D-7BA5-4582-A6DA-4FAAAAFF14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5169" y="0"/>
            <a:ext cx="14585663" cy="9144000"/>
          </a:xfrm>
          <a:prstGeom prst="rect">
            <a:avLst/>
          </a:prstGeom>
        </p:spPr>
      </p:pic>
      <p:sp>
        <p:nvSpPr>
          <p:cNvPr id="3" name="Flowchart: Connector 2">
            <a:extLst>
              <a:ext uri="{FF2B5EF4-FFF2-40B4-BE49-F238E27FC236}">
                <a16:creationId xmlns:a16="http://schemas.microsoft.com/office/drawing/2014/main" id="{568DA460-442E-4914-8AEE-5CCAC74881C8}"/>
              </a:ext>
            </a:extLst>
          </p:cNvPr>
          <p:cNvSpPr/>
          <p:nvPr/>
        </p:nvSpPr>
        <p:spPr>
          <a:xfrm>
            <a:off x="4924978" y="3636656"/>
            <a:ext cx="1969159" cy="1623499"/>
          </a:xfrm>
          <a:prstGeom prst="flowChartConnector">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rtl="0"/>
            <a:endParaRPr lang="en-US" sz="2400" kern="1200" dirty="0">
              <a:solidFill>
                <a:srgbClr val="FFFFFF"/>
              </a:solidFill>
              <a:latin typeface="Open Sans" panose="020B0606030504020204" pitchFamily="34" charset="0"/>
            </a:endParaRPr>
          </a:p>
        </p:txBody>
      </p:sp>
    </p:spTree>
    <p:extLst>
      <p:ext uri="{BB962C8B-B14F-4D97-AF65-F5344CB8AC3E}">
        <p14:creationId xmlns:p14="http://schemas.microsoft.com/office/powerpoint/2010/main" val="21747087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A3AA8210-F4E2-49A1-8908-80E513CA3E9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 y="1709"/>
            <a:ext cx="16255973" cy="9142291"/>
          </a:xfrm>
          <a:prstGeom prst="rect">
            <a:avLst/>
          </a:prstGeom>
        </p:spPr>
      </p:pic>
    </p:spTree>
    <p:extLst>
      <p:ext uri="{BB962C8B-B14F-4D97-AF65-F5344CB8AC3E}">
        <p14:creationId xmlns:p14="http://schemas.microsoft.com/office/powerpoint/2010/main" val="20494215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A3AA8210-F4E2-49A1-8908-80E513CA3E9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 y="1709"/>
            <a:ext cx="16255973" cy="9142291"/>
          </a:xfrm>
          <a:prstGeom prst="rect">
            <a:avLst/>
          </a:prstGeom>
        </p:spPr>
      </p:pic>
      <p:sp>
        <p:nvSpPr>
          <p:cNvPr id="4" name="Flowchart: Connector 3">
            <a:extLst>
              <a:ext uri="{FF2B5EF4-FFF2-40B4-BE49-F238E27FC236}">
                <a16:creationId xmlns:a16="http://schemas.microsoft.com/office/drawing/2014/main" id="{1C3872AB-C208-4DD1-A1CA-01422861FCCC}"/>
              </a:ext>
            </a:extLst>
          </p:cNvPr>
          <p:cNvSpPr/>
          <p:nvPr/>
        </p:nvSpPr>
        <p:spPr>
          <a:xfrm>
            <a:off x="0" y="1973345"/>
            <a:ext cx="4198072" cy="7214647"/>
          </a:xfrm>
          <a:prstGeom prst="flowChartConnector">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rtl="0"/>
            <a:endParaRPr lang="en-US" sz="2400" kern="1200" dirty="0">
              <a:solidFill>
                <a:srgbClr val="FFFFFF"/>
              </a:solidFill>
              <a:latin typeface="Open Sans" panose="020B0606030504020204" pitchFamily="34" charset="0"/>
            </a:endParaRPr>
          </a:p>
        </p:txBody>
      </p:sp>
    </p:spTree>
    <p:extLst>
      <p:ext uri="{BB962C8B-B14F-4D97-AF65-F5344CB8AC3E}">
        <p14:creationId xmlns:p14="http://schemas.microsoft.com/office/powerpoint/2010/main" val="6282641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0E91264-8C9E-4551-98DB-5F4D9BAECC44}"/>
              </a:ext>
            </a:extLst>
          </p:cNvPr>
          <p:cNvSpPr txBox="1"/>
          <p:nvPr/>
        </p:nvSpPr>
        <p:spPr>
          <a:xfrm>
            <a:off x="9488198" y="2403321"/>
            <a:ext cx="5154644" cy="1528560"/>
          </a:xfrm>
          <a:prstGeom prst="rect">
            <a:avLst/>
          </a:prstGeom>
          <a:noFill/>
        </p:spPr>
        <p:txBody>
          <a:bodyPr wrap="square" rtlCol="0">
            <a:spAutoFit/>
          </a:bodyPr>
          <a:lstStyle/>
          <a:p>
            <a:pPr marL="609585" indent="-609585" algn="l" defTabSz="1219170" rtl="0">
              <a:buFont typeface="Wingdings" panose="05000000000000000000" pitchFamily="2" charset="2"/>
              <a:buChar char="ü"/>
            </a:pPr>
            <a:r>
              <a:rPr lang="en-US" sz="5333" kern="1200" dirty="0">
                <a:solidFill>
                  <a:srgbClr val="000000"/>
                </a:solidFill>
                <a:latin typeface="Open Sans" panose="020B0606030504020204" pitchFamily="34" charset="0"/>
                <a:ea typeface="+mn-ea"/>
                <a:cs typeface="+mn-cs"/>
              </a:rPr>
              <a:t>Tweens</a:t>
            </a:r>
          </a:p>
          <a:p>
            <a:pPr algn="l" defTabSz="1219170" rtl="0"/>
            <a:endParaRPr lang="en-US" sz="4000" kern="1200" dirty="0">
              <a:solidFill>
                <a:srgbClr val="000000"/>
              </a:solidFill>
              <a:latin typeface="Open Sans" panose="020B0606030504020204" pitchFamily="34" charset="0"/>
              <a:ea typeface="+mn-ea"/>
              <a:cs typeface="+mn-cs"/>
            </a:endParaRPr>
          </a:p>
        </p:txBody>
      </p:sp>
      <p:pic>
        <p:nvPicPr>
          <p:cNvPr id="11" name="Picture 10" descr="Graphical user interface, application&#10;&#10;Description automatically generated with medium confidence">
            <a:extLst>
              <a:ext uri="{FF2B5EF4-FFF2-40B4-BE49-F238E27FC236}">
                <a16:creationId xmlns:a16="http://schemas.microsoft.com/office/drawing/2014/main" id="{5542A8B1-A234-4FE5-9395-600C08307C08}"/>
              </a:ext>
            </a:extLst>
          </p:cNvPr>
          <p:cNvPicPr>
            <a:picLocks noChangeAspect="1"/>
          </p:cNvPicPr>
          <p:nvPr/>
        </p:nvPicPr>
        <p:blipFill>
          <a:blip r:embed="rId3">
            <a:alphaModFix/>
            <a:extLst>
              <a:ext uri="{28A0092B-C50C-407E-A947-70E740481C1C}">
                <a14:useLocalDpi xmlns:a14="http://schemas.microsoft.com/office/drawing/2010/main"/>
              </a:ext>
            </a:extLst>
          </a:blip>
          <a:stretch>
            <a:fillRect/>
          </a:stretch>
        </p:blipFill>
        <p:spPr>
          <a:xfrm>
            <a:off x="1961684" y="1100026"/>
            <a:ext cx="7101571" cy="6750129"/>
          </a:xfrm>
          <a:prstGeom prst="rect">
            <a:avLst/>
          </a:prstGeom>
        </p:spPr>
      </p:pic>
      <p:pic>
        <p:nvPicPr>
          <p:cNvPr id="12" name="Graphic 11" descr="Checkmark with solid fill">
            <a:extLst>
              <a:ext uri="{FF2B5EF4-FFF2-40B4-BE49-F238E27FC236}">
                <a16:creationId xmlns:a16="http://schemas.microsoft.com/office/drawing/2014/main" id="{81B44FD9-108D-4F15-B4BC-E7AED69C925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983336" y="6832961"/>
            <a:ext cx="643969" cy="643969"/>
          </a:xfrm>
          <a:prstGeom prst="rect">
            <a:avLst/>
          </a:prstGeom>
        </p:spPr>
      </p:pic>
      <p:pic>
        <p:nvPicPr>
          <p:cNvPr id="2" name="Picture 1">
            <a:extLst>
              <a:ext uri="{FF2B5EF4-FFF2-40B4-BE49-F238E27FC236}">
                <a16:creationId xmlns:a16="http://schemas.microsoft.com/office/drawing/2014/main" id="{620EEB7A-5D04-3350-E24B-801A475F8546}"/>
              </a:ext>
            </a:extLst>
          </p:cNvPr>
          <p:cNvPicPr>
            <a:picLocks noChangeAspect="1"/>
          </p:cNvPicPr>
          <p:nvPr/>
        </p:nvPicPr>
        <p:blipFill rotWithShape="1">
          <a:blip r:embed="rId6" cstate="email">
            <a:alphaModFix amt="25000"/>
            <a:extLst>
              <a:ext uri="{28A0092B-C50C-407E-A947-70E740481C1C}">
                <a14:useLocalDpi xmlns:a14="http://schemas.microsoft.com/office/drawing/2010/main"/>
              </a:ext>
            </a:extLst>
          </a:blip>
          <a:srcRect r="19631" b="38318"/>
          <a:stretch/>
        </p:blipFill>
        <p:spPr>
          <a:xfrm>
            <a:off x="6619498" y="1723024"/>
            <a:ext cx="9636503" cy="7420976"/>
          </a:xfrm>
          <a:prstGeom prst="rect">
            <a:avLst/>
          </a:prstGeom>
        </p:spPr>
      </p:pic>
    </p:spTree>
    <p:extLst>
      <p:ext uri="{BB962C8B-B14F-4D97-AF65-F5344CB8AC3E}">
        <p14:creationId xmlns:p14="http://schemas.microsoft.com/office/powerpoint/2010/main" val="34188521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0E91264-8C9E-4551-98DB-5F4D9BAECC44}"/>
              </a:ext>
            </a:extLst>
          </p:cNvPr>
          <p:cNvSpPr txBox="1"/>
          <p:nvPr/>
        </p:nvSpPr>
        <p:spPr>
          <a:xfrm>
            <a:off x="9488198" y="2403322"/>
            <a:ext cx="5154644" cy="2349233"/>
          </a:xfrm>
          <a:prstGeom prst="rect">
            <a:avLst/>
          </a:prstGeom>
          <a:noFill/>
        </p:spPr>
        <p:txBody>
          <a:bodyPr wrap="square" rtlCol="0">
            <a:spAutoFit/>
          </a:bodyPr>
          <a:lstStyle/>
          <a:p>
            <a:pPr marL="609585" indent="-609585" algn="l" defTabSz="1219170" rtl="0">
              <a:buFont typeface="Wingdings" panose="05000000000000000000" pitchFamily="2" charset="2"/>
              <a:buChar char="ü"/>
            </a:pPr>
            <a:r>
              <a:rPr lang="en-US" sz="5333" kern="1200" dirty="0">
                <a:solidFill>
                  <a:srgbClr val="000000"/>
                </a:solidFill>
                <a:latin typeface="Open Sans" panose="020B0606030504020204" pitchFamily="34" charset="0"/>
                <a:ea typeface="+mn-ea"/>
                <a:cs typeface="+mn-cs"/>
              </a:rPr>
              <a:t>Tweens</a:t>
            </a:r>
          </a:p>
          <a:p>
            <a:pPr marL="609585" indent="-609585" algn="l" defTabSz="1219170" rtl="0">
              <a:buFont typeface="Wingdings" panose="05000000000000000000" pitchFamily="2" charset="2"/>
              <a:buChar char="ü"/>
            </a:pPr>
            <a:r>
              <a:rPr lang="en-US" sz="5333" kern="1200" dirty="0">
                <a:solidFill>
                  <a:srgbClr val="000000"/>
                </a:solidFill>
                <a:latin typeface="Open Sans" panose="020B0606030504020204" pitchFamily="34" charset="0"/>
                <a:ea typeface="+mn-ea"/>
                <a:cs typeface="+mn-cs"/>
              </a:rPr>
              <a:t>One hour</a:t>
            </a:r>
          </a:p>
          <a:p>
            <a:pPr algn="l" defTabSz="1219170" rtl="0"/>
            <a:endParaRPr lang="en-US" sz="4000" kern="1200" dirty="0">
              <a:solidFill>
                <a:srgbClr val="000000"/>
              </a:solidFill>
              <a:latin typeface="Open Sans" panose="020B0606030504020204" pitchFamily="34" charset="0"/>
              <a:ea typeface="+mn-ea"/>
              <a:cs typeface="+mn-cs"/>
            </a:endParaRPr>
          </a:p>
        </p:txBody>
      </p:sp>
      <p:pic>
        <p:nvPicPr>
          <p:cNvPr id="9" name="Picture 8" descr="Graphical user interface&#10;&#10;Description automatically generated with low confidence">
            <a:extLst>
              <a:ext uri="{FF2B5EF4-FFF2-40B4-BE49-F238E27FC236}">
                <a16:creationId xmlns:a16="http://schemas.microsoft.com/office/drawing/2014/main" id="{41C1BFF0-CE81-4F96-B942-74BE7E2BAB2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13158" y="1650351"/>
            <a:ext cx="8013447" cy="6408343"/>
          </a:xfrm>
          <a:prstGeom prst="rect">
            <a:avLst/>
          </a:prstGeom>
        </p:spPr>
      </p:pic>
      <p:pic>
        <p:nvPicPr>
          <p:cNvPr id="10" name="Graphic 9" descr="Checkmark with solid fill">
            <a:extLst>
              <a:ext uri="{FF2B5EF4-FFF2-40B4-BE49-F238E27FC236}">
                <a16:creationId xmlns:a16="http://schemas.microsoft.com/office/drawing/2014/main" id="{436059E9-8711-4A00-B6E0-ACF345568095}"/>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711501" y="4572001"/>
            <a:ext cx="643969" cy="643969"/>
          </a:xfrm>
          <a:prstGeom prst="rect">
            <a:avLst/>
          </a:prstGeom>
        </p:spPr>
      </p:pic>
      <p:pic>
        <p:nvPicPr>
          <p:cNvPr id="2" name="Picture 1">
            <a:extLst>
              <a:ext uri="{FF2B5EF4-FFF2-40B4-BE49-F238E27FC236}">
                <a16:creationId xmlns:a16="http://schemas.microsoft.com/office/drawing/2014/main" id="{AA35E64A-0154-2426-EF1F-2805AE06B2FB}"/>
              </a:ext>
            </a:extLst>
          </p:cNvPr>
          <p:cNvPicPr>
            <a:picLocks noChangeAspect="1"/>
          </p:cNvPicPr>
          <p:nvPr/>
        </p:nvPicPr>
        <p:blipFill rotWithShape="1">
          <a:blip r:embed="rId6" cstate="email">
            <a:alphaModFix amt="25000"/>
            <a:extLst>
              <a:ext uri="{28A0092B-C50C-407E-A947-70E740481C1C}">
                <a14:useLocalDpi xmlns:a14="http://schemas.microsoft.com/office/drawing/2010/main"/>
              </a:ext>
            </a:extLst>
          </a:blip>
          <a:srcRect r="19631" b="38318"/>
          <a:stretch/>
        </p:blipFill>
        <p:spPr>
          <a:xfrm>
            <a:off x="6619498" y="1723024"/>
            <a:ext cx="9636503" cy="7420976"/>
          </a:xfrm>
          <a:prstGeom prst="rect">
            <a:avLst/>
          </a:prstGeom>
        </p:spPr>
      </p:pic>
    </p:spTree>
    <p:extLst>
      <p:ext uri="{BB962C8B-B14F-4D97-AF65-F5344CB8AC3E}">
        <p14:creationId xmlns:p14="http://schemas.microsoft.com/office/powerpoint/2010/main" val="11579910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0E91264-8C9E-4551-98DB-5F4D9BAECC44}"/>
              </a:ext>
            </a:extLst>
          </p:cNvPr>
          <p:cNvSpPr txBox="1"/>
          <p:nvPr/>
        </p:nvSpPr>
        <p:spPr>
          <a:xfrm>
            <a:off x="9488198" y="2403322"/>
            <a:ext cx="5154644" cy="3169907"/>
          </a:xfrm>
          <a:prstGeom prst="rect">
            <a:avLst/>
          </a:prstGeom>
          <a:noFill/>
        </p:spPr>
        <p:txBody>
          <a:bodyPr wrap="square" rtlCol="0">
            <a:spAutoFit/>
          </a:bodyPr>
          <a:lstStyle/>
          <a:p>
            <a:pPr marL="609585" indent="-609585" algn="l" defTabSz="1219170" rtl="0">
              <a:buFont typeface="Wingdings" panose="05000000000000000000" pitchFamily="2" charset="2"/>
              <a:buChar char="ü"/>
            </a:pPr>
            <a:r>
              <a:rPr lang="en-US" sz="5333" kern="1200" dirty="0">
                <a:solidFill>
                  <a:srgbClr val="000000"/>
                </a:solidFill>
                <a:latin typeface="Open Sans" panose="020B0606030504020204" pitchFamily="34" charset="0"/>
                <a:ea typeface="+mn-ea"/>
                <a:cs typeface="+mn-cs"/>
              </a:rPr>
              <a:t>Tweens</a:t>
            </a:r>
          </a:p>
          <a:p>
            <a:pPr marL="609585" indent="-609585" algn="l" defTabSz="1219170" rtl="0">
              <a:buFont typeface="Wingdings" panose="05000000000000000000" pitchFamily="2" charset="2"/>
              <a:buChar char="ü"/>
            </a:pPr>
            <a:r>
              <a:rPr lang="en-US" sz="5333" kern="1200" dirty="0">
                <a:solidFill>
                  <a:srgbClr val="000000"/>
                </a:solidFill>
                <a:latin typeface="Open Sans" panose="020B0606030504020204" pitchFamily="34" charset="0"/>
                <a:ea typeface="+mn-ea"/>
                <a:cs typeface="+mn-cs"/>
              </a:rPr>
              <a:t>One hour</a:t>
            </a:r>
          </a:p>
          <a:p>
            <a:pPr marL="609585" indent="-609585" algn="l" defTabSz="1219170" rtl="0">
              <a:buFont typeface="Wingdings" panose="05000000000000000000" pitchFamily="2" charset="2"/>
              <a:buChar char="ü"/>
            </a:pPr>
            <a:r>
              <a:rPr lang="en-US" sz="5333" kern="1200" dirty="0">
                <a:solidFill>
                  <a:srgbClr val="000000"/>
                </a:solidFill>
                <a:latin typeface="Open Sans" panose="020B0606030504020204" pitchFamily="34" charset="0"/>
                <a:ea typeface="+mn-ea"/>
                <a:cs typeface="+mn-cs"/>
              </a:rPr>
              <a:t>Easy</a:t>
            </a:r>
          </a:p>
          <a:p>
            <a:pPr algn="l" defTabSz="1219170" rtl="0"/>
            <a:endParaRPr lang="en-US" sz="4000" kern="1200" dirty="0">
              <a:solidFill>
                <a:srgbClr val="000000"/>
              </a:solidFill>
              <a:latin typeface="Open Sans" panose="020B0606030504020204" pitchFamily="34" charset="0"/>
              <a:ea typeface="+mn-ea"/>
              <a:cs typeface="+mn-cs"/>
            </a:endParaRPr>
          </a:p>
        </p:txBody>
      </p:sp>
      <p:pic>
        <p:nvPicPr>
          <p:cNvPr id="5" name="Picture 4" descr="Text&#10;&#10;Description automatically generated">
            <a:extLst>
              <a:ext uri="{FF2B5EF4-FFF2-40B4-BE49-F238E27FC236}">
                <a16:creationId xmlns:a16="http://schemas.microsoft.com/office/drawing/2014/main" id="{824D1567-0F38-489F-A420-E50F240661E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13159" y="2150078"/>
            <a:ext cx="7115364" cy="3678055"/>
          </a:xfrm>
          <a:prstGeom prst="rect">
            <a:avLst/>
          </a:prstGeom>
        </p:spPr>
      </p:pic>
      <p:pic>
        <p:nvPicPr>
          <p:cNvPr id="7" name="Graphic 6" descr="Checkmark with solid fill">
            <a:extLst>
              <a:ext uri="{FF2B5EF4-FFF2-40B4-BE49-F238E27FC236}">
                <a16:creationId xmlns:a16="http://schemas.microsoft.com/office/drawing/2014/main" id="{FDC605F3-5F17-4259-BDBB-9F55DEA4D659}"/>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534622" y="2775778"/>
            <a:ext cx="643969" cy="643969"/>
          </a:xfrm>
          <a:prstGeom prst="rect">
            <a:avLst/>
          </a:prstGeom>
        </p:spPr>
      </p:pic>
      <p:pic>
        <p:nvPicPr>
          <p:cNvPr id="2" name="Picture 1">
            <a:extLst>
              <a:ext uri="{FF2B5EF4-FFF2-40B4-BE49-F238E27FC236}">
                <a16:creationId xmlns:a16="http://schemas.microsoft.com/office/drawing/2014/main" id="{F2EAE691-0678-FD8D-A0B1-F0B1E6ABAA3B}"/>
              </a:ext>
            </a:extLst>
          </p:cNvPr>
          <p:cNvPicPr>
            <a:picLocks noChangeAspect="1"/>
          </p:cNvPicPr>
          <p:nvPr/>
        </p:nvPicPr>
        <p:blipFill rotWithShape="1">
          <a:blip r:embed="rId6" cstate="email">
            <a:alphaModFix amt="25000"/>
            <a:extLst>
              <a:ext uri="{28A0092B-C50C-407E-A947-70E740481C1C}">
                <a14:useLocalDpi xmlns:a14="http://schemas.microsoft.com/office/drawing/2010/main"/>
              </a:ext>
            </a:extLst>
          </a:blip>
          <a:srcRect r="19631" b="38318"/>
          <a:stretch/>
        </p:blipFill>
        <p:spPr>
          <a:xfrm>
            <a:off x="6619498" y="1723024"/>
            <a:ext cx="9636503" cy="7420976"/>
          </a:xfrm>
          <a:prstGeom prst="rect">
            <a:avLst/>
          </a:prstGeom>
        </p:spPr>
      </p:pic>
    </p:spTree>
    <p:extLst>
      <p:ext uri="{BB962C8B-B14F-4D97-AF65-F5344CB8AC3E}">
        <p14:creationId xmlns:p14="http://schemas.microsoft.com/office/powerpoint/2010/main" val="40941333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0E91264-8C9E-4551-98DB-5F4D9BAECC44}"/>
              </a:ext>
            </a:extLst>
          </p:cNvPr>
          <p:cNvSpPr txBox="1"/>
          <p:nvPr/>
        </p:nvSpPr>
        <p:spPr>
          <a:xfrm>
            <a:off x="9488198" y="2403321"/>
            <a:ext cx="5154644" cy="4811253"/>
          </a:xfrm>
          <a:prstGeom prst="rect">
            <a:avLst/>
          </a:prstGeom>
          <a:noFill/>
        </p:spPr>
        <p:txBody>
          <a:bodyPr wrap="square" rtlCol="0">
            <a:spAutoFit/>
          </a:bodyPr>
          <a:lstStyle/>
          <a:p>
            <a:pPr marL="609585" indent="-609585" algn="l" defTabSz="1219170" rtl="0">
              <a:buFont typeface="Wingdings" panose="05000000000000000000" pitchFamily="2" charset="2"/>
              <a:buChar char="ü"/>
            </a:pPr>
            <a:r>
              <a:rPr lang="en-US" sz="5333" kern="1200" dirty="0">
                <a:solidFill>
                  <a:srgbClr val="000000"/>
                </a:solidFill>
                <a:latin typeface="Open Sans" panose="020B0606030504020204" pitchFamily="34" charset="0"/>
                <a:ea typeface="+mn-ea"/>
                <a:cs typeface="+mn-cs"/>
              </a:rPr>
              <a:t>Tweens</a:t>
            </a:r>
          </a:p>
          <a:p>
            <a:pPr marL="609585" indent="-609585" algn="l" defTabSz="1219170" rtl="0">
              <a:buFont typeface="Wingdings" panose="05000000000000000000" pitchFamily="2" charset="2"/>
              <a:buChar char="ü"/>
            </a:pPr>
            <a:r>
              <a:rPr lang="en-US" sz="5333" kern="1200" dirty="0">
                <a:solidFill>
                  <a:srgbClr val="000000"/>
                </a:solidFill>
                <a:latin typeface="Open Sans" panose="020B0606030504020204" pitchFamily="34" charset="0"/>
                <a:ea typeface="+mn-ea"/>
                <a:cs typeface="+mn-cs"/>
              </a:rPr>
              <a:t>One hour</a:t>
            </a:r>
          </a:p>
          <a:p>
            <a:pPr marL="609585" indent="-609585" algn="l" defTabSz="1219170" rtl="0">
              <a:buFont typeface="Wingdings" panose="05000000000000000000" pitchFamily="2" charset="2"/>
              <a:buChar char="ü"/>
            </a:pPr>
            <a:r>
              <a:rPr lang="en-US" sz="5333" kern="1200" dirty="0">
                <a:solidFill>
                  <a:srgbClr val="000000"/>
                </a:solidFill>
                <a:latin typeface="Open Sans" panose="020B0606030504020204" pitchFamily="34" charset="0"/>
                <a:ea typeface="+mn-ea"/>
                <a:cs typeface="+mn-cs"/>
              </a:rPr>
              <a:t>Easy</a:t>
            </a:r>
          </a:p>
          <a:p>
            <a:pPr marL="609585" indent="-609585" algn="l" defTabSz="1219170" rtl="0">
              <a:buFont typeface="Wingdings" panose="05000000000000000000" pitchFamily="2" charset="2"/>
              <a:buChar char="ü"/>
            </a:pPr>
            <a:r>
              <a:rPr lang="en-US" sz="5333" kern="1200" dirty="0">
                <a:solidFill>
                  <a:srgbClr val="000000"/>
                </a:solidFill>
                <a:latin typeface="Open Sans" panose="020B0606030504020204" pitchFamily="34" charset="0"/>
                <a:ea typeface="+mn-ea"/>
                <a:cs typeface="+mn-cs"/>
              </a:rPr>
              <a:t>Instructions in Spanish</a:t>
            </a:r>
          </a:p>
          <a:p>
            <a:pPr algn="l" defTabSz="1219170" rtl="0"/>
            <a:endParaRPr lang="en-US" sz="4000" kern="1200" dirty="0">
              <a:solidFill>
                <a:srgbClr val="000000"/>
              </a:solidFill>
              <a:latin typeface="Open Sans" panose="020B0606030504020204" pitchFamily="34" charset="0"/>
              <a:ea typeface="+mn-ea"/>
              <a:cs typeface="+mn-cs"/>
            </a:endParaRPr>
          </a:p>
        </p:txBody>
      </p:sp>
      <p:pic>
        <p:nvPicPr>
          <p:cNvPr id="8" name="Picture 7" descr="Text&#10;&#10;Description automatically generated">
            <a:extLst>
              <a:ext uri="{FF2B5EF4-FFF2-40B4-BE49-F238E27FC236}">
                <a16:creationId xmlns:a16="http://schemas.microsoft.com/office/drawing/2014/main" id="{8E95F6A6-3AB2-49DB-9605-811B8599760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13159" y="2403322"/>
            <a:ext cx="6689475" cy="1806647"/>
          </a:xfrm>
          <a:prstGeom prst="rect">
            <a:avLst/>
          </a:prstGeom>
        </p:spPr>
      </p:pic>
      <p:pic>
        <p:nvPicPr>
          <p:cNvPr id="9" name="Graphic 8" descr="Checkmark with solid fill">
            <a:extLst>
              <a:ext uri="{FF2B5EF4-FFF2-40B4-BE49-F238E27FC236}">
                <a16:creationId xmlns:a16="http://schemas.microsoft.com/office/drawing/2014/main" id="{DB505A2D-4B9A-4C2D-91A2-C6495E7470C3}"/>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490762" y="2984660"/>
            <a:ext cx="643969" cy="643969"/>
          </a:xfrm>
          <a:prstGeom prst="rect">
            <a:avLst/>
          </a:prstGeom>
        </p:spPr>
      </p:pic>
      <p:pic>
        <p:nvPicPr>
          <p:cNvPr id="2" name="Picture 1">
            <a:extLst>
              <a:ext uri="{FF2B5EF4-FFF2-40B4-BE49-F238E27FC236}">
                <a16:creationId xmlns:a16="http://schemas.microsoft.com/office/drawing/2014/main" id="{FCA46388-A35C-FDED-4554-AD50232920A8}"/>
              </a:ext>
            </a:extLst>
          </p:cNvPr>
          <p:cNvPicPr>
            <a:picLocks noChangeAspect="1"/>
          </p:cNvPicPr>
          <p:nvPr/>
        </p:nvPicPr>
        <p:blipFill rotWithShape="1">
          <a:blip r:embed="rId6" cstate="email">
            <a:alphaModFix amt="25000"/>
            <a:extLst>
              <a:ext uri="{28A0092B-C50C-407E-A947-70E740481C1C}">
                <a14:useLocalDpi xmlns:a14="http://schemas.microsoft.com/office/drawing/2010/main"/>
              </a:ext>
            </a:extLst>
          </a:blip>
          <a:srcRect r="19631" b="38318"/>
          <a:stretch/>
        </p:blipFill>
        <p:spPr>
          <a:xfrm>
            <a:off x="6619498" y="1723024"/>
            <a:ext cx="9636503" cy="7420976"/>
          </a:xfrm>
          <a:prstGeom prst="rect">
            <a:avLst/>
          </a:prstGeom>
        </p:spPr>
      </p:pic>
    </p:spTree>
    <p:extLst>
      <p:ext uri="{BB962C8B-B14F-4D97-AF65-F5344CB8AC3E}">
        <p14:creationId xmlns:p14="http://schemas.microsoft.com/office/powerpoint/2010/main" val="27022634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56427414-5AF6-4D14-81FC-B7DDE4666F2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 y="1709"/>
            <a:ext cx="16255973" cy="9142291"/>
          </a:xfrm>
          <a:prstGeom prst="rect">
            <a:avLst/>
          </a:prstGeom>
        </p:spPr>
      </p:pic>
      <p:sp>
        <p:nvSpPr>
          <p:cNvPr id="5" name="Flowchart: Connector 4">
            <a:extLst>
              <a:ext uri="{FF2B5EF4-FFF2-40B4-BE49-F238E27FC236}">
                <a16:creationId xmlns:a16="http://schemas.microsoft.com/office/drawing/2014/main" id="{874242DB-4529-49D5-A569-9A44D8A58B12}"/>
              </a:ext>
            </a:extLst>
          </p:cNvPr>
          <p:cNvSpPr/>
          <p:nvPr/>
        </p:nvSpPr>
        <p:spPr>
          <a:xfrm>
            <a:off x="3905573" y="2138766"/>
            <a:ext cx="12068012" cy="1973452"/>
          </a:xfrm>
          <a:prstGeom prst="flowChartConnector">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rtl="0"/>
            <a:endParaRPr lang="en-US" sz="2400" kern="1200" dirty="0">
              <a:solidFill>
                <a:srgbClr val="FFFFFF"/>
              </a:solidFill>
              <a:latin typeface="Open Sans" panose="020B0606030504020204" pitchFamily="34" charset="0"/>
            </a:endParaRPr>
          </a:p>
        </p:txBody>
      </p:sp>
    </p:spTree>
    <p:extLst>
      <p:ext uri="{BB962C8B-B14F-4D97-AF65-F5344CB8AC3E}">
        <p14:creationId xmlns:p14="http://schemas.microsoft.com/office/powerpoint/2010/main" val="287873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D782B968-C53F-4B83-B3E2-A8B1C514957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2467" y="231358"/>
            <a:ext cx="15731067" cy="8683684"/>
          </a:xfrm>
          <a:prstGeom prst="rect">
            <a:avLst/>
          </a:prstGeom>
        </p:spPr>
      </p:pic>
      <p:sp>
        <p:nvSpPr>
          <p:cNvPr id="5" name="Flowchart: Connector 4">
            <a:extLst>
              <a:ext uri="{FF2B5EF4-FFF2-40B4-BE49-F238E27FC236}">
                <a16:creationId xmlns:a16="http://schemas.microsoft.com/office/drawing/2014/main" id="{6E2DCF50-6CBC-4602-B977-09FB56903113}"/>
              </a:ext>
            </a:extLst>
          </p:cNvPr>
          <p:cNvSpPr/>
          <p:nvPr/>
        </p:nvSpPr>
        <p:spPr>
          <a:xfrm>
            <a:off x="262468" y="7576458"/>
            <a:ext cx="5325513" cy="1194319"/>
          </a:xfrm>
          <a:prstGeom prst="flowChartConnector">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rtl="0"/>
            <a:endParaRPr lang="en-US" sz="2400" kern="1200" dirty="0">
              <a:solidFill>
                <a:srgbClr val="FFFFFF"/>
              </a:solidFill>
              <a:latin typeface="Open Sans" panose="020B0606030504020204" pitchFamily="34" charset="0"/>
            </a:endParaRPr>
          </a:p>
        </p:txBody>
      </p:sp>
    </p:spTree>
    <p:extLst>
      <p:ext uri="{BB962C8B-B14F-4D97-AF65-F5344CB8AC3E}">
        <p14:creationId xmlns:p14="http://schemas.microsoft.com/office/powerpoint/2010/main" val="89086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9123073D-56CC-4177-A5F0-938D854E48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7956" y="1191432"/>
            <a:ext cx="14540088" cy="6761136"/>
          </a:xfrm>
          <a:prstGeom prst="rect">
            <a:avLst/>
          </a:prstGeom>
        </p:spPr>
      </p:pic>
    </p:spTree>
    <p:extLst>
      <p:ext uri="{BB962C8B-B14F-4D97-AF65-F5344CB8AC3E}">
        <p14:creationId xmlns:p14="http://schemas.microsoft.com/office/powerpoint/2010/main" val="3096449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6256000" cy="9144000"/>
            <a:chOff x="0" y="0"/>
            <a:chExt cx="16256000" cy="9144000"/>
          </a:xfrm>
        </p:grpSpPr>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8217086" y="2641600"/>
              <a:ext cx="8038900" cy="6502400"/>
            </a:xfrm>
            <a:prstGeom prst="rect">
              <a:avLst/>
            </a:prstGeom>
          </p:spPr>
        </p:pic>
        <p:pic>
          <p:nvPicPr>
            <p:cNvPr id="4" name="object 4"/>
            <p:cNvPicPr/>
            <p:nvPr/>
          </p:nvPicPr>
          <p:blipFill>
            <a:blip r:embed="rId4" cstate="print"/>
            <a:stretch>
              <a:fillRect/>
            </a:stretch>
          </p:blipFill>
          <p:spPr>
            <a:xfrm>
              <a:off x="0" y="0"/>
              <a:ext cx="7998129" cy="2667000"/>
            </a:xfrm>
            <a:prstGeom prst="rect">
              <a:avLst/>
            </a:prstGeom>
          </p:spPr>
        </p:pic>
      </p:grpSp>
      <p:sp>
        <p:nvSpPr>
          <p:cNvPr id="5" name="object 5"/>
          <p:cNvSpPr txBox="1">
            <a:spLocks noGrp="1"/>
          </p:cNvSpPr>
          <p:nvPr>
            <p:ph type="title"/>
          </p:nvPr>
        </p:nvSpPr>
        <p:spPr>
          <a:xfrm>
            <a:off x="437527" y="1206719"/>
            <a:ext cx="3118473" cy="608330"/>
          </a:xfrm>
          <a:prstGeom prst="rect">
            <a:avLst/>
          </a:prstGeom>
        </p:spPr>
        <p:txBody>
          <a:bodyPr vert="horz" wrap="square" lIns="0" tIns="15875" rIns="0" bIns="0" rtlCol="0">
            <a:spAutoFit/>
          </a:bodyPr>
          <a:lstStyle/>
          <a:p>
            <a:pPr marL="12700">
              <a:lnSpc>
                <a:spcPct val="100000"/>
              </a:lnSpc>
              <a:spcBef>
                <a:spcPts val="125"/>
              </a:spcBef>
            </a:pPr>
            <a:r>
              <a:rPr dirty="0"/>
              <a:t>How</a:t>
            </a:r>
            <a:r>
              <a:rPr spc="-215" dirty="0"/>
              <a:t> </a:t>
            </a:r>
            <a:r>
              <a:rPr spc="-60" dirty="0"/>
              <a:t>Far?</a:t>
            </a:r>
          </a:p>
        </p:txBody>
      </p:sp>
      <p:sp>
        <p:nvSpPr>
          <p:cNvPr id="6" name="object 6"/>
          <p:cNvSpPr txBox="1"/>
          <p:nvPr/>
        </p:nvSpPr>
        <p:spPr>
          <a:xfrm>
            <a:off x="437562" y="3162300"/>
            <a:ext cx="3270250" cy="4912360"/>
          </a:xfrm>
          <a:prstGeom prst="rect">
            <a:avLst/>
          </a:prstGeom>
        </p:spPr>
        <p:txBody>
          <a:bodyPr vert="horz" wrap="square" lIns="0" tIns="0" rIns="0" bIns="0" rtlCol="0">
            <a:spAutoFit/>
          </a:bodyPr>
          <a:lstStyle/>
          <a:p>
            <a:pPr marL="304165" indent="-292100">
              <a:lnSpc>
                <a:spcPts val="2580"/>
              </a:lnSpc>
              <a:buClr>
                <a:srgbClr val="FAA61A"/>
              </a:buClr>
              <a:buSzPct val="120000"/>
              <a:buFont typeface="Wingdings"/>
              <a:buChar char=""/>
              <a:tabLst>
                <a:tab pos="304800" algn="l"/>
              </a:tabLst>
            </a:pPr>
            <a:r>
              <a:rPr sz="2000" b="1" spc="-10">
                <a:solidFill>
                  <a:srgbClr val="FFFFFF"/>
                </a:solidFill>
                <a:latin typeface="OpenSans-SemiBold"/>
                <a:cs typeface="OpenSans-SemiBold"/>
              </a:rPr>
              <a:t>Eagle</a:t>
            </a:r>
            <a:endParaRPr sz="2000">
              <a:latin typeface="OpenSans-SemiBold"/>
              <a:cs typeface="OpenSans-SemiBold"/>
            </a:endParaRPr>
          </a:p>
          <a:p>
            <a:pPr marL="304165" indent="-292100">
              <a:lnSpc>
                <a:spcPct val="100000"/>
              </a:lnSpc>
              <a:spcBef>
                <a:spcPts val="1620"/>
              </a:spcBef>
              <a:buClr>
                <a:srgbClr val="FAA61A"/>
              </a:buClr>
              <a:buSzPct val="120000"/>
              <a:buFont typeface="Wingdings"/>
              <a:buChar char=""/>
              <a:tabLst>
                <a:tab pos="304800" algn="l"/>
              </a:tabLst>
            </a:pPr>
            <a:r>
              <a:rPr sz="2000" b="1" spc="-25">
                <a:solidFill>
                  <a:srgbClr val="FFFFFF"/>
                </a:solidFill>
                <a:latin typeface="OpenSans-SemiBold"/>
                <a:cs typeface="OpenSans-SemiBold"/>
              </a:rPr>
              <a:t>Jet</a:t>
            </a:r>
            <a:endParaRPr sz="2000">
              <a:latin typeface="OpenSans-SemiBold"/>
              <a:cs typeface="OpenSans-SemiBold"/>
            </a:endParaRPr>
          </a:p>
          <a:p>
            <a:pPr marL="304165" indent="-292100">
              <a:lnSpc>
                <a:spcPct val="100000"/>
              </a:lnSpc>
              <a:spcBef>
                <a:spcPts val="1620"/>
              </a:spcBef>
              <a:buClr>
                <a:srgbClr val="FAA61A"/>
              </a:buClr>
              <a:buSzPct val="120000"/>
              <a:buFont typeface="Wingdings"/>
              <a:buChar char=""/>
              <a:tabLst>
                <a:tab pos="304800" algn="l"/>
              </a:tabLst>
            </a:pPr>
            <a:r>
              <a:rPr sz="2000" b="1" spc="-10">
                <a:solidFill>
                  <a:srgbClr val="FFFFFF"/>
                </a:solidFill>
                <a:latin typeface="OpenSans-SemiBold"/>
                <a:cs typeface="OpenSans-SemiBold"/>
              </a:rPr>
              <a:t>Aurora</a:t>
            </a:r>
            <a:endParaRPr sz="2000">
              <a:latin typeface="OpenSans-SemiBold"/>
              <a:cs typeface="OpenSans-SemiBold"/>
            </a:endParaRPr>
          </a:p>
          <a:p>
            <a:pPr marL="304165" indent="-292100">
              <a:lnSpc>
                <a:spcPct val="100000"/>
              </a:lnSpc>
              <a:spcBef>
                <a:spcPts val="1620"/>
              </a:spcBef>
              <a:buClr>
                <a:srgbClr val="FAA61A"/>
              </a:buClr>
              <a:buSzPct val="120000"/>
              <a:buFont typeface="Wingdings"/>
              <a:buChar char=""/>
              <a:tabLst>
                <a:tab pos="304800" algn="l"/>
              </a:tabLst>
            </a:pPr>
            <a:r>
              <a:rPr sz="2000" b="1">
                <a:solidFill>
                  <a:srgbClr val="FFFFFF"/>
                </a:solidFill>
                <a:latin typeface="OpenSans-SemiBold"/>
                <a:cs typeface="OpenSans-SemiBold"/>
              </a:rPr>
              <a:t>Hubble Space </a:t>
            </a:r>
            <a:r>
              <a:rPr sz="2000" b="1" spc="-10">
                <a:solidFill>
                  <a:srgbClr val="FFFFFF"/>
                </a:solidFill>
                <a:latin typeface="OpenSans-SemiBold"/>
                <a:cs typeface="OpenSans-SemiBold"/>
              </a:rPr>
              <a:t>Telescope</a:t>
            </a:r>
            <a:endParaRPr sz="2000">
              <a:latin typeface="OpenSans-SemiBold"/>
              <a:cs typeface="OpenSans-SemiBold"/>
            </a:endParaRPr>
          </a:p>
          <a:p>
            <a:pPr marL="304165" indent="-292100">
              <a:lnSpc>
                <a:spcPct val="100000"/>
              </a:lnSpc>
              <a:spcBef>
                <a:spcPts val="1620"/>
              </a:spcBef>
              <a:buClr>
                <a:srgbClr val="FAA61A"/>
              </a:buClr>
              <a:buSzPct val="120000"/>
              <a:buFont typeface="Wingdings"/>
              <a:buChar char=""/>
              <a:tabLst>
                <a:tab pos="304800" algn="l"/>
              </a:tabLst>
            </a:pPr>
            <a:r>
              <a:rPr sz="2000" b="1" spc="-20">
                <a:solidFill>
                  <a:srgbClr val="FFFFFF"/>
                </a:solidFill>
                <a:latin typeface="OpenSans-SemiBold"/>
                <a:cs typeface="OpenSans-SemiBold"/>
              </a:rPr>
              <a:t>Moon</a:t>
            </a:r>
            <a:endParaRPr sz="2000">
              <a:latin typeface="OpenSans-SemiBold"/>
              <a:cs typeface="OpenSans-SemiBold"/>
            </a:endParaRPr>
          </a:p>
          <a:p>
            <a:pPr marL="304165" indent="-292100">
              <a:lnSpc>
                <a:spcPct val="100000"/>
              </a:lnSpc>
              <a:spcBef>
                <a:spcPts val="1620"/>
              </a:spcBef>
              <a:buClr>
                <a:srgbClr val="FAA61A"/>
              </a:buClr>
              <a:buSzPct val="120000"/>
              <a:buFont typeface="Wingdings"/>
              <a:buChar char=""/>
              <a:tabLst>
                <a:tab pos="304800" algn="l"/>
              </a:tabLst>
            </a:pPr>
            <a:r>
              <a:rPr sz="2000" b="1" spc="-25">
                <a:solidFill>
                  <a:srgbClr val="FFFFFF"/>
                </a:solidFill>
                <a:latin typeface="OpenSans-SemiBold"/>
                <a:cs typeface="OpenSans-SemiBold"/>
              </a:rPr>
              <a:t>Sun</a:t>
            </a:r>
            <a:endParaRPr sz="2000">
              <a:latin typeface="OpenSans-SemiBold"/>
              <a:cs typeface="OpenSans-SemiBold"/>
            </a:endParaRPr>
          </a:p>
          <a:p>
            <a:pPr marL="304165" indent="-292100">
              <a:lnSpc>
                <a:spcPct val="100000"/>
              </a:lnSpc>
              <a:spcBef>
                <a:spcPts val="1620"/>
              </a:spcBef>
              <a:buClr>
                <a:srgbClr val="FAA61A"/>
              </a:buClr>
              <a:buSzPct val="120000"/>
              <a:buFont typeface="Wingdings"/>
              <a:buChar char=""/>
              <a:tabLst>
                <a:tab pos="304800" algn="l"/>
              </a:tabLst>
            </a:pPr>
            <a:r>
              <a:rPr sz="2000" b="1" spc="-10">
                <a:solidFill>
                  <a:srgbClr val="FFFFFF"/>
                </a:solidFill>
                <a:latin typeface="OpenSans-SemiBold"/>
                <a:cs typeface="OpenSans-SemiBold"/>
              </a:rPr>
              <a:t>Saturn</a:t>
            </a:r>
            <a:endParaRPr sz="2000">
              <a:latin typeface="OpenSans-SemiBold"/>
              <a:cs typeface="OpenSans-SemiBold"/>
            </a:endParaRPr>
          </a:p>
          <a:p>
            <a:pPr marL="304165" indent="-292100">
              <a:lnSpc>
                <a:spcPct val="100000"/>
              </a:lnSpc>
              <a:spcBef>
                <a:spcPts val="1620"/>
              </a:spcBef>
              <a:buClr>
                <a:srgbClr val="FAA61A"/>
              </a:buClr>
              <a:buSzPct val="120000"/>
              <a:buFont typeface="Wingdings"/>
              <a:buChar char=""/>
              <a:tabLst>
                <a:tab pos="304800" algn="l"/>
              </a:tabLst>
            </a:pPr>
            <a:r>
              <a:rPr sz="2000" b="1">
                <a:solidFill>
                  <a:srgbClr val="FFFFFF"/>
                </a:solidFill>
                <a:latin typeface="OpenSans-SemiBold"/>
                <a:cs typeface="OpenSans-SemiBold"/>
              </a:rPr>
              <a:t>Orion</a:t>
            </a:r>
            <a:r>
              <a:rPr sz="2000" b="1" spc="-20">
                <a:solidFill>
                  <a:srgbClr val="FFFFFF"/>
                </a:solidFill>
                <a:latin typeface="OpenSans-SemiBold"/>
                <a:cs typeface="OpenSans-SemiBold"/>
              </a:rPr>
              <a:t> </a:t>
            </a:r>
            <a:r>
              <a:rPr sz="2000" b="1" spc="-10">
                <a:solidFill>
                  <a:srgbClr val="FFFFFF"/>
                </a:solidFill>
                <a:latin typeface="OpenSans-SemiBold"/>
                <a:cs typeface="OpenSans-SemiBold"/>
              </a:rPr>
              <a:t>Nebula</a:t>
            </a:r>
            <a:endParaRPr sz="2000">
              <a:latin typeface="OpenSans-SemiBold"/>
              <a:cs typeface="OpenSans-SemiBold"/>
            </a:endParaRPr>
          </a:p>
          <a:p>
            <a:pPr marL="304165" indent="-292100">
              <a:lnSpc>
                <a:spcPct val="100000"/>
              </a:lnSpc>
              <a:spcBef>
                <a:spcPts val="1620"/>
              </a:spcBef>
              <a:buClr>
                <a:srgbClr val="FAA61A"/>
              </a:buClr>
              <a:buSzPct val="120000"/>
              <a:buFont typeface="Wingdings"/>
              <a:buChar char=""/>
              <a:tabLst>
                <a:tab pos="304800" algn="l"/>
              </a:tabLst>
            </a:pPr>
            <a:r>
              <a:rPr sz="2000" b="1">
                <a:solidFill>
                  <a:srgbClr val="FFFFFF"/>
                </a:solidFill>
                <a:latin typeface="OpenSans-SemiBold"/>
                <a:cs typeface="OpenSans-SemiBold"/>
              </a:rPr>
              <a:t>Andromeda</a:t>
            </a:r>
            <a:r>
              <a:rPr sz="2000" b="1" spc="-45">
                <a:solidFill>
                  <a:srgbClr val="FFFFFF"/>
                </a:solidFill>
                <a:latin typeface="OpenSans-SemiBold"/>
                <a:cs typeface="OpenSans-SemiBold"/>
              </a:rPr>
              <a:t> </a:t>
            </a:r>
            <a:r>
              <a:rPr sz="2000" b="1" spc="-10">
                <a:solidFill>
                  <a:srgbClr val="FFFFFF"/>
                </a:solidFill>
                <a:latin typeface="OpenSans-SemiBold"/>
                <a:cs typeface="OpenSans-SemiBold"/>
              </a:rPr>
              <a:t>Galaxy</a:t>
            </a:r>
            <a:endParaRPr sz="2000">
              <a:latin typeface="OpenSans-SemiBold"/>
              <a:cs typeface="OpenSans-SemiBold"/>
            </a:endParaRPr>
          </a:p>
        </p:txBody>
      </p:sp>
      <p:pic>
        <p:nvPicPr>
          <p:cNvPr id="9" name="Picture 8">
            <a:extLst>
              <a:ext uri="{FF2B5EF4-FFF2-40B4-BE49-F238E27FC236}">
                <a16:creationId xmlns:a16="http://schemas.microsoft.com/office/drawing/2014/main" id="{D2C52B2A-FB94-9D2F-E734-9D3ADEB0855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02673" y="1524000"/>
            <a:ext cx="6569920" cy="4692800"/>
          </a:xfrm>
          <a:prstGeom prst="rect">
            <a:avLst/>
          </a:prstGeom>
        </p:spPr>
      </p:pic>
      <p:pic>
        <p:nvPicPr>
          <p:cNvPr id="11" name="Picture 10">
            <a:extLst>
              <a:ext uri="{FF2B5EF4-FFF2-40B4-BE49-F238E27FC236}">
                <a16:creationId xmlns:a16="http://schemas.microsoft.com/office/drawing/2014/main" id="{EA7A7650-BF50-AD16-690E-452504C7C7F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52673" y="1674000"/>
            <a:ext cx="6569920" cy="4692800"/>
          </a:xfrm>
          <a:prstGeom prst="rect">
            <a:avLst/>
          </a:prstGeom>
        </p:spPr>
      </p:pic>
      <p:pic>
        <p:nvPicPr>
          <p:cNvPr id="13" name="Picture 12">
            <a:extLst>
              <a:ext uri="{FF2B5EF4-FFF2-40B4-BE49-F238E27FC236}">
                <a16:creationId xmlns:a16="http://schemas.microsoft.com/office/drawing/2014/main" id="{EA9C79EC-89A1-79BC-7FCC-8B2E6B6F66B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502673" y="1824000"/>
            <a:ext cx="6569920" cy="4692800"/>
          </a:xfrm>
          <a:prstGeom prst="rect">
            <a:avLst/>
          </a:prstGeom>
        </p:spPr>
      </p:pic>
      <p:pic>
        <p:nvPicPr>
          <p:cNvPr id="15" name="Picture 14">
            <a:extLst>
              <a:ext uri="{FF2B5EF4-FFF2-40B4-BE49-F238E27FC236}">
                <a16:creationId xmlns:a16="http://schemas.microsoft.com/office/drawing/2014/main" id="{A82A5306-B46F-54AF-D457-F76049B3AEC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652673" y="1974000"/>
            <a:ext cx="6569920" cy="4692800"/>
          </a:xfrm>
          <a:prstGeom prst="rect">
            <a:avLst/>
          </a:prstGeom>
        </p:spPr>
      </p:pic>
      <p:pic>
        <p:nvPicPr>
          <p:cNvPr id="17" name="Picture 16">
            <a:extLst>
              <a:ext uri="{FF2B5EF4-FFF2-40B4-BE49-F238E27FC236}">
                <a16:creationId xmlns:a16="http://schemas.microsoft.com/office/drawing/2014/main" id="{B6AF9BC3-7A14-BE79-B1F3-AF3641AD4FE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802673" y="2124000"/>
            <a:ext cx="6569920" cy="4692800"/>
          </a:xfrm>
          <a:prstGeom prst="rect">
            <a:avLst/>
          </a:prstGeom>
        </p:spPr>
      </p:pic>
      <p:pic>
        <p:nvPicPr>
          <p:cNvPr id="19" name="Picture 18">
            <a:extLst>
              <a:ext uri="{FF2B5EF4-FFF2-40B4-BE49-F238E27FC236}">
                <a16:creationId xmlns:a16="http://schemas.microsoft.com/office/drawing/2014/main" id="{F4F0A8F3-9EED-5CC6-25B8-C5159FC3CB4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952673" y="2274000"/>
            <a:ext cx="6569920" cy="4692800"/>
          </a:xfrm>
          <a:prstGeom prst="rect">
            <a:avLst/>
          </a:prstGeom>
        </p:spPr>
      </p:pic>
      <p:pic>
        <p:nvPicPr>
          <p:cNvPr id="21" name="Picture 20" descr="A picture containing graphical user interface&#10;&#10;Description automatically generated">
            <a:extLst>
              <a:ext uri="{FF2B5EF4-FFF2-40B4-BE49-F238E27FC236}">
                <a16:creationId xmlns:a16="http://schemas.microsoft.com/office/drawing/2014/main" id="{A8DE1922-6408-8959-A8FD-2DC0520A8EB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102673" y="2424000"/>
            <a:ext cx="6569920" cy="4692800"/>
          </a:xfrm>
          <a:prstGeom prst="rect">
            <a:avLst/>
          </a:prstGeom>
        </p:spPr>
      </p:pic>
      <p:pic>
        <p:nvPicPr>
          <p:cNvPr id="23" name="Picture 22">
            <a:extLst>
              <a:ext uri="{FF2B5EF4-FFF2-40B4-BE49-F238E27FC236}">
                <a16:creationId xmlns:a16="http://schemas.microsoft.com/office/drawing/2014/main" id="{2FDF9978-93C8-2AFC-58E4-06CF6BBA00E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252673" y="2574000"/>
            <a:ext cx="6569920" cy="4692800"/>
          </a:xfrm>
          <a:prstGeom prst="rect">
            <a:avLst/>
          </a:prstGeom>
        </p:spPr>
      </p:pic>
      <p:pic>
        <p:nvPicPr>
          <p:cNvPr id="25" name="Picture 24">
            <a:extLst>
              <a:ext uri="{FF2B5EF4-FFF2-40B4-BE49-F238E27FC236}">
                <a16:creationId xmlns:a16="http://schemas.microsoft.com/office/drawing/2014/main" id="{1F432DD2-492F-24C4-8AEE-E5560CC8EC36}"/>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402673" y="2724000"/>
            <a:ext cx="6569920" cy="469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xEl>
                                              <p:pRg st="0" end="0"/>
                                            </p:txEl>
                                          </p:spTgt>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900" decel="100000" fill="hold"/>
                                        <p:tgtEl>
                                          <p:spTgt spid="9"/>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1000"/>
                                        <p:tgtEl>
                                          <p:spTgt spid="6">
                                            <p:txEl>
                                              <p:pRg st="1" end="1"/>
                                            </p:txEl>
                                          </p:spTgt>
                                        </p:tgtEl>
                                      </p:cBhvr>
                                    </p:animEffect>
                                    <p:anim calcmode="lin" valueType="num">
                                      <p:cBhvr>
                                        <p:cTn id="2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3" dur="900" decel="100000" fill="hold"/>
                                        <p:tgtEl>
                                          <p:spTgt spid="6">
                                            <p:txEl>
                                              <p:pRg st="1" end="1"/>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xEl>
                                              <p:pRg st="1" end="1"/>
                                            </p:txEl>
                                          </p:spTgt>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900" decel="100000" fill="hold"/>
                                        <p:tgtEl>
                                          <p:spTgt spid="11"/>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grpId="0"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fade">
                                      <p:cBhvr>
                                        <p:cTn id="35" dur="1000"/>
                                        <p:tgtEl>
                                          <p:spTgt spid="6">
                                            <p:txEl>
                                              <p:pRg st="2" end="2"/>
                                            </p:txEl>
                                          </p:spTgt>
                                        </p:tgtEl>
                                      </p:cBhvr>
                                    </p:animEffect>
                                    <p:anim calcmode="lin" valueType="num">
                                      <p:cBhvr>
                                        <p:cTn id="36"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7" dur="900" decel="100000" fill="hold"/>
                                        <p:tgtEl>
                                          <p:spTgt spid="6">
                                            <p:txEl>
                                              <p:pRg st="2" end="2"/>
                                            </p:tx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6">
                                            <p:txEl>
                                              <p:pRg st="2" end="2"/>
                                            </p:txEl>
                                          </p:spTgt>
                                        </p:tgtEl>
                                        <p:attrNameLst>
                                          <p:attrName>ppt_y</p:attrName>
                                        </p:attrNameLst>
                                      </p:cBhvr>
                                      <p:tavLst>
                                        <p:tav tm="0">
                                          <p:val>
                                            <p:strVal val="#ppt_y-.03"/>
                                          </p:val>
                                        </p:tav>
                                        <p:tav tm="100000">
                                          <p:val>
                                            <p:strVal val="#ppt_y"/>
                                          </p:val>
                                        </p:tav>
                                      </p:tavLst>
                                    </p:anim>
                                  </p:childTnLst>
                                </p:cTn>
                              </p:par>
                              <p:par>
                                <p:cTn id="39" presetID="37"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900" decel="100000" fill="hold"/>
                                        <p:tgtEl>
                                          <p:spTgt spid="13"/>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6">
                                            <p:txEl>
                                              <p:pRg st="3" end="3"/>
                                            </p:txEl>
                                          </p:spTgt>
                                        </p:tgtEl>
                                        <p:attrNameLst>
                                          <p:attrName>style.visibility</p:attrName>
                                        </p:attrNameLst>
                                      </p:cBhvr>
                                      <p:to>
                                        <p:strVal val="visible"/>
                                      </p:to>
                                    </p:set>
                                    <p:animEffect transition="in" filter="fade">
                                      <p:cBhvr>
                                        <p:cTn id="49" dur="1000"/>
                                        <p:tgtEl>
                                          <p:spTgt spid="6">
                                            <p:txEl>
                                              <p:pRg st="3" end="3"/>
                                            </p:txEl>
                                          </p:spTgt>
                                        </p:tgtEl>
                                      </p:cBhvr>
                                    </p:animEffect>
                                    <p:anim calcmode="lin" valueType="num">
                                      <p:cBhvr>
                                        <p:cTn id="50"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51" dur="900" decel="100000" fill="hold"/>
                                        <p:tgtEl>
                                          <p:spTgt spid="6">
                                            <p:txEl>
                                              <p:pRg st="3" end="3"/>
                                            </p:txEl>
                                          </p:spTgt>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6">
                                            <p:txEl>
                                              <p:pRg st="3" end="3"/>
                                            </p:txEl>
                                          </p:spTgt>
                                        </p:tgtEl>
                                        <p:attrNameLst>
                                          <p:attrName>ppt_y</p:attrName>
                                        </p:attrNameLst>
                                      </p:cBhvr>
                                      <p:tavLst>
                                        <p:tav tm="0">
                                          <p:val>
                                            <p:strVal val="#ppt_y-.03"/>
                                          </p:val>
                                        </p:tav>
                                        <p:tav tm="100000">
                                          <p:val>
                                            <p:strVal val="#ppt_y"/>
                                          </p:val>
                                        </p:tav>
                                      </p:tavLst>
                                    </p:anim>
                                  </p:childTnLst>
                                </p:cTn>
                              </p:par>
                              <p:par>
                                <p:cTn id="53" presetID="37" presetClass="entr" presetSubtype="0"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900" decel="100000" fill="hold"/>
                                        <p:tgtEl>
                                          <p:spTgt spid="15"/>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grpId="0" nodeType="clickEffect">
                                  <p:stCondLst>
                                    <p:cond delay="0"/>
                                  </p:stCondLst>
                                  <p:childTnLst>
                                    <p:set>
                                      <p:cBhvr>
                                        <p:cTn id="62" dur="1" fill="hold">
                                          <p:stCondLst>
                                            <p:cond delay="0"/>
                                          </p:stCondLst>
                                        </p:cTn>
                                        <p:tgtEl>
                                          <p:spTgt spid="6">
                                            <p:txEl>
                                              <p:pRg st="4" end="4"/>
                                            </p:txEl>
                                          </p:spTgt>
                                        </p:tgtEl>
                                        <p:attrNameLst>
                                          <p:attrName>style.visibility</p:attrName>
                                        </p:attrNameLst>
                                      </p:cBhvr>
                                      <p:to>
                                        <p:strVal val="visible"/>
                                      </p:to>
                                    </p:set>
                                    <p:animEffect transition="in" filter="fade">
                                      <p:cBhvr>
                                        <p:cTn id="63" dur="1000"/>
                                        <p:tgtEl>
                                          <p:spTgt spid="6">
                                            <p:txEl>
                                              <p:pRg st="4" end="4"/>
                                            </p:txEl>
                                          </p:spTgt>
                                        </p:tgtEl>
                                      </p:cBhvr>
                                    </p:animEffect>
                                    <p:anim calcmode="lin" valueType="num">
                                      <p:cBhvr>
                                        <p:cTn id="64"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6">
                                            <p:txEl>
                                              <p:pRg st="4" end="4"/>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6">
                                            <p:txEl>
                                              <p:pRg st="4" end="4"/>
                                            </p:txEl>
                                          </p:spTgt>
                                        </p:tgtEl>
                                        <p:attrNameLst>
                                          <p:attrName>ppt_y</p:attrName>
                                        </p:attrNameLst>
                                      </p:cBhvr>
                                      <p:tavLst>
                                        <p:tav tm="0">
                                          <p:val>
                                            <p:strVal val="#ppt_y-.03"/>
                                          </p:val>
                                        </p:tav>
                                        <p:tav tm="100000">
                                          <p:val>
                                            <p:strVal val="#ppt_y"/>
                                          </p:val>
                                        </p:tav>
                                      </p:tavLst>
                                    </p:anim>
                                  </p:childTnLst>
                                </p:cTn>
                              </p:par>
                              <p:par>
                                <p:cTn id="67" presetID="37" presetClass="entr" presetSubtype="0" fill="hold" nodeType="with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fade">
                                      <p:cBhvr>
                                        <p:cTn id="69" dur="1000"/>
                                        <p:tgtEl>
                                          <p:spTgt spid="17"/>
                                        </p:tgtEl>
                                      </p:cBhvr>
                                    </p:animEffect>
                                    <p:anim calcmode="lin" valueType="num">
                                      <p:cBhvr>
                                        <p:cTn id="70" dur="1000" fill="hold"/>
                                        <p:tgtEl>
                                          <p:spTgt spid="17"/>
                                        </p:tgtEl>
                                        <p:attrNameLst>
                                          <p:attrName>ppt_x</p:attrName>
                                        </p:attrNameLst>
                                      </p:cBhvr>
                                      <p:tavLst>
                                        <p:tav tm="0">
                                          <p:val>
                                            <p:strVal val="#ppt_x"/>
                                          </p:val>
                                        </p:tav>
                                        <p:tav tm="100000">
                                          <p:val>
                                            <p:strVal val="#ppt_x"/>
                                          </p:val>
                                        </p:tav>
                                      </p:tavLst>
                                    </p:anim>
                                    <p:anim calcmode="lin" valueType="num">
                                      <p:cBhvr>
                                        <p:cTn id="71" dur="900" decel="100000" fill="hold"/>
                                        <p:tgtEl>
                                          <p:spTgt spid="17"/>
                                        </p:tgtEl>
                                        <p:attrNameLst>
                                          <p:attrName>ppt_y</p:attrName>
                                        </p:attrNameLst>
                                      </p:cBhvr>
                                      <p:tavLst>
                                        <p:tav tm="0">
                                          <p:val>
                                            <p:strVal val="#ppt_y+1"/>
                                          </p:val>
                                        </p:tav>
                                        <p:tav tm="100000">
                                          <p:val>
                                            <p:strVal val="#ppt_y-.03"/>
                                          </p:val>
                                        </p:tav>
                                      </p:tavLst>
                                    </p:anim>
                                    <p:anim calcmode="lin" valueType="num">
                                      <p:cBhvr>
                                        <p:cTn id="72"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7" presetClass="entr" presetSubtype="0" fill="hold" grpId="0" nodeType="clickEffect">
                                  <p:stCondLst>
                                    <p:cond delay="0"/>
                                  </p:stCondLst>
                                  <p:childTnLst>
                                    <p:set>
                                      <p:cBhvr>
                                        <p:cTn id="76" dur="1" fill="hold">
                                          <p:stCondLst>
                                            <p:cond delay="0"/>
                                          </p:stCondLst>
                                        </p:cTn>
                                        <p:tgtEl>
                                          <p:spTgt spid="6">
                                            <p:txEl>
                                              <p:pRg st="5" end="5"/>
                                            </p:txEl>
                                          </p:spTgt>
                                        </p:tgtEl>
                                        <p:attrNameLst>
                                          <p:attrName>style.visibility</p:attrName>
                                        </p:attrNameLst>
                                      </p:cBhvr>
                                      <p:to>
                                        <p:strVal val="visible"/>
                                      </p:to>
                                    </p:set>
                                    <p:animEffect transition="in" filter="fade">
                                      <p:cBhvr>
                                        <p:cTn id="77" dur="1000"/>
                                        <p:tgtEl>
                                          <p:spTgt spid="6">
                                            <p:txEl>
                                              <p:pRg st="5" end="5"/>
                                            </p:txEl>
                                          </p:spTgt>
                                        </p:tgtEl>
                                      </p:cBhvr>
                                    </p:animEffect>
                                    <p:anim calcmode="lin" valueType="num">
                                      <p:cBhvr>
                                        <p:cTn id="78"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79" dur="900" decel="100000" fill="hold"/>
                                        <p:tgtEl>
                                          <p:spTgt spid="6">
                                            <p:txEl>
                                              <p:pRg st="5" end="5"/>
                                            </p:txEl>
                                          </p:spTgt>
                                        </p:tgtEl>
                                        <p:attrNameLst>
                                          <p:attrName>ppt_y</p:attrName>
                                        </p:attrNameLst>
                                      </p:cBhvr>
                                      <p:tavLst>
                                        <p:tav tm="0">
                                          <p:val>
                                            <p:strVal val="#ppt_y+1"/>
                                          </p:val>
                                        </p:tav>
                                        <p:tav tm="100000">
                                          <p:val>
                                            <p:strVal val="#ppt_y-.03"/>
                                          </p:val>
                                        </p:tav>
                                      </p:tavLst>
                                    </p:anim>
                                    <p:anim calcmode="lin" valueType="num">
                                      <p:cBhvr>
                                        <p:cTn id="80" dur="100" accel="100000" fill="hold">
                                          <p:stCondLst>
                                            <p:cond delay="900"/>
                                          </p:stCondLst>
                                        </p:cTn>
                                        <p:tgtEl>
                                          <p:spTgt spid="6">
                                            <p:txEl>
                                              <p:pRg st="5" end="5"/>
                                            </p:txEl>
                                          </p:spTgt>
                                        </p:tgtEl>
                                        <p:attrNameLst>
                                          <p:attrName>ppt_y</p:attrName>
                                        </p:attrNameLst>
                                      </p:cBhvr>
                                      <p:tavLst>
                                        <p:tav tm="0">
                                          <p:val>
                                            <p:strVal val="#ppt_y-.03"/>
                                          </p:val>
                                        </p:tav>
                                        <p:tav tm="100000">
                                          <p:val>
                                            <p:strVal val="#ppt_y"/>
                                          </p:val>
                                        </p:tav>
                                      </p:tavLst>
                                    </p:anim>
                                  </p:childTnLst>
                                </p:cTn>
                              </p:par>
                              <p:par>
                                <p:cTn id="81" presetID="37" presetClass="entr" presetSubtype="0" fill="hold" nodeType="with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fade">
                                      <p:cBhvr>
                                        <p:cTn id="83" dur="1000"/>
                                        <p:tgtEl>
                                          <p:spTgt spid="19"/>
                                        </p:tgtEl>
                                      </p:cBhvr>
                                    </p:animEffect>
                                    <p:anim calcmode="lin" valueType="num">
                                      <p:cBhvr>
                                        <p:cTn id="84" dur="1000" fill="hold"/>
                                        <p:tgtEl>
                                          <p:spTgt spid="19"/>
                                        </p:tgtEl>
                                        <p:attrNameLst>
                                          <p:attrName>ppt_x</p:attrName>
                                        </p:attrNameLst>
                                      </p:cBhvr>
                                      <p:tavLst>
                                        <p:tav tm="0">
                                          <p:val>
                                            <p:strVal val="#ppt_x"/>
                                          </p:val>
                                        </p:tav>
                                        <p:tav tm="100000">
                                          <p:val>
                                            <p:strVal val="#ppt_x"/>
                                          </p:val>
                                        </p:tav>
                                      </p:tavLst>
                                    </p:anim>
                                    <p:anim calcmode="lin" valueType="num">
                                      <p:cBhvr>
                                        <p:cTn id="85" dur="900" decel="100000" fill="hold"/>
                                        <p:tgtEl>
                                          <p:spTgt spid="19"/>
                                        </p:tgtEl>
                                        <p:attrNameLst>
                                          <p:attrName>ppt_y</p:attrName>
                                        </p:attrNameLst>
                                      </p:cBhvr>
                                      <p:tavLst>
                                        <p:tav tm="0">
                                          <p:val>
                                            <p:strVal val="#ppt_y+1"/>
                                          </p:val>
                                        </p:tav>
                                        <p:tav tm="100000">
                                          <p:val>
                                            <p:strVal val="#ppt_y-.03"/>
                                          </p:val>
                                        </p:tav>
                                      </p:tavLst>
                                    </p:anim>
                                    <p:anim calcmode="lin" valueType="num">
                                      <p:cBhvr>
                                        <p:cTn id="86"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37" presetClass="entr" presetSubtype="0" fill="hold" grpId="0" nodeType="clickEffect">
                                  <p:stCondLst>
                                    <p:cond delay="0"/>
                                  </p:stCondLst>
                                  <p:childTnLst>
                                    <p:set>
                                      <p:cBhvr>
                                        <p:cTn id="90" dur="1" fill="hold">
                                          <p:stCondLst>
                                            <p:cond delay="0"/>
                                          </p:stCondLst>
                                        </p:cTn>
                                        <p:tgtEl>
                                          <p:spTgt spid="6">
                                            <p:txEl>
                                              <p:pRg st="6" end="6"/>
                                            </p:txEl>
                                          </p:spTgt>
                                        </p:tgtEl>
                                        <p:attrNameLst>
                                          <p:attrName>style.visibility</p:attrName>
                                        </p:attrNameLst>
                                      </p:cBhvr>
                                      <p:to>
                                        <p:strVal val="visible"/>
                                      </p:to>
                                    </p:set>
                                    <p:animEffect transition="in" filter="fade">
                                      <p:cBhvr>
                                        <p:cTn id="91" dur="1000"/>
                                        <p:tgtEl>
                                          <p:spTgt spid="6">
                                            <p:txEl>
                                              <p:pRg st="6" end="6"/>
                                            </p:txEl>
                                          </p:spTgt>
                                        </p:tgtEl>
                                      </p:cBhvr>
                                    </p:animEffect>
                                    <p:anim calcmode="lin" valueType="num">
                                      <p:cBhvr>
                                        <p:cTn id="92"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93" dur="900" decel="100000" fill="hold"/>
                                        <p:tgtEl>
                                          <p:spTgt spid="6">
                                            <p:txEl>
                                              <p:pRg st="6" end="6"/>
                                            </p:txEl>
                                          </p:spTgt>
                                        </p:tgtEl>
                                        <p:attrNameLst>
                                          <p:attrName>ppt_y</p:attrName>
                                        </p:attrNameLst>
                                      </p:cBhvr>
                                      <p:tavLst>
                                        <p:tav tm="0">
                                          <p:val>
                                            <p:strVal val="#ppt_y+1"/>
                                          </p:val>
                                        </p:tav>
                                        <p:tav tm="100000">
                                          <p:val>
                                            <p:strVal val="#ppt_y-.03"/>
                                          </p:val>
                                        </p:tav>
                                      </p:tavLst>
                                    </p:anim>
                                    <p:anim calcmode="lin" valueType="num">
                                      <p:cBhvr>
                                        <p:cTn id="94" dur="100" accel="100000" fill="hold">
                                          <p:stCondLst>
                                            <p:cond delay="900"/>
                                          </p:stCondLst>
                                        </p:cTn>
                                        <p:tgtEl>
                                          <p:spTgt spid="6">
                                            <p:txEl>
                                              <p:pRg st="6" end="6"/>
                                            </p:txEl>
                                          </p:spTgt>
                                        </p:tgtEl>
                                        <p:attrNameLst>
                                          <p:attrName>ppt_y</p:attrName>
                                        </p:attrNameLst>
                                      </p:cBhvr>
                                      <p:tavLst>
                                        <p:tav tm="0">
                                          <p:val>
                                            <p:strVal val="#ppt_y-.03"/>
                                          </p:val>
                                        </p:tav>
                                        <p:tav tm="100000">
                                          <p:val>
                                            <p:strVal val="#ppt_y"/>
                                          </p:val>
                                        </p:tav>
                                      </p:tavLst>
                                    </p:anim>
                                  </p:childTnLst>
                                </p:cTn>
                              </p:par>
                              <p:par>
                                <p:cTn id="95" presetID="37" presetClass="entr" presetSubtype="0" fill="hold" nodeType="with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fade">
                                      <p:cBhvr>
                                        <p:cTn id="97" dur="1000"/>
                                        <p:tgtEl>
                                          <p:spTgt spid="21"/>
                                        </p:tgtEl>
                                      </p:cBhvr>
                                    </p:animEffect>
                                    <p:anim calcmode="lin" valueType="num">
                                      <p:cBhvr>
                                        <p:cTn id="98" dur="1000" fill="hold"/>
                                        <p:tgtEl>
                                          <p:spTgt spid="21"/>
                                        </p:tgtEl>
                                        <p:attrNameLst>
                                          <p:attrName>ppt_x</p:attrName>
                                        </p:attrNameLst>
                                      </p:cBhvr>
                                      <p:tavLst>
                                        <p:tav tm="0">
                                          <p:val>
                                            <p:strVal val="#ppt_x"/>
                                          </p:val>
                                        </p:tav>
                                        <p:tav tm="100000">
                                          <p:val>
                                            <p:strVal val="#ppt_x"/>
                                          </p:val>
                                        </p:tav>
                                      </p:tavLst>
                                    </p:anim>
                                    <p:anim calcmode="lin" valueType="num">
                                      <p:cBhvr>
                                        <p:cTn id="99" dur="900" decel="100000" fill="hold"/>
                                        <p:tgtEl>
                                          <p:spTgt spid="21"/>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37" presetClass="entr" presetSubtype="0" fill="hold" grpId="0" nodeType="clickEffect">
                                  <p:stCondLst>
                                    <p:cond delay="0"/>
                                  </p:stCondLst>
                                  <p:childTnLst>
                                    <p:set>
                                      <p:cBhvr>
                                        <p:cTn id="104" dur="1" fill="hold">
                                          <p:stCondLst>
                                            <p:cond delay="0"/>
                                          </p:stCondLst>
                                        </p:cTn>
                                        <p:tgtEl>
                                          <p:spTgt spid="6">
                                            <p:txEl>
                                              <p:pRg st="7" end="7"/>
                                            </p:txEl>
                                          </p:spTgt>
                                        </p:tgtEl>
                                        <p:attrNameLst>
                                          <p:attrName>style.visibility</p:attrName>
                                        </p:attrNameLst>
                                      </p:cBhvr>
                                      <p:to>
                                        <p:strVal val="visible"/>
                                      </p:to>
                                    </p:set>
                                    <p:animEffect transition="in" filter="fade">
                                      <p:cBhvr>
                                        <p:cTn id="105" dur="1000"/>
                                        <p:tgtEl>
                                          <p:spTgt spid="6">
                                            <p:txEl>
                                              <p:pRg st="7" end="7"/>
                                            </p:txEl>
                                          </p:spTgt>
                                        </p:tgtEl>
                                      </p:cBhvr>
                                    </p:animEffect>
                                    <p:anim calcmode="lin" valueType="num">
                                      <p:cBhvr>
                                        <p:cTn id="106"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107" dur="900" decel="100000" fill="hold"/>
                                        <p:tgtEl>
                                          <p:spTgt spid="6">
                                            <p:txEl>
                                              <p:pRg st="7" end="7"/>
                                            </p:txEl>
                                          </p:spTgt>
                                        </p:tgtEl>
                                        <p:attrNameLst>
                                          <p:attrName>ppt_y</p:attrName>
                                        </p:attrNameLst>
                                      </p:cBhvr>
                                      <p:tavLst>
                                        <p:tav tm="0">
                                          <p:val>
                                            <p:strVal val="#ppt_y+1"/>
                                          </p:val>
                                        </p:tav>
                                        <p:tav tm="100000">
                                          <p:val>
                                            <p:strVal val="#ppt_y-.03"/>
                                          </p:val>
                                        </p:tav>
                                      </p:tavLst>
                                    </p:anim>
                                    <p:anim calcmode="lin" valueType="num">
                                      <p:cBhvr>
                                        <p:cTn id="108" dur="100" accel="100000" fill="hold">
                                          <p:stCondLst>
                                            <p:cond delay="900"/>
                                          </p:stCondLst>
                                        </p:cTn>
                                        <p:tgtEl>
                                          <p:spTgt spid="6">
                                            <p:txEl>
                                              <p:pRg st="7" end="7"/>
                                            </p:txEl>
                                          </p:spTgt>
                                        </p:tgtEl>
                                        <p:attrNameLst>
                                          <p:attrName>ppt_y</p:attrName>
                                        </p:attrNameLst>
                                      </p:cBhvr>
                                      <p:tavLst>
                                        <p:tav tm="0">
                                          <p:val>
                                            <p:strVal val="#ppt_y-.03"/>
                                          </p:val>
                                        </p:tav>
                                        <p:tav tm="100000">
                                          <p:val>
                                            <p:strVal val="#ppt_y"/>
                                          </p:val>
                                        </p:tav>
                                      </p:tavLst>
                                    </p:anim>
                                  </p:childTnLst>
                                </p:cTn>
                              </p:par>
                              <p:par>
                                <p:cTn id="109" presetID="37" presetClass="entr" presetSubtype="0" fill="hold" nodeType="withEffect">
                                  <p:stCondLst>
                                    <p:cond delay="0"/>
                                  </p:stCondLst>
                                  <p:childTnLst>
                                    <p:set>
                                      <p:cBhvr>
                                        <p:cTn id="110" dur="1" fill="hold">
                                          <p:stCondLst>
                                            <p:cond delay="0"/>
                                          </p:stCondLst>
                                        </p:cTn>
                                        <p:tgtEl>
                                          <p:spTgt spid="23"/>
                                        </p:tgtEl>
                                        <p:attrNameLst>
                                          <p:attrName>style.visibility</p:attrName>
                                        </p:attrNameLst>
                                      </p:cBhvr>
                                      <p:to>
                                        <p:strVal val="visible"/>
                                      </p:to>
                                    </p:set>
                                    <p:animEffect transition="in" filter="fade">
                                      <p:cBhvr>
                                        <p:cTn id="111" dur="1000"/>
                                        <p:tgtEl>
                                          <p:spTgt spid="23"/>
                                        </p:tgtEl>
                                      </p:cBhvr>
                                    </p:animEffect>
                                    <p:anim calcmode="lin" valueType="num">
                                      <p:cBhvr>
                                        <p:cTn id="112" dur="1000" fill="hold"/>
                                        <p:tgtEl>
                                          <p:spTgt spid="23"/>
                                        </p:tgtEl>
                                        <p:attrNameLst>
                                          <p:attrName>ppt_x</p:attrName>
                                        </p:attrNameLst>
                                      </p:cBhvr>
                                      <p:tavLst>
                                        <p:tav tm="0">
                                          <p:val>
                                            <p:strVal val="#ppt_x"/>
                                          </p:val>
                                        </p:tav>
                                        <p:tav tm="100000">
                                          <p:val>
                                            <p:strVal val="#ppt_x"/>
                                          </p:val>
                                        </p:tav>
                                      </p:tavLst>
                                    </p:anim>
                                    <p:anim calcmode="lin" valueType="num">
                                      <p:cBhvr>
                                        <p:cTn id="113" dur="900" decel="100000" fill="hold"/>
                                        <p:tgtEl>
                                          <p:spTgt spid="23"/>
                                        </p:tgtEl>
                                        <p:attrNameLst>
                                          <p:attrName>ppt_y</p:attrName>
                                        </p:attrNameLst>
                                      </p:cBhvr>
                                      <p:tavLst>
                                        <p:tav tm="0">
                                          <p:val>
                                            <p:strVal val="#ppt_y+1"/>
                                          </p:val>
                                        </p:tav>
                                        <p:tav tm="100000">
                                          <p:val>
                                            <p:strVal val="#ppt_y-.03"/>
                                          </p:val>
                                        </p:tav>
                                      </p:tavLst>
                                    </p:anim>
                                    <p:anim calcmode="lin" valueType="num">
                                      <p:cBhvr>
                                        <p:cTn id="114"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37" presetClass="entr" presetSubtype="0" fill="hold" grpId="0" nodeType="clickEffect">
                                  <p:stCondLst>
                                    <p:cond delay="0"/>
                                  </p:stCondLst>
                                  <p:childTnLst>
                                    <p:set>
                                      <p:cBhvr>
                                        <p:cTn id="118" dur="1" fill="hold">
                                          <p:stCondLst>
                                            <p:cond delay="0"/>
                                          </p:stCondLst>
                                        </p:cTn>
                                        <p:tgtEl>
                                          <p:spTgt spid="6">
                                            <p:txEl>
                                              <p:pRg st="8" end="8"/>
                                            </p:txEl>
                                          </p:spTgt>
                                        </p:tgtEl>
                                        <p:attrNameLst>
                                          <p:attrName>style.visibility</p:attrName>
                                        </p:attrNameLst>
                                      </p:cBhvr>
                                      <p:to>
                                        <p:strVal val="visible"/>
                                      </p:to>
                                    </p:set>
                                    <p:animEffect transition="in" filter="fade">
                                      <p:cBhvr>
                                        <p:cTn id="119" dur="1000"/>
                                        <p:tgtEl>
                                          <p:spTgt spid="6">
                                            <p:txEl>
                                              <p:pRg st="8" end="8"/>
                                            </p:txEl>
                                          </p:spTgt>
                                        </p:tgtEl>
                                      </p:cBhvr>
                                    </p:animEffect>
                                    <p:anim calcmode="lin" valueType="num">
                                      <p:cBhvr>
                                        <p:cTn id="120"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121" dur="900" decel="100000" fill="hold"/>
                                        <p:tgtEl>
                                          <p:spTgt spid="6">
                                            <p:txEl>
                                              <p:pRg st="8" end="8"/>
                                            </p:txEl>
                                          </p:spTgt>
                                        </p:tgtEl>
                                        <p:attrNameLst>
                                          <p:attrName>ppt_y</p:attrName>
                                        </p:attrNameLst>
                                      </p:cBhvr>
                                      <p:tavLst>
                                        <p:tav tm="0">
                                          <p:val>
                                            <p:strVal val="#ppt_y+1"/>
                                          </p:val>
                                        </p:tav>
                                        <p:tav tm="100000">
                                          <p:val>
                                            <p:strVal val="#ppt_y-.03"/>
                                          </p:val>
                                        </p:tav>
                                      </p:tavLst>
                                    </p:anim>
                                    <p:anim calcmode="lin" valueType="num">
                                      <p:cBhvr>
                                        <p:cTn id="122" dur="100" accel="100000" fill="hold">
                                          <p:stCondLst>
                                            <p:cond delay="900"/>
                                          </p:stCondLst>
                                        </p:cTn>
                                        <p:tgtEl>
                                          <p:spTgt spid="6">
                                            <p:txEl>
                                              <p:pRg st="8" end="8"/>
                                            </p:txEl>
                                          </p:spTgt>
                                        </p:tgtEl>
                                        <p:attrNameLst>
                                          <p:attrName>ppt_y</p:attrName>
                                        </p:attrNameLst>
                                      </p:cBhvr>
                                      <p:tavLst>
                                        <p:tav tm="0">
                                          <p:val>
                                            <p:strVal val="#ppt_y-.03"/>
                                          </p:val>
                                        </p:tav>
                                        <p:tav tm="100000">
                                          <p:val>
                                            <p:strVal val="#ppt_y"/>
                                          </p:val>
                                        </p:tav>
                                      </p:tavLst>
                                    </p:anim>
                                  </p:childTnLst>
                                </p:cTn>
                              </p:par>
                              <p:par>
                                <p:cTn id="123" presetID="37" presetClass="entr" presetSubtype="0" fill="hold" nodeType="withEffect">
                                  <p:stCondLst>
                                    <p:cond delay="0"/>
                                  </p:stCondLst>
                                  <p:childTnLst>
                                    <p:set>
                                      <p:cBhvr>
                                        <p:cTn id="124" dur="1" fill="hold">
                                          <p:stCondLst>
                                            <p:cond delay="0"/>
                                          </p:stCondLst>
                                        </p:cTn>
                                        <p:tgtEl>
                                          <p:spTgt spid="25"/>
                                        </p:tgtEl>
                                        <p:attrNameLst>
                                          <p:attrName>style.visibility</p:attrName>
                                        </p:attrNameLst>
                                      </p:cBhvr>
                                      <p:to>
                                        <p:strVal val="visible"/>
                                      </p:to>
                                    </p:set>
                                    <p:animEffect transition="in" filter="fade">
                                      <p:cBhvr>
                                        <p:cTn id="125" dur="1000"/>
                                        <p:tgtEl>
                                          <p:spTgt spid="25"/>
                                        </p:tgtEl>
                                      </p:cBhvr>
                                    </p:animEffect>
                                    <p:anim calcmode="lin" valueType="num">
                                      <p:cBhvr>
                                        <p:cTn id="126" dur="1000" fill="hold"/>
                                        <p:tgtEl>
                                          <p:spTgt spid="25"/>
                                        </p:tgtEl>
                                        <p:attrNameLst>
                                          <p:attrName>ppt_x</p:attrName>
                                        </p:attrNameLst>
                                      </p:cBhvr>
                                      <p:tavLst>
                                        <p:tav tm="0">
                                          <p:val>
                                            <p:strVal val="#ppt_x"/>
                                          </p:val>
                                        </p:tav>
                                        <p:tav tm="100000">
                                          <p:val>
                                            <p:strVal val="#ppt_x"/>
                                          </p:val>
                                        </p:tav>
                                      </p:tavLst>
                                    </p:anim>
                                    <p:anim calcmode="lin" valueType="num">
                                      <p:cBhvr>
                                        <p:cTn id="127" dur="900" decel="100000" fill="hold"/>
                                        <p:tgtEl>
                                          <p:spTgt spid="25"/>
                                        </p:tgtEl>
                                        <p:attrNameLst>
                                          <p:attrName>ppt_y</p:attrName>
                                        </p:attrNameLst>
                                      </p:cBhvr>
                                      <p:tavLst>
                                        <p:tav tm="0">
                                          <p:val>
                                            <p:strVal val="#ppt_y+1"/>
                                          </p:val>
                                        </p:tav>
                                        <p:tav tm="100000">
                                          <p:val>
                                            <p:strVal val="#ppt_y-.03"/>
                                          </p:val>
                                        </p:tav>
                                      </p:tavLst>
                                    </p:anim>
                                    <p:anim calcmode="lin" valueType="num">
                                      <p:cBhvr>
                                        <p:cTn id="128"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9123073D-56CC-4177-A5F0-938D854E48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7956" y="1191432"/>
            <a:ext cx="14540088" cy="6761136"/>
          </a:xfrm>
          <a:prstGeom prst="rect">
            <a:avLst/>
          </a:prstGeom>
        </p:spPr>
      </p:pic>
      <p:sp>
        <p:nvSpPr>
          <p:cNvPr id="5" name="Flowchart: Connector 4">
            <a:extLst>
              <a:ext uri="{FF2B5EF4-FFF2-40B4-BE49-F238E27FC236}">
                <a16:creationId xmlns:a16="http://schemas.microsoft.com/office/drawing/2014/main" id="{3AAEB7CA-597F-460B-AA67-9505C16BAA12}"/>
              </a:ext>
            </a:extLst>
          </p:cNvPr>
          <p:cNvSpPr/>
          <p:nvPr/>
        </p:nvSpPr>
        <p:spPr>
          <a:xfrm>
            <a:off x="303796" y="7028851"/>
            <a:ext cx="5325513" cy="1194319"/>
          </a:xfrm>
          <a:prstGeom prst="flowChartConnector">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rtl="0"/>
            <a:endParaRPr lang="en-US" sz="2400" kern="1200" dirty="0">
              <a:solidFill>
                <a:srgbClr val="FFFFFF"/>
              </a:solidFill>
              <a:latin typeface="Open Sans" panose="020B0606030504020204" pitchFamily="34" charset="0"/>
            </a:endParaRPr>
          </a:p>
        </p:txBody>
      </p:sp>
    </p:spTree>
    <p:extLst>
      <p:ext uri="{BB962C8B-B14F-4D97-AF65-F5344CB8AC3E}">
        <p14:creationId xmlns:p14="http://schemas.microsoft.com/office/powerpoint/2010/main" val="215147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AD25921A-9817-4834-9AA5-0895C5FABDB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7956" y="857957"/>
            <a:ext cx="14540088" cy="7428087"/>
          </a:xfrm>
          <a:prstGeom prst="rect">
            <a:avLst/>
          </a:prstGeom>
          <a:ln>
            <a:noFill/>
          </a:ln>
        </p:spPr>
      </p:pic>
      <p:sp>
        <p:nvSpPr>
          <p:cNvPr id="4" name="TextBox 3">
            <a:extLst>
              <a:ext uri="{FF2B5EF4-FFF2-40B4-BE49-F238E27FC236}">
                <a16:creationId xmlns:a16="http://schemas.microsoft.com/office/drawing/2014/main" id="{981B5199-2C7B-15C2-7FE4-29017EE4CA92}"/>
              </a:ext>
            </a:extLst>
          </p:cNvPr>
          <p:cNvSpPr txBox="1"/>
          <p:nvPr/>
        </p:nvSpPr>
        <p:spPr>
          <a:xfrm>
            <a:off x="4063544" y="4368184"/>
            <a:ext cx="8127088" cy="461665"/>
          </a:xfrm>
          <a:prstGeom prst="rect">
            <a:avLst/>
          </a:prstGeom>
          <a:noFill/>
        </p:spPr>
        <p:txBody>
          <a:bodyPr wrap="square">
            <a:spAutoFit/>
          </a:bodyPr>
          <a:lstStyle/>
          <a:p>
            <a:pPr algn="l" defTabSz="1219170" rtl="0"/>
            <a:r>
              <a:rPr lang="en-US" sz="2400" kern="1200" dirty="0">
                <a:solidFill>
                  <a:srgbClr val="000000"/>
                </a:solidFill>
                <a:latin typeface="Open Sans" panose="020B0606030504020204" pitchFamily="34" charset="0"/>
                <a:ea typeface="+mn-ea"/>
                <a:cs typeface="+mn-cs"/>
              </a:rPr>
              <a:t> </a:t>
            </a:r>
          </a:p>
        </p:txBody>
      </p:sp>
      <p:sp>
        <p:nvSpPr>
          <p:cNvPr id="8" name="TextBox 7">
            <a:extLst>
              <a:ext uri="{FF2B5EF4-FFF2-40B4-BE49-F238E27FC236}">
                <a16:creationId xmlns:a16="http://schemas.microsoft.com/office/drawing/2014/main" id="{9EB33201-1B5B-F309-788D-A2FC51678BFA}"/>
              </a:ext>
            </a:extLst>
          </p:cNvPr>
          <p:cNvSpPr txBox="1"/>
          <p:nvPr/>
        </p:nvSpPr>
        <p:spPr>
          <a:xfrm>
            <a:off x="4063544" y="4368184"/>
            <a:ext cx="8127088" cy="461665"/>
          </a:xfrm>
          <a:prstGeom prst="rect">
            <a:avLst/>
          </a:prstGeom>
          <a:noFill/>
        </p:spPr>
        <p:txBody>
          <a:bodyPr wrap="square">
            <a:spAutoFit/>
          </a:bodyPr>
          <a:lstStyle/>
          <a:p>
            <a:pPr algn="l" defTabSz="1219170" rtl="0"/>
            <a:r>
              <a:rPr lang="en-US" sz="2400" kern="1200" dirty="0">
                <a:solidFill>
                  <a:srgbClr val="000000"/>
                </a:solidFill>
                <a:latin typeface="Open Sans" panose="020B0606030504020204" pitchFamily="34" charset="0"/>
                <a:ea typeface="+mn-ea"/>
                <a:cs typeface="+mn-cs"/>
              </a:rPr>
              <a:t> </a:t>
            </a:r>
          </a:p>
        </p:txBody>
      </p:sp>
      <p:sp>
        <p:nvSpPr>
          <p:cNvPr id="12" name="TextBox 11">
            <a:extLst>
              <a:ext uri="{FF2B5EF4-FFF2-40B4-BE49-F238E27FC236}">
                <a16:creationId xmlns:a16="http://schemas.microsoft.com/office/drawing/2014/main" id="{FED2C3D5-74F2-327B-2958-B2982C5D6619}"/>
              </a:ext>
            </a:extLst>
          </p:cNvPr>
          <p:cNvSpPr txBox="1"/>
          <p:nvPr/>
        </p:nvSpPr>
        <p:spPr>
          <a:xfrm>
            <a:off x="4063544" y="4368184"/>
            <a:ext cx="8127088" cy="461665"/>
          </a:xfrm>
          <a:prstGeom prst="rect">
            <a:avLst/>
          </a:prstGeom>
          <a:noFill/>
        </p:spPr>
        <p:txBody>
          <a:bodyPr wrap="square">
            <a:spAutoFit/>
          </a:bodyPr>
          <a:lstStyle/>
          <a:p>
            <a:pPr algn="l" defTabSz="1219170" rtl="0"/>
            <a:r>
              <a:rPr lang="en-US" sz="2400" kern="1200" dirty="0">
                <a:solidFill>
                  <a:srgbClr val="000000"/>
                </a:solidFill>
                <a:latin typeface="Open Sans" panose="020B0606030504020204" pitchFamily="34" charset="0"/>
                <a:ea typeface="+mn-ea"/>
                <a:cs typeface="+mn-cs"/>
              </a:rPr>
              <a:t> </a:t>
            </a:r>
          </a:p>
        </p:txBody>
      </p:sp>
      <p:sp>
        <p:nvSpPr>
          <p:cNvPr id="16" name="TextBox 15">
            <a:extLst>
              <a:ext uri="{FF2B5EF4-FFF2-40B4-BE49-F238E27FC236}">
                <a16:creationId xmlns:a16="http://schemas.microsoft.com/office/drawing/2014/main" id="{418E8E97-0715-70F5-6DC9-013923CA112A}"/>
              </a:ext>
            </a:extLst>
          </p:cNvPr>
          <p:cNvSpPr txBox="1"/>
          <p:nvPr/>
        </p:nvSpPr>
        <p:spPr>
          <a:xfrm>
            <a:off x="4063544" y="4368184"/>
            <a:ext cx="8127088" cy="461665"/>
          </a:xfrm>
          <a:prstGeom prst="rect">
            <a:avLst/>
          </a:prstGeom>
          <a:noFill/>
        </p:spPr>
        <p:txBody>
          <a:bodyPr wrap="square">
            <a:spAutoFit/>
          </a:bodyPr>
          <a:lstStyle/>
          <a:p>
            <a:pPr algn="l" defTabSz="1219170" rtl="0"/>
            <a:r>
              <a:rPr lang="en-US" sz="2400" kern="1200" dirty="0">
                <a:solidFill>
                  <a:srgbClr val="000000"/>
                </a:solidFill>
                <a:latin typeface="Open Sans" panose="020B0606030504020204" pitchFamily="34" charset="0"/>
                <a:ea typeface="+mn-ea"/>
                <a:cs typeface="+mn-cs"/>
              </a:rPr>
              <a:t> </a:t>
            </a:r>
          </a:p>
        </p:txBody>
      </p:sp>
    </p:spTree>
    <p:extLst>
      <p:ext uri="{BB962C8B-B14F-4D97-AF65-F5344CB8AC3E}">
        <p14:creationId xmlns:p14="http://schemas.microsoft.com/office/powerpoint/2010/main" val="17398821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object 2">
            <a:extLst>
              <a:ext uri="{FF2B5EF4-FFF2-40B4-BE49-F238E27FC236}">
                <a16:creationId xmlns:a16="http://schemas.microsoft.com/office/drawing/2014/main" id="{2F57B39B-0257-1846-1BE5-380BDB9BD14D}"/>
              </a:ext>
            </a:extLst>
          </p:cNvPr>
          <p:cNvPicPr/>
          <p:nvPr/>
        </p:nvPicPr>
        <p:blipFill>
          <a:blip r:embed="rId2" cstate="email">
            <a:extLst>
              <a:ext uri="{28A0092B-C50C-407E-A947-70E740481C1C}">
                <a14:useLocalDpi xmlns:a14="http://schemas.microsoft.com/office/drawing/2010/main"/>
              </a:ext>
            </a:extLst>
          </a:blip>
          <a:srcRect/>
          <a:stretch/>
        </p:blipFill>
        <p:spPr>
          <a:xfrm>
            <a:off x="7242722" y="1883168"/>
            <a:ext cx="9013264" cy="7236927"/>
          </a:xfrm>
          <a:prstGeom prst="rect">
            <a:avLst/>
          </a:prstGeom>
        </p:spPr>
      </p:pic>
      <p:pic>
        <p:nvPicPr>
          <p:cNvPr id="4" name="object 4"/>
          <p:cNvPicPr/>
          <p:nvPr/>
        </p:nvPicPr>
        <p:blipFill>
          <a:blip r:embed="rId3" cstate="email">
            <a:extLst>
              <a:ext uri="{28A0092B-C50C-407E-A947-70E740481C1C}">
                <a14:useLocalDpi xmlns:a14="http://schemas.microsoft.com/office/drawing/2010/main"/>
              </a:ext>
            </a:extLst>
          </a:blip>
          <a:stretch>
            <a:fillRect/>
          </a:stretch>
        </p:blipFill>
        <p:spPr>
          <a:xfrm>
            <a:off x="0" y="5727"/>
            <a:ext cx="16256000" cy="3111500"/>
          </a:xfrm>
          <a:prstGeom prst="rect">
            <a:avLst/>
          </a:prstGeom>
        </p:spPr>
      </p:pic>
      <p:sp>
        <p:nvSpPr>
          <p:cNvPr id="5" name="object 5"/>
          <p:cNvSpPr txBox="1">
            <a:spLocks noGrp="1"/>
          </p:cNvSpPr>
          <p:nvPr>
            <p:ph type="title"/>
          </p:nvPr>
        </p:nvSpPr>
        <p:spPr>
          <a:xfrm>
            <a:off x="437526" y="1605863"/>
            <a:ext cx="12567274" cy="797654"/>
          </a:xfrm>
          <a:prstGeom prst="rect">
            <a:avLst/>
          </a:prstGeom>
        </p:spPr>
        <p:txBody>
          <a:bodyPr vert="horz" wrap="square" lIns="0" tIns="12700" rIns="0" bIns="0" rtlCol="0">
            <a:spAutoFit/>
          </a:bodyPr>
          <a:lstStyle/>
          <a:p>
            <a:pPr marL="12700">
              <a:lnSpc>
                <a:spcPct val="100000"/>
              </a:lnSpc>
              <a:spcBef>
                <a:spcPts val="100"/>
              </a:spcBef>
              <a:tabLst>
                <a:tab pos="1874520" algn="l"/>
                <a:tab pos="4330700" algn="l"/>
                <a:tab pos="8019415" algn="l"/>
              </a:tabLst>
            </a:pPr>
            <a:r>
              <a:rPr sz="5100" spc="-10" dirty="0"/>
              <a:t>State</a:t>
            </a:r>
            <a:r>
              <a:rPr lang="en-US" sz="5100" spc="-10" dirty="0"/>
              <a:t> </a:t>
            </a:r>
            <a:r>
              <a:rPr sz="5100" spc="-10" dirty="0"/>
              <a:t>Library</a:t>
            </a:r>
            <a:r>
              <a:rPr lang="en-US" sz="5100" spc="-10" dirty="0"/>
              <a:t> </a:t>
            </a:r>
            <a:r>
              <a:rPr sz="5100" spc="-10" dirty="0"/>
              <a:t>Circulating</a:t>
            </a:r>
            <a:r>
              <a:rPr lang="en-US" sz="5100" spc="-10" dirty="0"/>
              <a:t> </a:t>
            </a:r>
            <a:r>
              <a:rPr sz="5100" spc="-95" dirty="0"/>
              <a:t>Kits</a:t>
            </a:r>
            <a:endParaRPr sz="5100" dirty="0"/>
          </a:p>
        </p:txBody>
      </p:sp>
      <p:grpSp>
        <p:nvGrpSpPr>
          <p:cNvPr id="6" name="object 6"/>
          <p:cNvGrpSpPr/>
          <p:nvPr/>
        </p:nvGrpSpPr>
        <p:grpSpPr>
          <a:xfrm>
            <a:off x="450226" y="3511955"/>
            <a:ext cx="3644265" cy="3644265"/>
            <a:chOff x="450226" y="3511955"/>
            <a:chExt cx="3644265" cy="3644265"/>
          </a:xfrm>
        </p:grpSpPr>
        <p:pic>
          <p:nvPicPr>
            <p:cNvPr id="7" name="object 7"/>
            <p:cNvPicPr/>
            <p:nvPr/>
          </p:nvPicPr>
          <p:blipFill>
            <a:blip r:embed="rId4" cstate="email">
              <a:extLst>
                <a:ext uri="{28A0092B-C50C-407E-A947-70E740481C1C}">
                  <a14:useLocalDpi xmlns:a14="http://schemas.microsoft.com/office/drawing/2010/main"/>
                </a:ext>
              </a:extLst>
            </a:blip>
            <a:stretch>
              <a:fillRect/>
            </a:stretch>
          </p:blipFill>
          <p:spPr>
            <a:xfrm>
              <a:off x="450226" y="3511955"/>
              <a:ext cx="3644093" cy="3644092"/>
            </a:xfrm>
            <a:prstGeom prst="rect">
              <a:avLst/>
            </a:prstGeom>
          </p:spPr>
        </p:pic>
        <p:pic>
          <p:nvPicPr>
            <p:cNvPr id="8" name="object 8"/>
            <p:cNvPicPr/>
            <p:nvPr/>
          </p:nvPicPr>
          <p:blipFill>
            <a:blip r:embed="rId5" cstate="email">
              <a:extLst>
                <a:ext uri="{28A0092B-C50C-407E-A947-70E740481C1C}">
                  <a14:useLocalDpi xmlns:a14="http://schemas.microsoft.com/office/drawing/2010/main"/>
                </a:ext>
              </a:extLst>
            </a:blip>
            <a:stretch>
              <a:fillRect/>
            </a:stretch>
          </p:blipFill>
          <p:spPr>
            <a:xfrm>
              <a:off x="1714871" y="4795634"/>
              <a:ext cx="1114802" cy="1076731"/>
            </a:xfrm>
            <a:prstGeom prst="rect">
              <a:avLst/>
            </a:prstGeom>
          </p:spPr>
        </p:pic>
      </p:grpSp>
      <p:sp>
        <p:nvSpPr>
          <p:cNvPr id="9" name="object 9"/>
          <p:cNvSpPr txBox="1"/>
          <p:nvPr/>
        </p:nvSpPr>
        <p:spPr>
          <a:xfrm>
            <a:off x="4341346" y="4355445"/>
            <a:ext cx="7471409" cy="1798320"/>
          </a:xfrm>
          <a:prstGeom prst="rect">
            <a:avLst/>
          </a:prstGeom>
        </p:spPr>
        <p:txBody>
          <a:bodyPr vert="horz" wrap="square" lIns="0" tIns="31750" rIns="0" bIns="0" rtlCol="0">
            <a:spAutoFit/>
          </a:bodyPr>
          <a:lstStyle/>
          <a:p>
            <a:pPr marL="12700" marR="5080">
              <a:lnSpc>
                <a:spcPts val="3000"/>
              </a:lnSpc>
              <a:spcBef>
                <a:spcPts val="250"/>
              </a:spcBef>
            </a:pPr>
            <a:r>
              <a:rPr sz="2550" b="1" dirty="0">
                <a:latin typeface="Decoy" panose="02080003040304020404" pitchFamily="18" charset="77"/>
                <a:cs typeface="Decoy-Medium"/>
              </a:rPr>
              <a:t>Scan</a:t>
            </a:r>
            <a:r>
              <a:rPr sz="2550" b="1" spc="-65" dirty="0">
                <a:latin typeface="Decoy" panose="02080003040304020404" pitchFamily="18" charset="77"/>
                <a:cs typeface="Decoy-Medium"/>
              </a:rPr>
              <a:t> </a:t>
            </a:r>
            <a:r>
              <a:rPr sz="2550" b="1" dirty="0">
                <a:latin typeface="Decoy" panose="02080003040304020404" pitchFamily="18" charset="77"/>
                <a:cs typeface="Decoy-Medium"/>
              </a:rPr>
              <a:t>the</a:t>
            </a:r>
            <a:r>
              <a:rPr sz="2550" b="1" spc="-65" dirty="0">
                <a:latin typeface="Decoy" panose="02080003040304020404" pitchFamily="18" charset="77"/>
                <a:cs typeface="Decoy-Medium"/>
              </a:rPr>
              <a:t> </a:t>
            </a:r>
            <a:r>
              <a:rPr sz="2550" b="1" dirty="0">
                <a:latin typeface="Decoy" panose="02080003040304020404" pitchFamily="18" charset="77"/>
                <a:cs typeface="Decoy-Medium"/>
              </a:rPr>
              <a:t>QR</a:t>
            </a:r>
            <a:r>
              <a:rPr sz="2550" b="1" spc="-65" dirty="0">
                <a:latin typeface="Decoy" panose="02080003040304020404" pitchFamily="18" charset="77"/>
                <a:cs typeface="Decoy-Medium"/>
              </a:rPr>
              <a:t> </a:t>
            </a:r>
            <a:r>
              <a:rPr sz="2550" b="1" dirty="0">
                <a:latin typeface="Decoy" panose="02080003040304020404" pitchFamily="18" charset="77"/>
                <a:cs typeface="Decoy-Medium"/>
              </a:rPr>
              <a:t>Code</a:t>
            </a:r>
            <a:r>
              <a:rPr sz="2550" b="1" spc="-65" dirty="0">
                <a:latin typeface="Decoy" panose="02080003040304020404" pitchFamily="18" charset="77"/>
                <a:cs typeface="Decoy-Medium"/>
              </a:rPr>
              <a:t> </a:t>
            </a:r>
            <a:r>
              <a:rPr sz="2550" b="1" dirty="0">
                <a:latin typeface="Decoy" panose="02080003040304020404" pitchFamily="18" charset="77"/>
                <a:cs typeface="Decoy-Medium"/>
              </a:rPr>
              <a:t>for</a:t>
            </a:r>
            <a:r>
              <a:rPr sz="2550" b="1" spc="-60" dirty="0">
                <a:latin typeface="Decoy" panose="02080003040304020404" pitchFamily="18" charset="77"/>
                <a:cs typeface="Decoy-Medium"/>
              </a:rPr>
              <a:t> </a:t>
            </a:r>
            <a:r>
              <a:rPr sz="2550" b="1" dirty="0">
                <a:latin typeface="Decoy" panose="02080003040304020404" pitchFamily="18" charset="77"/>
                <a:cs typeface="Decoy-Medium"/>
              </a:rPr>
              <a:t>access</a:t>
            </a:r>
            <a:r>
              <a:rPr sz="2550" b="1" spc="-65" dirty="0">
                <a:latin typeface="Decoy" panose="02080003040304020404" pitchFamily="18" charset="77"/>
                <a:cs typeface="Decoy-Medium"/>
              </a:rPr>
              <a:t> </a:t>
            </a:r>
            <a:r>
              <a:rPr sz="2550" b="1" dirty="0">
                <a:latin typeface="Decoy" panose="02080003040304020404" pitchFamily="18" charset="77"/>
                <a:cs typeface="Decoy-Medium"/>
              </a:rPr>
              <a:t>to</a:t>
            </a:r>
            <a:r>
              <a:rPr sz="2550" b="1" spc="-65" dirty="0">
                <a:latin typeface="Decoy" panose="02080003040304020404" pitchFamily="18" charset="77"/>
                <a:cs typeface="Decoy-Medium"/>
              </a:rPr>
              <a:t> </a:t>
            </a:r>
            <a:r>
              <a:rPr sz="2550" b="1" dirty="0">
                <a:latin typeface="Decoy" panose="02080003040304020404" pitchFamily="18" charset="77"/>
                <a:cs typeface="Decoy-Medium"/>
              </a:rPr>
              <a:t>the</a:t>
            </a:r>
            <a:r>
              <a:rPr sz="2550" b="1" spc="-65" dirty="0">
                <a:latin typeface="Decoy" panose="02080003040304020404" pitchFamily="18" charset="77"/>
                <a:cs typeface="Decoy-Medium"/>
              </a:rPr>
              <a:t> </a:t>
            </a:r>
            <a:r>
              <a:rPr sz="2550" b="1" dirty="0">
                <a:latin typeface="Decoy" panose="02080003040304020404" pitchFamily="18" charset="77"/>
                <a:cs typeface="Decoy-Medium"/>
              </a:rPr>
              <a:t>PDF</a:t>
            </a:r>
            <a:r>
              <a:rPr sz="2550" b="1" spc="-60" dirty="0">
                <a:latin typeface="Decoy" panose="02080003040304020404" pitchFamily="18" charset="77"/>
                <a:cs typeface="Decoy-Medium"/>
              </a:rPr>
              <a:t> </a:t>
            </a:r>
            <a:r>
              <a:rPr sz="2550" b="1" spc="-40" dirty="0">
                <a:latin typeface="Decoy" panose="02080003040304020404" pitchFamily="18" charset="77"/>
                <a:cs typeface="Decoy-Medium"/>
              </a:rPr>
              <a:t>version </a:t>
            </a:r>
            <a:r>
              <a:rPr sz="2550" b="1" dirty="0">
                <a:latin typeface="Decoy" panose="02080003040304020404" pitchFamily="18" charset="77"/>
                <a:cs typeface="Decoy-Medium"/>
              </a:rPr>
              <a:t>of</a:t>
            </a:r>
            <a:r>
              <a:rPr sz="2550" b="1" spc="-114" dirty="0">
                <a:latin typeface="Decoy" panose="02080003040304020404" pitchFamily="18" charset="77"/>
                <a:cs typeface="Decoy-Medium"/>
              </a:rPr>
              <a:t> </a:t>
            </a:r>
            <a:r>
              <a:rPr sz="2550" b="1" dirty="0">
                <a:latin typeface="Decoy" panose="02080003040304020404" pitchFamily="18" charset="77"/>
                <a:cs typeface="Decoy-Medium"/>
              </a:rPr>
              <a:t>the</a:t>
            </a:r>
            <a:r>
              <a:rPr sz="2550" b="1" spc="-110" dirty="0">
                <a:latin typeface="Decoy" panose="02080003040304020404" pitchFamily="18" charset="77"/>
                <a:cs typeface="Decoy-Medium"/>
              </a:rPr>
              <a:t> </a:t>
            </a:r>
            <a:r>
              <a:rPr sz="2550" b="1" dirty="0">
                <a:latin typeface="Decoy" panose="02080003040304020404" pitchFamily="18" charset="77"/>
                <a:cs typeface="Decoy-Medium"/>
              </a:rPr>
              <a:t>kit</a:t>
            </a:r>
            <a:r>
              <a:rPr sz="2550" b="1" spc="-110" dirty="0">
                <a:latin typeface="Decoy" panose="02080003040304020404" pitchFamily="18" charset="77"/>
                <a:cs typeface="Decoy-Medium"/>
              </a:rPr>
              <a:t> </a:t>
            </a:r>
            <a:r>
              <a:rPr sz="2550" b="1" dirty="0">
                <a:latin typeface="Decoy" panose="02080003040304020404" pitchFamily="18" charset="77"/>
                <a:cs typeface="Decoy-Medium"/>
              </a:rPr>
              <a:t>list.</a:t>
            </a:r>
            <a:r>
              <a:rPr sz="2550" b="1" spc="-110" dirty="0">
                <a:latin typeface="Decoy" panose="02080003040304020404" pitchFamily="18" charset="77"/>
                <a:cs typeface="Decoy-Medium"/>
              </a:rPr>
              <a:t> </a:t>
            </a:r>
            <a:r>
              <a:rPr sz="2550" b="1" spc="-10" dirty="0">
                <a:latin typeface="Decoy" panose="02080003040304020404" pitchFamily="18" charset="77"/>
                <a:cs typeface="Decoy-Medium"/>
              </a:rPr>
              <a:t>Links</a:t>
            </a:r>
            <a:r>
              <a:rPr sz="2550" b="1" spc="-110" dirty="0">
                <a:latin typeface="Decoy" panose="02080003040304020404" pitchFamily="18" charset="77"/>
                <a:cs typeface="Decoy-Medium"/>
              </a:rPr>
              <a:t> </a:t>
            </a:r>
            <a:r>
              <a:rPr sz="2550" b="1" dirty="0">
                <a:latin typeface="Decoy" panose="02080003040304020404" pitchFamily="18" charset="77"/>
                <a:cs typeface="Decoy-Medium"/>
              </a:rPr>
              <a:t>to</a:t>
            </a:r>
            <a:r>
              <a:rPr sz="2550" b="1" spc="-110" dirty="0">
                <a:latin typeface="Decoy" panose="02080003040304020404" pitchFamily="18" charset="77"/>
                <a:cs typeface="Decoy-Medium"/>
              </a:rPr>
              <a:t> </a:t>
            </a:r>
            <a:r>
              <a:rPr sz="2550" b="1" spc="-10" dirty="0">
                <a:latin typeface="Decoy" panose="02080003040304020404" pitchFamily="18" charset="77"/>
                <a:cs typeface="Decoy-Medium"/>
              </a:rPr>
              <a:t>purchase</a:t>
            </a:r>
            <a:r>
              <a:rPr sz="2550" b="1" spc="-110" dirty="0">
                <a:latin typeface="Decoy" panose="02080003040304020404" pitchFamily="18" charset="77"/>
                <a:cs typeface="Decoy-Medium"/>
              </a:rPr>
              <a:t> </a:t>
            </a:r>
            <a:r>
              <a:rPr sz="2550" b="1" dirty="0">
                <a:latin typeface="Decoy" panose="02080003040304020404" pitchFamily="18" charset="77"/>
                <a:cs typeface="Decoy-Medium"/>
              </a:rPr>
              <a:t>the</a:t>
            </a:r>
            <a:r>
              <a:rPr sz="2550" b="1" spc="-110" dirty="0">
                <a:latin typeface="Decoy" panose="02080003040304020404" pitchFamily="18" charset="77"/>
                <a:cs typeface="Decoy-Medium"/>
              </a:rPr>
              <a:t> </a:t>
            </a:r>
            <a:r>
              <a:rPr sz="2550" b="1" spc="-10" dirty="0">
                <a:latin typeface="Decoy" panose="02080003040304020404" pitchFamily="18" charset="77"/>
                <a:cs typeface="Decoy-Medium"/>
              </a:rPr>
              <a:t>items</a:t>
            </a:r>
            <a:r>
              <a:rPr sz="2550" b="1" spc="-110" dirty="0">
                <a:latin typeface="Decoy" panose="02080003040304020404" pitchFamily="18" charset="77"/>
                <a:cs typeface="Decoy-Medium"/>
              </a:rPr>
              <a:t> </a:t>
            </a:r>
            <a:r>
              <a:rPr sz="2550" b="1" spc="-25" dirty="0">
                <a:latin typeface="Decoy" panose="02080003040304020404" pitchFamily="18" charset="77"/>
                <a:cs typeface="Decoy-Medium"/>
              </a:rPr>
              <a:t>are </a:t>
            </a:r>
            <a:r>
              <a:rPr sz="2550" b="1" spc="-20" dirty="0">
                <a:latin typeface="Decoy" panose="02080003040304020404" pitchFamily="18" charset="77"/>
                <a:cs typeface="Decoy-Medium"/>
              </a:rPr>
              <a:t>within</a:t>
            </a:r>
            <a:r>
              <a:rPr sz="2550" b="1" spc="-135" dirty="0">
                <a:latin typeface="Decoy" panose="02080003040304020404" pitchFamily="18" charset="77"/>
                <a:cs typeface="Decoy-Medium"/>
              </a:rPr>
              <a:t> </a:t>
            </a:r>
            <a:r>
              <a:rPr sz="2550" b="1" dirty="0">
                <a:latin typeface="Decoy" panose="02080003040304020404" pitchFamily="18" charset="77"/>
                <a:cs typeface="Decoy-Medium"/>
              </a:rPr>
              <a:t>the</a:t>
            </a:r>
            <a:r>
              <a:rPr sz="2550" b="1" spc="-130" dirty="0">
                <a:latin typeface="Decoy" panose="02080003040304020404" pitchFamily="18" charset="77"/>
                <a:cs typeface="Decoy-Medium"/>
              </a:rPr>
              <a:t> </a:t>
            </a:r>
            <a:r>
              <a:rPr sz="2550" b="1" dirty="0">
                <a:latin typeface="Decoy" panose="02080003040304020404" pitchFamily="18" charset="77"/>
                <a:cs typeface="Decoy-Medium"/>
              </a:rPr>
              <a:t>PDF</a:t>
            </a:r>
            <a:r>
              <a:rPr sz="2550" b="1" spc="-120" dirty="0">
                <a:latin typeface="Decoy" panose="02080003040304020404" pitchFamily="18" charset="77"/>
                <a:cs typeface="Decoy-Medium"/>
              </a:rPr>
              <a:t> </a:t>
            </a:r>
            <a:r>
              <a:rPr sz="2550" b="1" spc="-20" dirty="0">
                <a:latin typeface="Decoy" panose="02080003040304020404" pitchFamily="18" charset="77"/>
                <a:cs typeface="Decoy-Medium"/>
              </a:rPr>
              <a:t>too!</a:t>
            </a:r>
            <a:endParaRPr sz="2550" b="1" dirty="0">
              <a:latin typeface="Decoy" panose="02080003040304020404" pitchFamily="18" charset="77"/>
              <a:cs typeface="Decoy-Medium"/>
            </a:endParaRPr>
          </a:p>
          <a:p>
            <a:pPr marL="12700">
              <a:lnSpc>
                <a:spcPct val="100000"/>
              </a:lnSpc>
              <a:spcBef>
                <a:spcPts val="1745"/>
              </a:spcBef>
            </a:pPr>
            <a:r>
              <a:rPr sz="2550" b="1" spc="-10" dirty="0" err="1">
                <a:latin typeface="Decoy" panose="02080003040304020404" pitchFamily="18" charset="77"/>
                <a:cs typeface="Decoy"/>
              </a:rPr>
              <a:t>bit.ly</a:t>
            </a:r>
            <a:r>
              <a:rPr sz="2550" b="1" spc="-10" dirty="0">
                <a:latin typeface="Decoy" panose="02080003040304020404" pitchFamily="18" charset="77"/>
                <a:cs typeface="Decoy"/>
              </a:rPr>
              <a:t>/</a:t>
            </a:r>
            <a:r>
              <a:rPr sz="2550" b="1" spc="-10" dirty="0" err="1">
                <a:latin typeface="Decoy" panose="02080003040304020404" pitchFamily="18" charset="77"/>
                <a:cs typeface="Decoy"/>
              </a:rPr>
              <a:t>SEALkitlist</a:t>
            </a:r>
            <a:endParaRPr sz="2550" b="1" dirty="0">
              <a:latin typeface="Decoy" panose="02080003040304020404" pitchFamily="18" charset="77"/>
              <a:cs typeface="Decoy"/>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rcRect/>
          <a:stretch/>
        </p:blipFill>
        <p:spPr>
          <a:xfrm>
            <a:off x="7242722" y="1883168"/>
            <a:ext cx="9013264" cy="7236927"/>
          </a:xfrm>
          <a:prstGeom prst="rect">
            <a:avLst/>
          </a:prstGeom>
        </p:spPr>
      </p:pic>
      <p:pic>
        <p:nvPicPr>
          <p:cNvPr id="3" name="object 3"/>
          <p:cNvPicPr/>
          <p:nvPr/>
        </p:nvPicPr>
        <p:blipFill>
          <a:blip r:embed="rId3" cstate="print"/>
          <a:stretch>
            <a:fillRect/>
          </a:stretch>
        </p:blipFill>
        <p:spPr>
          <a:xfrm>
            <a:off x="0" y="0"/>
            <a:ext cx="7998129" cy="2667000"/>
          </a:xfrm>
          <a:prstGeom prst="rect">
            <a:avLst/>
          </a:prstGeom>
        </p:spPr>
      </p:pic>
      <p:sp>
        <p:nvSpPr>
          <p:cNvPr id="4" name="object 4"/>
          <p:cNvSpPr txBox="1">
            <a:spLocks noGrp="1"/>
          </p:cNvSpPr>
          <p:nvPr>
            <p:ph type="title"/>
          </p:nvPr>
        </p:nvSpPr>
        <p:spPr>
          <a:xfrm>
            <a:off x="437527" y="1206719"/>
            <a:ext cx="10124440" cy="600805"/>
          </a:xfrm>
          <a:prstGeom prst="rect">
            <a:avLst/>
          </a:prstGeom>
        </p:spPr>
        <p:txBody>
          <a:bodyPr vert="horz" wrap="square" lIns="0" tIns="15875" rIns="0" bIns="0" rtlCol="0">
            <a:spAutoFit/>
          </a:bodyPr>
          <a:lstStyle/>
          <a:p>
            <a:pPr marL="12700">
              <a:lnSpc>
                <a:spcPct val="100000"/>
              </a:lnSpc>
              <a:spcBef>
                <a:spcPts val="125"/>
              </a:spcBef>
            </a:pPr>
            <a:r>
              <a:rPr spc="-90" dirty="0"/>
              <a:t>Multi-</a:t>
            </a:r>
            <a:r>
              <a:rPr spc="-45" dirty="0"/>
              <a:t>generational</a:t>
            </a:r>
            <a:r>
              <a:rPr spc="-110" dirty="0"/>
              <a:t> </a:t>
            </a:r>
            <a:r>
              <a:rPr spc="-25" dirty="0"/>
              <a:t>Kit</a:t>
            </a:r>
          </a:p>
        </p:txBody>
      </p:sp>
      <p:grpSp>
        <p:nvGrpSpPr>
          <p:cNvPr id="5" name="object 5"/>
          <p:cNvGrpSpPr/>
          <p:nvPr/>
        </p:nvGrpSpPr>
        <p:grpSpPr>
          <a:xfrm>
            <a:off x="8257870" y="1343291"/>
            <a:ext cx="7548245" cy="6661150"/>
            <a:chOff x="8257870" y="1343291"/>
            <a:chExt cx="7548245" cy="6661150"/>
          </a:xfrm>
        </p:grpSpPr>
        <p:pic>
          <p:nvPicPr>
            <p:cNvPr id="6" name="object 6"/>
            <p:cNvPicPr/>
            <p:nvPr/>
          </p:nvPicPr>
          <p:blipFill>
            <a:blip r:embed="rId4" cstate="email">
              <a:extLst>
                <a:ext uri="{28A0092B-C50C-407E-A947-70E740481C1C}">
                  <a14:useLocalDpi xmlns:a14="http://schemas.microsoft.com/office/drawing/2010/main"/>
                </a:ext>
              </a:extLst>
            </a:blip>
            <a:stretch>
              <a:fillRect/>
            </a:stretch>
          </p:blipFill>
          <p:spPr>
            <a:xfrm>
              <a:off x="8797252" y="1827948"/>
              <a:ext cx="5002598" cy="3281704"/>
            </a:xfrm>
            <a:prstGeom prst="rect">
              <a:avLst/>
            </a:prstGeom>
          </p:spPr>
        </p:pic>
        <p:pic>
          <p:nvPicPr>
            <p:cNvPr id="7" name="object 7"/>
            <p:cNvPicPr/>
            <p:nvPr/>
          </p:nvPicPr>
          <p:blipFill>
            <a:blip r:embed="rId5" cstate="email">
              <a:extLst>
                <a:ext uri="{28A0092B-C50C-407E-A947-70E740481C1C}">
                  <a14:useLocalDpi xmlns:a14="http://schemas.microsoft.com/office/drawing/2010/main"/>
                </a:ext>
              </a:extLst>
            </a:blip>
            <a:stretch>
              <a:fillRect/>
            </a:stretch>
          </p:blipFill>
          <p:spPr>
            <a:xfrm>
              <a:off x="8257870" y="4764404"/>
              <a:ext cx="3134944" cy="3116249"/>
            </a:xfrm>
            <a:prstGeom prst="rect">
              <a:avLst/>
            </a:prstGeom>
          </p:spPr>
        </p:pic>
        <p:pic>
          <p:nvPicPr>
            <p:cNvPr id="8" name="object 8"/>
            <p:cNvPicPr/>
            <p:nvPr/>
          </p:nvPicPr>
          <p:blipFill>
            <a:blip r:embed="rId6" cstate="email">
              <a:extLst>
                <a:ext uri="{28A0092B-C50C-407E-A947-70E740481C1C}">
                  <a14:useLocalDpi xmlns:a14="http://schemas.microsoft.com/office/drawing/2010/main"/>
                </a:ext>
              </a:extLst>
            </a:blip>
            <a:stretch>
              <a:fillRect/>
            </a:stretch>
          </p:blipFill>
          <p:spPr>
            <a:xfrm>
              <a:off x="12827995" y="3312491"/>
              <a:ext cx="1494170" cy="1729363"/>
            </a:xfrm>
            <a:prstGeom prst="rect">
              <a:avLst/>
            </a:prstGeom>
          </p:spPr>
        </p:pic>
        <p:pic>
          <p:nvPicPr>
            <p:cNvPr id="9" name="object 9"/>
            <p:cNvPicPr/>
            <p:nvPr/>
          </p:nvPicPr>
          <p:blipFill>
            <a:blip r:embed="rId7" cstate="email">
              <a:extLst>
                <a:ext uri="{28A0092B-C50C-407E-A947-70E740481C1C}">
                  <a14:useLocalDpi xmlns:a14="http://schemas.microsoft.com/office/drawing/2010/main"/>
                </a:ext>
              </a:extLst>
            </a:blip>
            <a:stretch>
              <a:fillRect/>
            </a:stretch>
          </p:blipFill>
          <p:spPr>
            <a:xfrm>
              <a:off x="13575081" y="2592120"/>
              <a:ext cx="2230691" cy="3496373"/>
            </a:xfrm>
            <a:prstGeom prst="rect">
              <a:avLst/>
            </a:prstGeom>
          </p:spPr>
        </p:pic>
        <p:pic>
          <p:nvPicPr>
            <p:cNvPr id="10" name="object 10"/>
            <p:cNvPicPr/>
            <p:nvPr/>
          </p:nvPicPr>
          <p:blipFill>
            <a:blip r:embed="rId8" cstate="email">
              <a:extLst>
                <a:ext uri="{28A0092B-C50C-407E-A947-70E740481C1C}">
                  <a14:useLocalDpi xmlns:a14="http://schemas.microsoft.com/office/drawing/2010/main"/>
                </a:ext>
              </a:extLst>
            </a:blip>
            <a:stretch>
              <a:fillRect/>
            </a:stretch>
          </p:blipFill>
          <p:spPr>
            <a:xfrm>
              <a:off x="11971973" y="4075358"/>
              <a:ext cx="1121460" cy="1458139"/>
            </a:xfrm>
            <a:prstGeom prst="rect">
              <a:avLst/>
            </a:prstGeom>
          </p:spPr>
        </p:pic>
        <p:pic>
          <p:nvPicPr>
            <p:cNvPr id="11" name="object 11"/>
            <p:cNvPicPr/>
            <p:nvPr/>
          </p:nvPicPr>
          <p:blipFill>
            <a:blip r:embed="rId9" cstate="email">
              <a:extLst>
                <a:ext uri="{28A0092B-C50C-407E-A947-70E740481C1C}">
                  <a14:useLocalDpi xmlns:a14="http://schemas.microsoft.com/office/drawing/2010/main"/>
                </a:ext>
              </a:extLst>
            </a:blip>
            <a:stretch>
              <a:fillRect/>
            </a:stretch>
          </p:blipFill>
          <p:spPr>
            <a:xfrm>
              <a:off x="11896471" y="3932330"/>
              <a:ext cx="1126846" cy="1458139"/>
            </a:xfrm>
            <a:prstGeom prst="rect">
              <a:avLst/>
            </a:prstGeom>
          </p:spPr>
        </p:pic>
        <p:pic>
          <p:nvPicPr>
            <p:cNvPr id="12" name="object 12"/>
            <p:cNvPicPr/>
            <p:nvPr/>
          </p:nvPicPr>
          <p:blipFill>
            <a:blip r:embed="rId10" cstate="email">
              <a:extLst>
                <a:ext uri="{28A0092B-C50C-407E-A947-70E740481C1C}">
                  <a14:useLocalDpi xmlns:a14="http://schemas.microsoft.com/office/drawing/2010/main"/>
                </a:ext>
              </a:extLst>
            </a:blip>
            <a:stretch>
              <a:fillRect/>
            </a:stretch>
          </p:blipFill>
          <p:spPr>
            <a:xfrm>
              <a:off x="11764008" y="3852104"/>
              <a:ext cx="1122857" cy="1458139"/>
            </a:xfrm>
            <a:prstGeom prst="rect">
              <a:avLst/>
            </a:prstGeom>
          </p:spPr>
        </p:pic>
        <p:pic>
          <p:nvPicPr>
            <p:cNvPr id="13" name="object 13"/>
            <p:cNvPicPr/>
            <p:nvPr/>
          </p:nvPicPr>
          <p:blipFill>
            <a:blip r:embed="rId11" cstate="email">
              <a:extLst>
                <a:ext uri="{28A0092B-C50C-407E-A947-70E740481C1C}">
                  <a14:useLocalDpi xmlns:a14="http://schemas.microsoft.com/office/drawing/2010/main"/>
                </a:ext>
              </a:extLst>
            </a:blip>
            <a:stretch>
              <a:fillRect/>
            </a:stretch>
          </p:blipFill>
          <p:spPr>
            <a:xfrm>
              <a:off x="11590099" y="3852104"/>
              <a:ext cx="1130340" cy="1458139"/>
            </a:xfrm>
            <a:prstGeom prst="rect">
              <a:avLst/>
            </a:prstGeom>
          </p:spPr>
        </p:pic>
        <p:pic>
          <p:nvPicPr>
            <p:cNvPr id="14" name="object 14"/>
            <p:cNvPicPr/>
            <p:nvPr/>
          </p:nvPicPr>
          <p:blipFill>
            <a:blip r:embed="rId12" cstate="email">
              <a:extLst>
                <a:ext uri="{28A0092B-C50C-407E-A947-70E740481C1C}">
                  <a14:useLocalDpi xmlns:a14="http://schemas.microsoft.com/office/drawing/2010/main"/>
                </a:ext>
              </a:extLst>
            </a:blip>
            <a:stretch>
              <a:fillRect/>
            </a:stretch>
          </p:blipFill>
          <p:spPr>
            <a:xfrm>
              <a:off x="9013279" y="1482674"/>
              <a:ext cx="2286085" cy="1530669"/>
            </a:xfrm>
            <a:prstGeom prst="rect">
              <a:avLst/>
            </a:prstGeom>
          </p:spPr>
        </p:pic>
        <p:pic>
          <p:nvPicPr>
            <p:cNvPr id="15" name="object 15"/>
            <p:cNvPicPr/>
            <p:nvPr/>
          </p:nvPicPr>
          <p:blipFill>
            <a:blip r:embed="rId13" cstate="email">
              <a:extLst>
                <a:ext uri="{28A0092B-C50C-407E-A947-70E740481C1C}">
                  <a14:useLocalDpi xmlns:a14="http://schemas.microsoft.com/office/drawing/2010/main"/>
                </a:ext>
              </a:extLst>
            </a:blip>
            <a:stretch>
              <a:fillRect/>
            </a:stretch>
          </p:blipFill>
          <p:spPr>
            <a:xfrm>
              <a:off x="10336751" y="1343291"/>
              <a:ext cx="2066325" cy="1383528"/>
            </a:xfrm>
            <a:prstGeom prst="rect">
              <a:avLst/>
            </a:prstGeom>
          </p:spPr>
        </p:pic>
        <p:pic>
          <p:nvPicPr>
            <p:cNvPr id="16" name="object 16"/>
            <p:cNvPicPr/>
            <p:nvPr/>
          </p:nvPicPr>
          <p:blipFill>
            <a:blip r:embed="rId14" cstate="email">
              <a:extLst>
                <a:ext uri="{28A0092B-C50C-407E-A947-70E740481C1C}">
                  <a14:useLocalDpi xmlns:a14="http://schemas.microsoft.com/office/drawing/2010/main"/>
                </a:ext>
              </a:extLst>
            </a:blip>
            <a:stretch>
              <a:fillRect/>
            </a:stretch>
          </p:blipFill>
          <p:spPr>
            <a:xfrm>
              <a:off x="11299368" y="5533504"/>
              <a:ext cx="3083750" cy="2470441"/>
            </a:xfrm>
            <a:prstGeom prst="rect">
              <a:avLst/>
            </a:prstGeom>
          </p:spPr>
        </p:pic>
      </p:grpSp>
      <p:sp>
        <p:nvSpPr>
          <p:cNvPr id="17" name="object 17"/>
          <p:cNvSpPr txBox="1"/>
          <p:nvPr/>
        </p:nvSpPr>
        <p:spPr>
          <a:xfrm>
            <a:off x="437562" y="2905760"/>
            <a:ext cx="5606415" cy="4025900"/>
          </a:xfrm>
          <a:prstGeom prst="rect">
            <a:avLst/>
          </a:prstGeom>
        </p:spPr>
        <p:txBody>
          <a:bodyPr vert="horz" wrap="square" lIns="0" tIns="218440" rIns="0" bIns="0" rtlCol="0">
            <a:spAutoFit/>
          </a:bodyPr>
          <a:lstStyle/>
          <a:p>
            <a:pPr marL="304165" indent="-292100">
              <a:lnSpc>
                <a:spcPct val="100000"/>
              </a:lnSpc>
              <a:spcBef>
                <a:spcPts val="1720"/>
              </a:spcBef>
              <a:buClr>
                <a:srgbClr val="EF4123"/>
              </a:buClr>
              <a:buFont typeface="Wingdings"/>
              <a:buChar char=""/>
              <a:tabLst>
                <a:tab pos="304800" algn="l"/>
              </a:tabLst>
            </a:pPr>
            <a:r>
              <a:rPr sz="2400" spc="-25" dirty="0">
                <a:latin typeface="Open Sans" panose="020B0606030504020204" pitchFamily="34" charset="0"/>
                <a:cs typeface="Open Sans" panose="020B0606030504020204" pitchFamily="34" charset="0"/>
              </a:rPr>
              <a:t>Tub</a:t>
            </a:r>
            <a:endParaRPr sz="2400" dirty="0">
              <a:latin typeface="Open Sans" panose="020B0606030504020204" pitchFamily="34" charset="0"/>
              <a:cs typeface="Open Sans" panose="020B0606030504020204" pitchFamily="34" charset="0"/>
            </a:endParaRPr>
          </a:p>
          <a:p>
            <a:pPr marL="304165" indent="-292100">
              <a:lnSpc>
                <a:spcPct val="100000"/>
              </a:lnSpc>
              <a:spcBef>
                <a:spcPts val="1620"/>
              </a:spcBef>
              <a:buClr>
                <a:srgbClr val="EF4123"/>
              </a:buClr>
              <a:buFont typeface="Wingdings"/>
              <a:buChar char=""/>
              <a:tabLst>
                <a:tab pos="304800" algn="l"/>
              </a:tabLst>
            </a:pPr>
            <a:r>
              <a:rPr sz="2400" dirty="0">
                <a:latin typeface="Open Sans" panose="020B0606030504020204" pitchFamily="34" charset="0"/>
                <a:cs typeface="Open Sans" panose="020B0606030504020204" pitchFamily="34" charset="0"/>
              </a:rPr>
              <a:t>1</a:t>
            </a:r>
            <a:r>
              <a:rPr sz="2400" spc="-20" dirty="0">
                <a:latin typeface="Open Sans" panose="020B0606030504020204" pitchFamily="34" charset="0"/>
                <a:cs typeface="Open Sans" panose="020B0606030504020204" pitchFamily="34" charset="0"/>
              </a:rPr>
              <a:t> </a:t>
            </a:r>
            <a:r>
              <a:rPr sz="2400" dirty="0">
                <a:latin typeface="Open Sans" panose="020B0606030504020204" pitchFamily="34" charset="0"/>
                <a:cs typeface="Open Sans" panose="020B0606030504020204" pitchFamily="34" charset="0"/>
              </a:rPr>
              <a:t>Coronado</a:t>
            </a:r>
            <a:r>
              <a:rPr sz="2400" spc="-10" dirty="0">
                <a:latin typeface="Open Sans" panose="020B0606030504020204" pitchFamily="34" charset="0"/>
                <a:cs typeface="Open Sans" panose="020B0606030504020204" pitchFamily="34" charset="0"/>
              </a:rPr>
              <a:t> </a:t>
            </a:r>
            <a:r>
              <a:rPr sz="2400" dirty="0">
                <a:latin typeface="Open Sans" panose="020B0606030504020204" pitchFamily="34" charset="0"/>
                <a:cs typeface="Open Sans" panose="020B0606030504020204" pitchFamily="34" charset="0"/>
              </a:rPr>
              <a:t>Personal</a:t>
            </a:r>
            <a:r>
              <a:rPr sz="2400" spc="-10" dirty="0">
                <a:latin typeface="Open Sans" panose="020B0606030504020204" pitchFamily="34" charset="0"/>
                <a:cs typeface="Open Sans" panose="020B0606030504020204" pitchFamily="34" charset="0"/>
              </a:rPr>
              <a:t> </a:t>
            </a:r>
            <a:r>
              <a:rPr sz="2400" dirty="0">
                <a:latin typeface="Open Sans" panose="020B0606030504020204" pitchFamily="34" charset="0"/>
                <a:cs typeface="Open Sans" panose="020B0606030504020204" pitchFamily="34" charset="0"/>
              </a:rPr>
              <a:t>Solar</a:t>
            </a:r>
            <a:r>
              <a:rPr sz="2400" spc="-5" dirty="0">
                <a:latin typeface="Open Sans" panose="020B0606030504020204" pitchFamily="34" charset="0"/>
                <a:cs typeface="Open Sans" panose="020B0606030504020204" pitchFamily="34" charset="0"/>
              </a:rPr>
              <a:t> </a:t>
            </a:r>
            <a:r>
              <a:rPr sz="2400" spc="-10" dirty="0">
                <a:latin typeface="Open Sans" panose="020B0606030504020204" pitchFamily="34" charset="0"/>
                <a:cs typeface="Open Sans" panose="020B0606030504020204" pitchFamily="34" charset="0"/>
              </a:rPr>
              <a:t>Telescope</a:t>
            </a:r>
            <a:endParaRPr sz="2400" dirty="0">
              <a:latin typeface="Open Sans" panose="020B0606030504020204" pitchFamily="34" charset="0"/>
              <a:cs typeface="Open Sans" panose="020B0606030504020204" pitchFamily="34" charset="0"/>
            </a:endParaRPr>
          </a:p>
          <a:p>
            <a:pPr marL="304165" indent="-292100">
              <a:lnSpc>
                <a:spcPct val="100000"/>
              </a:lnSpc>
              <a:spcBef>
                <a:spcPts val="1620"/>
              </a:spcBef>
              <a:buClr>
                <a:srgbClr val="EF4123"/>
              </a:buClr>
              <a:buFont typeface="Wingdings"/>
              <a:buChar char=""/>
              <a:tabLst>
                <a:tab pos="304800" algn="l"/>
              </a:tabLst>
            </a:pPr>
            <a:r>
              <a:rPr sz="2400" dirty="0">
                <a:latin typeface="Open Sans" panose="020B0606030504020204" pitchFamily="34" charset="0"/>
                <a:cs typeface="Open Sans" panose="020B0606030504020204" pitchFamily="34" charset="0"/>
              </a:rPr>
              <a:t>1</a:t>
            </a:r>
            <a:r>
              <a:rPr sz="2400" spc="-25" dirty="0">
                <a:latin typeface="Open Sans" panose="020B0606030504020204" pitchFamily="34" charset="0"/>
                <a:cs typeface="Open Sans" panose="020B0606030504020204" pitchFamily="34" charset="0"/>
              </a:rPr>
              <a:t> </a:t>
            </a:r>
            <a:r>
              <a:rPr sz="2400" dirty="0">
                <a:latin typeface="Open Sans" panose="020B0606030504020204" pitchFamily="34" charset="0"/>
                <a:cs typeface="Open Sans" panose="020B0606030504020204" pitchFamily="34" charset="0"/>
              </a:rPr>
              <a:t>Telescope</a:t>
            </a:r>
            <a:r>
              <a:rPr sz="2400" spc="-20" dirty="0">
                <a:latin typeface="Open Sans" panose="020B0606030504020204" pitchFamily="34" charset="0"/>
                <a:cs typeface="Open Sans" panose="020B0606030504020204" pitchFamily="34" charset="0"/>
              </a:rPr>
              <a:t> Case</a:t>
            </a:r>
            <a:endParaRPr sz="2400" dirty="0">
              <a:latin typeface="Open Sans" panose="020B0606030504020204" pitchFamily="34" charset="0"/>
              <a:cs typeface="Open Sans" panose="020B0606030504020204" pitchFamily="34" charset="0"/>
            </a:endParaRPr>
          </a:p>
          <a:p>
            <a:pPr marL="304165" indent="-292100">
              <a:lnSpc>
                <a:spcPct val="100000"/>
              </a:lnSpc>
              <a:spcBef>
                <a:spcPts val="1620"/>
              </a:spcBef>
              <a:buClr>
                <a:srgbClr val="EF4123"/>
              </a:buClr>
              <a:buFont typeface="Wingdings"/>
              <a:buChar char=""/>
              <a:tabLst>
                <a:tab pos="304800" algn="l"/>
              </a:tabLst>
            </a:pPr>
            <a:r>
              <a:rPr sz="2400" dirty="0">
                <a:latin typeface="Open Sans" panose="020B0606030504020204" pitchFamily="34" charset="0"/>
                <a:cs typeface="Open Sans" panose="020B0606030504020204" pitchFamily="34" charset="0"/>
              </a:rPr>
              <a:t>1</a:t>
            </a:r>
            <a:r>
              <a:rPr sz="2400" spc="-25" dirty="0">
                <a:latin typeface="Open Sans" panose="020B0606030504020204" pitchFamily="34" charset="0"/>
                <a:cs typeface="Open Sans" panose="020B0606030504020204" pitchFamily="34" charset="0"/>
              </a:rPr>
              <a:t> </a:t>
            </a:r>
            <a:r>
              <a:rPr sz="2400" dirty="0">
                <a:latin typeface="Open Sans" panose="020B0606030504020204" pitchFamily="34" charset="0"/>
                <a:cs typeface="Open Sans" panose="020B0606030504020204" pitchFamily="34" charset="0"/>
              </a:rPr>
              <a:t>Telescope</a:t>
            </a:r>
            <a:r>
              <a:rPr sz="2400" spc="-20" dirty="0">
                <a:latin typeface="Open Sans" panose="020B0606030504020204" pitchFamily="34" charset="0"/>
                <a:cs typeface="Open Sans" panose="020B0606030504020204" pitchFamily="34" charset="0"/>
              </a:rPr>
              <a:t> </a:t>
            </a:r>
            <a:r>
              <a:rPr sz="2400" spc="-10" dirty="0">
                <a:latin typeface="Open Sans" panose="020B0606030504020204" pitchFamily="34" charset="0"/>
                <a:cs typeface="Open Sans" panose="020B0606030504020204" pitchFamily="34" charset="0"/>
              </a:rPr>
              <a:t>Mount</a:t>
            </a:r>
            <a:endParaRPr sz="2400" dirty="0">
              <a:latin typeface="Open Sans" panose="020B0606030504020204" pitchFamily="34" charset="0"/>
              <a:cs typeface="Open Sans" panose="020B0606030504020204" pitchFamily="34" charset="0"/>
            </a:endParaRPr>
          </a:p>
          <a:p>
            <a:pPr marL="304165" indent="-292100">
              <a:lnSpc>
                <a:spcPct val="100000"/>
              </a:lnSpc>
              <a:spcBef>
                <a:spcPts val="1620"/>
              </a:spcBef>
              <a:buClr>
                <a:srgbClr val="EF4123"/>
              </a:buClr>
              <a:buFont typeface="Wingdings"/>
              <a:buChar char=""/>
              <a:tabLst>
                <a:tab pos="304800" algn="l"/>
              </a:tabLst>
            </a:pPr>
            <a:r>
              <a:rPr sz="2400" dirty="0">
                <a:latin typeface="Open Sans" panose="020B0606030504020204" pitchFamily="34" charset="0"/>
                <a:cs typeface="Open Sans" panose="020B0606030504020204" pitchFamily="34" charset="0"/>
              </a:rPr>
              <a:t>“When</a:t>
            </a:r>
            <a:r>
              <a:rPr sz="2400" spc="-20" dirty="0">
                <a:latin typeface="Open Sans" panose="020B0606030504020204" pitchFamily="34" charset="0"/>
                <a:cs typeface="Open Sans" panose="020B0606030504020204" pitchFamily="34" charset="0"/>
              </a:rPr>
              <a:t> </a:t>
            </a:r>
            <a:r>
              <a:rPr sz="2400" dirty="0">
                <a:latin typeface="Open Sans" panose="020B0606030504020204" pitchFamily="34" charset="0"/>
                <a:cs typeface="Open Sans" panose="020B0606030504020204" pitchFamily="34" charset="0"/>
              </a:rPr>
              <a:t>the</a:t>
            </a:r>
            <a:r>
              <a:rPr sz="2400" spc="-10" dirty="0">
                <a:latin typeface="Open Sans" panose="020B0606030504020204" pitchFamily="34" charset="0"/>
                <a:cs typeface="Open Sans" panose="020B0606030504020204" pitchFamily="34" charset="0"/>
              </a:rPr>
              <a:t> </a:t>
            </a:r>
            <a:r>
              <a:rPr sz="2400" dirty="0">
                <a:latin typeface="Open Sans" panose="020B0606030504020204" pitchFamily="34" charset="0"/>
                <a:cs typeface="Open Sans" panose="020B0606030504020204" pitchFamily="34" charset="0"/>
              </a:rPr>
              <a:t>Sun</a:t>
            </a:r>
            <a:r>
              <a:rPr sz="2400" spc="-10" dirty="0">
                <a:latin typeface="Open Sans" panose="020B0606030504020204" pitchFamily="34" charset="0"/>
                <a:cs typeface="Open Sans" panose="020B0606030504020204" pitchFamily="34" charset="0"/>
              </a:rPr>
              <a:t> </a:t>
            </a:r>
            <a:r>
              <a:rPr sz="2400" dirty="0">
                <a:latin typeface="Open Sans" panose="020B0606030504020204" pitchFamily="34" charset="0"/>
                <a:cs typeface="Open Sans" panose="020B0606030504020204" pitchFamily="34" charset="0"/>
              </a:rPr>
              <a:t>Goes</a:t>
            </a:r>
            <a:r>
              <a:rPr sz="2400" spc="-10" dirty="0">
                <a:latin typeface="Open Sans" panose="020B0606030504020204" pitchFamily="34" charset="0"/>
                <a:cs typeface="Open Sans" panose="020B0606030504020204" pitchFamily="34" charset="0"/>
              </a:rPr>
              <a:t> </a:t>
            </a:r>
            <a:r>
              <a:rPr sz="2400" dirty="0">
                <a:latin typeface="Open Sans" panose="020B0606030504020204" pitchFamily="34" charset="0"/>
                <a:cs typeface="Open Sans" panose="020B0606030504020204" pitchFamily="34" charset="0"/>
              </a:rPr>
              <a:t>Dark”</a:t>
            </a:r>
            <a:r>
              <a:rPr sz="2400" spc="-5" dirty="0">
                <a:latin typeface="Open Sans" panose="020B0606030504020204" pitchFamily="34" charset="0"/>
                <a:cs typeface="Open Sans" panose="020B0606030504020204" pitchFamily="34" charset="0"/>
              </a:rPr>
              <a:t> </a:t>
            </a:r>
            <a:r>
              <a:rPr sz="2400" spc="-20" dirty="0">
                <a:latin typeface="Open Sans" panose="020B0606030504020204" pitchFamily="34" charset="0"/>
                <a:cs typeface="Open Sans" panose="020B0606030504020204" pitchFamily="34" charset="0"/>
              </a:rPr>
              <a:t>book</a:t>
            </a:r>
            <a:endParaRPr sz="2400" dirty="0">
              <a:latin typeface="Open Sans" panose="020B0606030504020204" pitchFamily="34" charset="0"/>
              <a:cs typeface="Open Sans" panose="020B0606030504020204" pitchFamily="34" charset="0"/>
            </a:endParaRPr>
          </a:p>
          <a:p>
            <a:pPr marL="304165" indent="-292100">
              <a:lnSpc>
                <a:spcPct val="100000"/>
              </a:lnSpc>
              <a:spcBef>
                <a:spcPts val="1620"/>
              </a:spcBef>
              <a:buClr>
                <a:srgbClr val="EF4123"/>
              </a:buClr>
              <a:buFont typeface="Wingdings"/>
              <a:buChar char=""/>
              <a:tabLst>
                <a:tab pos="304800" algn="l"/>
              </a:tabLst>
            </a:pPr>
            <a:r>
              <a:rPr sz="2400" dirty="0">
                <a:latin typeface="Open Sans" panose="020B0606030504020204" pitchFamily="34" charset="0"/>
                <a:cs typeface="Open Sans" panose="020B0606030504020204" pitchFamily="34" charset="0"/>
              </a:rPr>
              <a:t>2</a:t>
            </a:r>
            <a:r>
              <a:rPr sz="2400" spc="-20" dirty="0">
                <a:latin typeface="Open Sans" panose="020B0606030504020204" pitchFamily="34" charset="0"/>
                <a:cs typeface="Open Sans" panose="020B0606030504020204" pitchFamily="34" charset="0"/>
              </a:rPr>
              <a:t> </a:t>
            </a:r>
            <a:r>
              <a:rPr sz="2400" dirty="0">
                <a:latin typeface="Open Sans" panose="020B0606030504020204" pitchFamily="34" charset="0"/>
                <a:cs typeface="Open Sans" panose="020B0606030504020204" pitchFamily="34" charset="0"/>
              </a:rPr>
              <a:t>Large</a:t>
            </a:r>
            <a:r>
              <a:rPr sz="2400" spc="-10" dirty="0">
                <a:latin typeface="Open Sans" panose="020B0606030504020204" pitchFamily="34" charset="0"/>
                <a:cs typeface="Open Sans" panose="020B0606030504020204" pitchFamily="34" charset="0"/>
              </a:rPr>
              <a:t> </a:t>
            </a:r>
            <a:r>
              <a:rPr sz="2400" spc="-10" dirty="0" err="1">
                <a:latin typeface="Open Sans" panose="020B0606030504020204" pitchFamily="34" charset="0"/>
                <a:cs typeface="Open Sans" panose="020B0606030504020204" pitchFamily="34" charset="0"/>
              </a:rPr>
              <a:t>Sunoculars</a:t>
            </a:r>
            <a:endParaRPr sz="2400" dirty="0">
              <a:latin typeface="Open Sans" panose="020B0606030504020204" pitchFamily="34" charset="0"/>
              <a:cs typeface="Open Sans" panose="020B0606030504020204" pitchFamily="34" charset="0"/>
            </a:endParaRPr>
          </a:p>
          <a:p>
            <a:pPr marL="304165" indent="-292100">
              <a:lnSpc>
                <a:spcPct val="100000"/>
              </a:lnSpc>
              <a:spcBef>
                <a:spcPts val="1620"/>
              </a:spcBef>
              <a:buClr>
                <a:srgbClr val="EF4123"/>
              </a:buClr>
              <a:buFont typeface="Wingdings"/>
              <a:buChar char=""/>
              <a:tabLst>
                <a:tab pos="304800" algn="l"/>
              </a:tabLst>
            </a:pPr>
            <a:r>
              <a:rPr sz="2400" dirty="0">
                <a:latin typeface="Open Sans" panose="020B0606030504020204" pitchFamily="34" charset="0"/>
                <a:cs typeface="Open Sans" panose="020B0606030504020204" pitchFamily="34" charset="0"/>
              </a:rPr>
              <a:t>Big</a:t>
            </a:r>
            <a:r>
              <a:rPr sz="2400" spc="-5" dirty="0">
                <a:latin typeface="Open Sans" panose="020B0606030504020204" pitchFamily="34" charset="0"/>
                <a:cs typeface="Open Sans" panose="020B0606030504020204" pitchFamily="34" charset="0"/>
              </a:rPr>
              <a:t> </a:t>
            </a:r>
            <a:r>
              <a:rPr sz="2400" dirty="0">
                <a:latin typeface="Open Sans" panose="020B0606030504020204" pitchFamily="34" charset="0"/>
                <a:cs typeface="Open Sans" panose="020B0606030504020204" pitchFamily="34" charset="0"/>
              </a:rPr>
              <a:t>Sun,</a:t>
            </a:r>
            <a:r>
              <a:rPr sz="2400" spc="-5" dirty="0">
                <a:latin typeface="Open Sans" panose="020B0606030504020204" pitchFamily="34" charset="0"/>
                <a:cs typeface="Open Sans" panose="020B0606030504020204" pitchFamily="34" charset="0"/>
              </a:rPr>
              <a:t> </a:t>
            </a:r>
            <a:r>
              <a:rPr sz="2400" dirty="0">
                <a:latin typeface="Open Sans" panose="020B0606030504020204" pitchFamily="34" charset="0"/>
                <a:cs typeface="Open Sans" panose="020B0606030504020204" pitchFamily="34" charset="0"/>
              </a:rPr>
              <a:t>Little</a:t>
            </a:r>
            <a:r>
              <a:rPr sz="2400" spc="-5" dirty="0">
                <a:latin typeface="Open Sans" panose="020B0606030504020204" pitchFamily="34" charset="0"/>
                <a:cs typeface="Open Sans" panose="020B0606030504020204" pitchFamily="34" charset="0"/>
              </a:rPr>
              <a:t> </a:t>
            </a:r>
            <a:r>
              <a:rPr sz="2400" dirty="0">
                <a:latin typeface="Open Sans" panose="020B0606030504020204" pitchFamily="34" charset="0"/>
                <a:cs typeface="Open Sans" panose="020B0606030504020204" pitchFamily="34" charset="0"/>
              </a:rPr>
              <a:t>Moon</a:t>
            </a:r>
            <a:r>
              <a:rPr sz="2400" spc="-5" dirty="0">
                <a:latin typeface="Open Sans" panose="020B0606030504020204" pitchFamily="34" charset="0"/>
                <a:cs typeface="Open Sans" panose="020B0606030504020204" pitchFamily="34" charset="0"/>
              </a:rPr>
              <a:t> </a:t>
            </a:r>
            <a:r>
              <a:rPr sz="2400" dirty="0">
                <a:latin typeface="Open Sans" panose="020B0606030504020204" pitchFamily="34" charset="0"/>
                <a:cs typeface="Open Sans" panose="020B0606030504020204" pitchFamily="34" charset="0"/>
              </a:rPr>
              <a:t>(Handout</a:t>
            </a:r>
            <a:r>
              <a:rPr sz="2400" spc="-5" dirty="0">
                <a:latin typeface="Open Sans" panose="020B0606030504020204" pitchFamily="34" charset="0"/>
                <a:cs typeface="Open Sans" panose="020B0606030504020204" pitchFamily="34" charset="0"/>
              </a:rPr>
              <a:t> </a:t>
            </a:r>
            <a:r>
              <a:rPr sz="2400" spc="-10" dirty="0">
                <a:latin typeface="Open Sans" panose="020B0606030504020204" pitchFamily="34" charset="0"/>
                <a:cs typeface="Open Sans" panose="020B0606030504020204" pitchFamily="34" charset="0"/>
              </a:rPr>
              <a:t>Only)</a:t>
            </a:r>
            <a:endParaRPr sz="2400" dirty="0">
              <a:latin typeface="Open Sans" panose="020B0606030504020204" pitchFamily="34" charset="0"/>
              <a:cs typeface="Open Sans" panose="020B0606030504020204"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object 2">
            <a:extLst>
              <a:ext uri="{FF2B5EF4-FFF2-40B4-BE49-F238E27FC236}">
                <a16:creationId xmlns:a16="http://schemas.microsoft.com/office/drawing/2014/main" id="{B600257B-F645-50D4-C154-DBCEB779B372}"/>
              </a:ext>
            </a:extLst>
          </p:cNvPr>
          <p:cNvPicPr/>
          <p:nvPr/>
        </p:nvPicPr>
        <p:blipFill>
          <a:blip r:embed="rId3" cstate="email">
            <a:extLst>
              <a:ext uri="{28A0092B-C50C-407E-A947-70E740481C1C}">
                <a14:useLocalDpi xmlns:a14="http://schemas.microsoft.com/office/drawing/2010/main"/>
              </a:ext>
            </a:extLst>
          </a:blip>
          <a:srcRect/>
          <a:stretch/>
        </p:blipFill>
        <p:spPr>
          <a:xfrm>
            <a:off x="7242722" y="1883168"/>
            <a:ext cx="9013264" cy="7236927"/>
          </a:xfrm>
          <a:prstGeom prst="rect">
            <a:avLst/>
          </a:prstGeom>
        </p:spPr>
      </p:pic>
      <p:pic>
        <p:nvPicPr>
          <p:cNvPr id="3" name="object 3"/>
          <p:cNvPicPr/>
          <p:nvPr/>
        </p:nvPicPr>
        <p:blipFill>
          <a:blip r:embed="rId4" cstate="print"/>
          <a:stretch>
            <a:fillRect/>
          </a:stretch>
        </p:blipFill>
        <p:spPr>
          <a:xfrm>
            <a:off x="0" y="0"/>
            <a:ext cx="7998129" cy="2667000"/>
          </a:xfrm>
          <a:prstGeom prst="rect">
            <a:avLst/>
          </a:prstGeom>
        </p:spPr>
      </p:pic>
      <p:sp>
        <p:nvSpPr>
          <p:cNvPr id="4" name="object 4"/>
          <p:cNvSpPr txBox="1">
            <a:spLocks noGrp="1"/>
          </p:cNvSpPr>
          <p:nvPr>
            <p:ph type="title"/>
          </p:nvPr>
        </p:nvSpPr>
        <p:spPr>
          <a:xfrm>
            <a:off x="437527" y="1206719"/>
            <a:ext cx="10124440" cy="600805"/>
          </a:xfrm>
          <a:prstGeom prst="rect">
            <a:avLst/>
          </a:prstGeom>
        </p:spPr>
        <p:txBody>
          <a:bodyPr vert="horz" wrap="square" lIns="0" tIns="15875" rIns="0" bIns="0" rtlCol="0">
            <a:spAutoFit/>
          </a:bodyPr>
          <a:lstStyle/>
          <a:p>
            <a:pPr marL="12700">
              <a:lnSpc>
                <a:spcPct val="100000"/>
              </a:lnSpc>
              <a:spcBef>
                <a:spcPts val="125"/>
              </a:spcBef>
            </a:pPr>
            <a:r>
              <a:rPr spc="-80" dirty="0"/>
              <a:t>Younger</a:t>
            </a:r>
            <a:r>
              <a:rPr spc="-160" dirty="0"/>
              <a:t> </a:t>
            </a:r>
            <a:r>
              <a:rPr spc="-25" dirty="0"/>
              <a:t>Audience</a:t>
            </a:r>
            <a:r>
              <a:rPr spc="-155" dirty="0"/>
              <a:t> </a:t>
            </a:r>
            <a:r>
              <a:rPr spc="-25" dirty="0"/>
              <a:t>Kit</a:t>
            </a:r>
          </a:p>
        </p:txBody>
      </p:sp>
      <p:sp>
        <p:nvSpPr>
          <p:cNvPr id="5" name="object 5"/>
          <p:cNvSpPr txBox="1"/>
          <p:nvPr/>
        </p:nvSpPr>
        <p:spPr>
          <a:xfrm>
            <a:off x="437562" y="3111500"/>
            <a:ext cx="6396990" cy="3629660"/>
          </a:xfrm>
          <a:prstGeom prst="rect">
            <a:avLst/>
          </a:prstGeom>
        </p:spPr>
        <p:txBody>
          <a:bodyPr vert="horz" wrap="square" lIns="0" tIns="12700" rIns="0" bIns="0" rtlCol="0" anchor="t">
            <a:spAutoFit/>
          </a:bodyPr>
          <a:lstStyle/>
          <a:p>
            <a:pPr marL="304165" marR="5080" indent="-292100">
              <a:lnSpc>
                <a:spcPts val="3000"/>
              </a:lnSpc>
              <a:spcBef>
                <a:spcPts val="100"/>
              </a:spcBef>
              <a:buClr>
                <a:srgbClr val="EF4123"/>
              </a:buClr>
              <a:buFont typeface="Wingdings"/>
              <a:buChar char=""/>
              <a:tabLst>
                <a:tab pos="304800" algn="l"/>
              </a:tabLst>
            </a:pPr>
            <a:r>
              <a:rPr sz="2400" dirty="0">
                <a:latin typeface="Open Sans" panose="020B0606030504020204" pitchFamily="34" charset="0"/>
                <a:cs typeface="Open Sans" panose="020B0606030504020204" pitchFamily="34" charset="0"/>
              </a:rPr>
              <a:t>Tub</a:t>
            </a:r>
            <a:r>
              <a:rPr sz="2400" spc="-25" dirty="0">
                <a:latin typeface="Open Sans" panose="020B0606030504020204" pitchFamily="34" charset="0"/>
                <a:cs typeface="Open Sans" panose="020B0606030504020204" pitchFamily="34" charset="0"/>
              </a:rPr>
              <a:t> </a:t>
            </a:r>
            <a:r>
              <a:rPr sz="2400" dirty="0">
                <a:latin typeface="Open Sans" panose="020B0606030504020204" pitchFamily="34" charset="0"/>
                <a:cs typeface="Open Sans" panose="020B0606030504020204" pitchFamily="34" charset="0"/>
              </a:rPr>
              <a:t>(WARNING</a:t>
            </a:r>
            <a:r>
              <a:rPr lang="en-US" sz="2400" spc="-15" dirty="0">
                <a:latin typeface="Open Sans" panose="020B0606030504020204" pitchFamily="34" charset="0"/>
                <a:cs typeface="Open Sans" panose="020B0606030504020204" pitchFamily="34" charset="0"/>
              </a:rPr>
              <a:t> D</a:t>
            </a:r>
            <a:r>
              <a:rPr lang="en-US" sz="2400" dirty="0">
                <a:latin typeface="Open Sans" panose="020B0606030504020204" pitchFamily="34" charset="0"/>
                <a:cs typeface="Open Sans" panose="020B0606030504020204" pitchFamily="34" charset="0"/>
              </a:rPr>
              <a:t>oesn’t</a:t>
            </a:r>
            <a:r>
              <a:rPr sz="2400" spc="-20" dirty="0">
                <a:latin typeface="Open Sans" panose="020B0606030504020204" pitchFamily="34" charset="0"/>
                <a:cs typeface="Open Sans" panose="020B0606030504020204" pitchFamily="34" charset="0"/>
              </a:rPr>
              <a:t> </a:t>
            </a:r>
            <a:r>
              <a:rPr sz="2400" dirty="0">
                <a:latin typeface="Open Sans" panose="020B0606030504020204" pitchFamily="34" charset="0"/>
                <a:cs typeface="Open Sans" panose="020B0606030504020204" pitchFamily="34" charset="0"/>
              </a:rPr>
              <a:t>travel</a:t>
            </a:r>
            <a:r>
              <a:rPr sz="2400" spc="-25" dirty="0">
                <a:latin typeface="Open Sans" panose="020B0606030504020204" pitchFamily="34" charset="0"/>
                <a:cs typeface="Open Sans" panose="020B0606030504020204" pitchFamily="34" charset="0"/>
              </a:rPr>
              <a:t> </a:t>
            </a:r>
            <a:r>
              <a:rPr sz="2400" dirty="0">
                <a:latin typeface="Open Sans" panose="020B0606030504020204" pitchFamily="34" charset="0"/>
                <a:cs typeface="Open Sans" panose="020B0606030504020204" pitchFamily="34" charset="0"/>
              </a:rPr>
              <a:t>well</a:t>
            </a:r>
            <a:r>
              <a:rPr sz="2400" spc="-15" dirty="0">
                <a:latin typeface="Open Sans" panose="020B0606030504020204" pitchFamily="34" charset="0"/>
                <a:cs typeface="Open Sans" panose="020B0606030504020204" pitchFamily="34" charset="0"/>
              </a:rPr>
              <a:t> </a:t>
            </a:r>
            <a:r>
              <a:rPr sz="2400" spc="-10" dirty="0">
                <a:latin typeface="Open Sans" panose="020B0606030504020204" pitchFamily="34" charset="0"/>
                <a:cs typeface="Open Sans" panose="020B0606030504020204" pitchFamily="34" charset="0"/>
              </a:rPr>
              <a:t>without reinforcement)</a:t>
            </a:r>
            <a:endParaRPr sz="2400" dirty="0">
              <a:latin typeface="Open Sans" panose="020B0606030504020204" pitchFamily="34" charset="0"/>
              <a:cs typeface="Open Sans" panose="020B0606030504020204" pitchFamily="34" charset="0"/>
            </a:endParaRPr>
          </a:p>
          <a:p>
            <a:pPr marL="304165" indent="-292100">
              <a:lnSpc>
                <a:spcPct val="100000"/>
              </a:lnSpc>
              <a:spcBef>
                <a:spcPts val="1500"/>
              </a:spcBef>
              <a:buClr>
                <a:srgbClr val="EF4123"/>
              </a:buClr>
              <a:buFont typeface="Wingdings"/>
              <a:buChar char=""/>
              <a:tabLst>
                <a:tab pos="304800" algn="l"/>
              </a:tabLst>
            </a:pPr>
            <a:r>
              <a:rPr sz="2400" dirty="0">
                <a:latin typeface="Open Sans" panose="020B0606030504020204" pitchFamily="34" charset="0"/>
                <a:cs typeface="Open Sans" panose="020B0606030504020204" pitchFamily="34" charset="0"/>
              </a:rPr>
              <a:t>1 </a:t>
            </a:r>
            <a:r>
              <a:rPr sz="2400" spc="-10" dirty="0" err="1">
                <a:latin typeface="Open Sans" panose="020B0606030504020204" pitchFamily="34" charset="0"/>
                <a:cs typeface="Open Sans" panose="020B0606030504020204" pitchFamily="34" charset="0"/>
              </a:rPr>
              <a:t>Sunspotter</a:t>
            </a:r>
            <a:endParaRPr sz="2400" dirty="0">
              <a:latin typeface="Open Sans" panose="020B0606030504020204" pitchFamily="34" charset="0"/>
              <a:cs typeface="Open Sans" panose="020B0606030504020204" pitchFamily="34" charset="0"/>
            </a:endParaRPr>
          </a:p>
          <a:p>
            <a:pPr marL="304165" indent="-292100">
              <a:lnSpc>
                <a:spcPct val="100000"/>
              </a:lnSpc>
              <a:spcBef>
                <a:spcPts val="1620"/>
              </a:spcBef>
              <a:buClr>
                <a:srgbClr val="EF4123"/>
              </a:buClr>
              <a:buFont typeface="Wingdings"/>
              <a:buChar char=""/>
              <a:tabLst>
                <a:tab pos="304800" algn="l"/>
              </a:tabLst>
            </a:pPr>
            <a:r>
              <a:rPr sz="2400" dirty="0">
                <a:latin typeface="Open Sans" panose="020B0606030504020204" pitchFamily="34" charset="0"/>
                <a:cs typeface="Open Sans" panose="020B0606030504020204" pitchFamily="34" charset="0"/>
              </a:rPr>
              <a:t>Moon Bear’s Shadow </a:t>
            </a:r>
            <a:r>
              <a:rPr sz="2400" spc="-20" dirty="0">
                <a:latin typeface="Open Sans" panose="020B0606030504020204" pitchFamily="34" charset="0"/>
                <a:cs typeface="Open Sans" panose="020B0606030504020204" pitchFamily="34" charset="0"/>
              </a:rPr>
              <a:t>Book</a:t>
            </a:r>
            <a:endParaRPr sz="2400" dirty="0">
              <a:latin typeface="Open Sans" panose="020B0606030504020204" pitchFamily="34" charset="0"/>
              <a:cs typeface="Open Sans" panose="020B0606030504020204" pitchFamily="34" charset="0"/>
            </a:endParaRPr>
          </a:p>
          <a:p>
            <a:pPr marL="304165" indent="-292100">
              <a:lnSpc>
                <a:spcPct val="100000"/>
              </a:lnSpc>
              <a:spcBef>
                <a:spcPts val="1620"/>
              </a:spcBef>
              <a:buClr>
                <a:srgbClr val="EF4123"/>
              </a:buClr>
              <a:buFont typeface="Wingdings"/>
              <a:buChar char=""/>
              <a:tabLst>
                <a:tab pos="304800" algn="l"/>
              </a:tabLst>
            </a:pPr>
            <a:r>
              <a:rPr sz="2400" dirty="0">
                <a:latin typeface="Open Sans" panose="020B0606030504020204" pitchFamily="34" charset="0"/>
                <a:cs typeface="Open Sans" panose="020B0606030504020204" pitchFamily="34" charset="0"/>
              </a:rPr>
              <a:t>Moon Bear’s Shadow Activity </a:t>
            </a:r>
            <a:r>
              <a:rPr sz="2400" spc="-10" dirty="0">
                <a:latin typeface="Open Sans" panose="020B0606030504020204" pitchFamily="34" charset="0"/>
                <a:cs typeface="Open Sans" panose="020B0606030504020204" pitchFamily="34" charset="0"/>
              </a:rPr>
              <a:t>Pieces</a:t>
            </a:r>
            <a:endParaRPr sz="2400" dirty="0">
              <a:latin typeface="Open Sans" panose="020B0606030504020204" pitchFamily="34" charset="0"/>
              <a:cs typeface="Open Sans" panose="020B0606030504020204" pitchFamily="34" charset="0"/>
            </a:endParaRPr>
          </a:p>
          <a:p>
            <a:pPr marL="304165" indent="-292100">
              <a:lnSpc>
                <a:spcPct val="100000"/>
              </a:lnSpc>
              <a:spcBef>
                <a:spcPts val="1620"/>
              </a:spcBef>
              <a:buClr>
                <a:srgbClr val="EF4123"/>
              </a:buClr>
              <a:buFont typeface="Wingdings"/>
              <a:buChar char=""/>
              <a:tabLst>
                <a:tab pos="304800" algn="l"/>
              </a:tabLst>
            </a:pPr>
            <a:r>
              <a:rPr sz="2400" dirty="0">
                <a:latin typeface="Open Sans" panose="020B0606030504020204" pitchFamily="34" charset="0"/>
                <a:cs typeface="Open Sans" panose="020B0606030504020204" pitchFamily="34" charset="0"/>
              </a:rPr>
              <a:t>2 </a:t>
            </a:r>
            <a:r>
              <a:rPr sz="2400" dirty="0" err="1">
                <a:latin typeface="Open Sans" panose="020B0606030504020204" pitchFamily="34" charset="0"/>
                <a:cs typeface="Open Sans" panose="020B0606030504020204" pitchFamily="34" charset="0"/>
              </a:rPr>
              <a:t>Sunocular</a:t>
            </a:r>
            <a:r>
              <a:rPr sz="2400" dirty="0">
                <a:latin typeface="Open Sans" panose="020B0606030504020204" pitchFamily="34" charset="0"/>
                <a:cs typeface="Open Sans" panose="020B0606030504020204" pitchFamily="34" charset="0"/>
              </a:rPr>
              <a:t> </a:t>
            </a:r>
            <a:r>
              <a:rPr sz="2400" spc="-10" dirty="0">
                <a:latin typeface="Open Sans" panose="020B0606030504020204" pitchFamily="34" charset="0"/>
                <a:cs typeface="Open Sans" panose="020B0606030504020204" pitchFamily="34" charset="0"/>
              </a:rPr>
              <a:t>minis</a:t>
            </a:r>
            <a:endParaRPr sz="2400" dirty="0">
              <a:latin typeface="Open Sans" panose="020B0606030504020204" pitchFamily="34" charset="0"/>
              <a:cs typeface="Open Sans" panose="020B0606030504020204" pitchFamily="34" charset="0"/>
            </a:endParaRPr>
          </a:p>
          <a:p>
            <a:pPr marL="304165" indent="-292100">
              <a:lnSpc>
                <a:spcPct val="100000"/>
              </a:lnSpc>
              <a:spcBef>
                <a:spcPts val="1620"/>
              </a:spcBef>
              <a:buClr>
                <a:srgbClr val="EF4123"/>
              </a:buClr>
              <a:buFont typeface="Wingdings"/>
              <a:buChar char=""/>
              <a:tabLst>
                <a:tab pos="304800" algn="l"/>
              </a:tabLst>
            </a:pPr>
            <a:r>
              <a:rPr sz="2400" dirty="0">
                <a:latin typeface="Open Sans" panose="020B0606030504020204" pitchFamily="34" charset="0"/>
                <a:cs typeface="Open Sans" panose="020B0606030504020204" pitchFamily="34" charset="0"/>
              </a:rPr>
              <a:t>Sorting</a:t>
            </a:r>
            <a:r>
              <a:rPr sz="2400" spc="-30" dirty="0">
                <a:latin typeface="Open Sans" panose="020B0606030504020204" pitchFamily="34" charset="0"/>
                <a:cs typeface="Open Sans" panose="020B0606030504020204" pitchFamily="34" charset="0"/>
              </a:rPr>
              <a:t> </a:t>
            </a:r>
            <a:r>
              <a:rPr sz="2400" dirty="0">
                <a:latin typeface="Open Sans" panose="020B0606030504020204" pitchFamily="34" charset="0"/>
                <a:cs typeface="Open Sans" panose="020B0606030504020204" pitchFamily="34" charset="0"/>
              </a:rPr>
              <a:t>Game</a:t>
            </a:r>
            <a:r>
              <a:rPr sz="2400" spc="-20" dirty="0">
                <a:latin typeface="Open Sans" panose="020B0606030504020204" pitchFamily="34" charset="0"/>
                <a:cs typeface="Open Sans" panose="020B0606030504020204" pitchFamily="34" charset="0"/>
              </a:rPr>
              <a:t> </a:t>
            </a:r>
            <a:r>
              <a:rPr sz="2400" dirty="0">
                <a:latin typeface="Open Sans" panose="020B0606030504020204" pitchFamily="34" charset="0"/>
                <a:cs typeface="Open Sans" panose="020B0606030504020204" pitchFamily="34" charset="0"/>
              </a:rPr>
              <a:t>Printable</a:t>
            </a:r>
            <a:r>
              <a:rPr sz="2400" spc="-15" dirty="0">
                <a:latin typeface="Open Sans" panose="020B0606030504020204" pitchFamily="34" charset="0"/>
                <a:cs typeface="Open Sans" panose="020B0606030504020204" pitchFamily="34" charset="0"/>
              </a:rPr>
              <a:t> </a:t>
            </a:r>
            <a:r>
              <a:rPr sz="2400" spc="-10" dirty="0">
                <a:latin typeface="Open Sans" panose="020B0606030504020204" pitchFamily="34" charset="0"/>
                <a:cs typeface="Open Sans" panose="020B0606030504020204" pitchFamily="34" charset="0"/>
              </a:rPr>
              <a:t>Files</a:t>
            </a:r>
            <a:endParaRPr sz="2400" dirty="0">
              <a:latin typeface="Open Sans" panose="020B0606030504020204" pitchFamily="34" charset="0"/>
              <a:cs typeface="Open Sans" panose="020B0606030504020204" pitchFamily="34" charset="0"/>
            </a:endParaRPr>
          </a:p>
        </p:txBody>
      </p:sp>
      <p:grpSp>
        <p:nvGrpSpPr>
          <p:cNvPr id="6" name="object 6"/>
          <p:cNvGrpSpPr/>
          <p:nvPr/>
        </p:nvGrpSpPr>
        <p:grpSpPr>
          <a:xfrm>
            <a:off x="8528050" y="436714"/>
            <a:ext cx="6708775" cy="4189729"/>
            <a:chOff x="8528050" y="436714"/>
            <a:chExt cx="6708775" cy="4189729"/>
          </a:xfrm>
        </p:grpSpPr>
        <p:pic>
          <p:nvPicPr>
            <p:cNvPr id="7" name="object 7"/>
            <p:cNvPicPr/>
            <p:nvPr/>
          </p:nvPicPr>
          <p:blipFill>
            <a:blip r:embed="rId5" cstate="email">
              <a:extLst>
                <a:ext uri="{28A0092B-C50C-407E-A947-70E740481C1C}">
                  <a14:useLocalDpi xmlns:a14="http://schemas.microsoft.com/office/drawing/2010/main"/>
                </a:ext>
              </a:extLst>
            </a:blip>
            <a:stretch>
              <a:fillRect/>
            </a:stretch>
          </p:blipFill>
          <p:spPr>
            <a:xfrm>
              <a:off x="8528050" y="436714"/>
              <a:ext cx="4658735" cy="3104889"/>
            </a:xfrm>
            <a:prstGeom prst="rect">
              <a:avLst/>
            </a:prstGeom>
          </p:spPr>
        </p:pic>
        <p:pic>
          <p:nvPicPr>
            <p:cNvPr id="8" name="object 8"/>
            <p:cNvPicPr/>
            <p:nvPr/>
          </p:nvPicPr>
          <p:blipFill>
            <a:blip r:embed="rId6" cstate="email">
              <a:extLst>
                <a:ext uri="{28A0092B-C50C-407E-A947-70E740481C1C}">
                  <a14:useLocalDpi xmlns:a14="http://schemas.microsoft.com/office/drawing/2010/main"/>
                </a:ext>
              </a:extLst>
            </a:blip>
            <a:stretch>
              <a:fillRect/>
            </a:stretch>
          </p:blipFill>
          <p:spPr>
            <a:xfrm>
              <a:off x="12844433" y="1697380"/>
              <a:ext cx="2392277" cy="2790988"/>
            </a:xfrm>
            <a:prstGeom prst="rect">
              <a:avLst/>
            </a:prstGeom>
          </p:spPr>
        </p:pic>
        <p:pic>
          <p:nvPicPr>
            <p:cNvPr id="9" name="object 9"/>
            <p:cNvPicPr/>
            <p:nvPr/>
          </p:nvPicPr>
          <p:blipFill>
            <a:blip r:embed="rId7" cstate="email">
              <a:extLst>
                <a:ext uri="{28A0092B-C50C-407E-A947-70E740481C1C}">
                  <a14:useLocalDpi xmlns:a14="http://schemas.microsoft.com/office/drawing/2010/main"/>
                </a:ext>
              </a:extLst>
            </a:blip>
            <a:stretch>
              <a:fillRect/>
            </a:stretch>
          </p:blipFill>
          <p:spPr>
            <a:xfrm>
              <a:off x="9860435" y="2526309"/>
              <a:ext cx="1700320" cy="1700317"/>
            </a:xfrm>
            <a:prstGeom prst="rect">
              <a:avLst/>
            </a:prstGeom>
          </p:spPr>
        </p:pic>
        <p:pic>
          <p:nvPicPr>
            <p:cNvPr id="10" name="object 10"/>
            <p:cNvPicPr/>
            <p:nvPr/>
          </p:nvPicPr>
          <p:blipFill>
            <a:blip r:embed="rId8" cstate="email">
              <a:extLst>
                <a:ext uri="{28A0092B-C50C-407E-A947-70E740481C1C}">
                  <a14:useLocalDpi xmlns:a14="http://schemas.microsoft.com/office/drawing/2010/main"/>
                </a:ext>
              </a:extLst>
            </a:blip>
            <a:stretch>
              <a:fillRect/>
            </a:stretch>
          </p:blipFill>
          <p:spPr>
            <a:xfrm>
              <a:off x="11743151" y="3376472"/>
              <a:ext cx="750778" cy="750771"/>
            </a:xfrm>
            <a:prstGeom prst="rect">
              <a:avLst/>
            </a:prstGeom>
          </p:spPr>
        </p:pic>
        <p:pic>
          <p:nvPicPr>
            <p:cNvPr id="11" name="object 11"/>
            <p:cNvPicPr/>
            <p:nvPr/>
          </p:nvPicPr>
          <p:blipFill>
            <a:blip r:embed="rId9" cstate="email">
              <a:extLst>
                <a:ext uri="{28A0092B-C50C-407E-A947-70E740481C1C}">
                  <a14:useLocalDpi xmlns:a14="http://schemas.microsoft.com/office/drawing/2010/main"/>
                </a:ext>
              </a:extLst>
            </a:blip>
            <a:stretch>
              <a:fillRect/>
            </a:stretch>
          </p:blipFill>
          <p:spPr>
            <a:xfrm>
              <a:off x="12312764" y="3751859"/>
              <a:ext cx="874021" cy="874019"/>
            </a:xfrm>
            <a:prstGeom prst="rect">
              <a:avLst/>
            </a:prstGeom>
          </p:spPr>
        </p:pic>
      </p:grpSp>
      <p:pic>
        <p:nvPicPr>
          <p:cNvPr id="12" name="object 12"/>
          <p:cNvPicPr/>
          <p:nvPr/>
        </p:nvPicPr>
        <p:blipFill>
          <a:blip r:embed="rId10" cstate="email">
            <a:extLst>
              <a:ext uri="{28A0092B-C50C-407E-A947-70E740481C1C}">
                <a14:useLocalDpi xmlns:a14="http://schemas.microsoft.com/office/drawing/2010/main"/>
              </a:ext>
            </a:extLst>
          </a:blip>
          <a:stretch>
            <a:fillRect/>
          </a:stretch>
        </p:blipFill>
        <p:spPr>
          <a:xfrm>
            <a:off x="9423972" y="4564100"/>
            <a:ext cx="2353542" cy="2038159"/>
          </a:xfrm>
          <a:prstGeom prst="rect">
            <a:avLst/>
          </a:prstGeom>
        </p:spPr>
      </p:pic>
      <p:pic>
        <p:nvPicPr>
          <p:cNvPr id="13" name="object 13"/>
          <p:cNvPicPr/>
          <p:nvPr/>
        </p:nvPicPr>
        <p:blipFill>
          <a:blip r:embed="rId11" cstate="email">
            <a:extLst>
              <a:ext uri="{28A0092B-C50C-407E-A947-70E740481C1C}">
                <a14:useLocalDpi xmlns:a14="http://schemas.microsoft.com/office/drawing/2010/main"/>
              </a:ext>
            </a:extLst>
          </a:blip>
          <a:stretch>
            <a:fillRect/>
          </a:stretch>
        </p:blipFill>
        <p:spPr>
          <a:xfrm>
            <a:off x="12053163" y="4851107"/>
            <a:ext cx="1727806" cy="1751152"/>
          </a:xfrm>
          <a:prstGeom prst="rect">
            <a:avLst/>
          </a:prstGeom>
        </p:spPr>
      </p:pic>
      <p:grpSp>
        <p:nvGrpSpPr>
          <p:cNvPr id="14" name="object 14"/>
          <p:cNvGrpSpPr/>
          <p:nvPr/>
        </p:nvGrpSpPr>
        <p:grpSpPr>
          <a:xfrm>
            <a:off x="9247593" y="6939736"/>
            <a:ext cx="3152140" cy="1078230"/>
            <a:chOff x="9247593" y="6939736"/>
            <a:chExt cx="3152140" cy="1078230"/>
          </a:xfrm>
        </p:grpSpPr>
        <p:pic>
          <p:nvPicPr>
            <p:cNvPr id="15" name="object 15"/>
            <p:cNvPicPr/>
            <p:nvPr/>
          </p:nvPicPr>
          <p:blipFill>
            <a:blip r:embed="rId12" cstate="email">
              <a:extLst>
                <a:ext uri="{28A0092B-C50C-407E-A947-70E740481C1C}">
                  <a14:useLocalDpi xmlns:a14="http://schemas.microsoft.com/office/drawing/2010/main"/>
                </a:ext>
              </a:extLst>
            </a:blip>
            <a:stretch>
              <a:fillRect/>
            </a:stretch>
          </p:blipFill>
          <p:spPr>
            <a:xfrm>
              <a:off x="10789767" y="6939736"/>
              <a:ext cx="1609826" cy="1077877"/>
            </a:xfrm>
            <a:prstGeom prst="rect">
              <a:avLst/>
            </a:prstGeom>
          </p:spPr>
        </p:pic>
        <p:pic>
          <p:nvPicPr>
            <p:cNvPr id="16" name="object 16"/>
            <p:cNvPicPr/>
            <p:nvPr/>
          </p:nvPicPr>
          <p:blipFill>
            <a:blip r:embed="rId13" cstate="email">
              <a:extLst>
                <a:ext uri="{28A0092B-C50C-407E-A947-70E740481C1C}">
                  <a14:useLocalDpi xmlns:a14="http://schemas.microsoft.com/office/drawing/2010/main"/>
                </a:ext>
              </a:extLst>
            </a:blip>
            <a:stretch>
              <a:fillRect/>
            </a:stretch>
          </p:blipFill>
          <p:spPr>
            <a:xfrm>
              <a:off x="9247593" y="6939736"/>
              <a:ext cx="1609824" cy="1077877"/>
            </a:xfrm>
            <a:prstGeom prst="rect">
              <a:avLst/>
            </a:prstGeom>
          </p:spPr>
        </p:pic>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0" y="0"/>
            <a:ext cx="16256000" cy="6667500"/>
          </a:xfrm>
          <a:prstGeom prst="rect">
            <a:avLst/>
          </a:prstGeom>
        </p:spPr>
      </p:pic>
      <p:sp>
        <p:nvSpPr>
          <p:cNvPr id="3" name="object 3"/>
          <p:cNvSpPr txBox="1"/>
          <p:nvPr/>
        </p:nvSpPr>
        <p:spPr>
          <a:xfrm>
            <a:off x="437527" y="7022445"/>
            <a:ext cx="3575673" cy="1015663"/>
          </a:xfrm>
          <a:prstGeom prst="rect">
            <a:avLst/>
          </a:prstGeom>
        </p:spPr>
        <p:txBody>
          <a:bodyPr vert="horz" wrap="square" lIns="0" tIns="12700" rIns="0" bIns="0" rtlCol="0">
            <a:spAutoFit/>
          </a:bodyPr>
          <a:lstStyle/>
          <a:p>
            <a:pPr marL="12700">
              <a:lnSpc>
                <a:spcPct val="100000"/>
              </a:lnSpc>
              <a:spcBef>
                <a:spcPts val="100"/>
              </a:spcBef>
            </a:pPr>
            <a:r>
              <a:rPr sz="2550" b="1" spc="-20" dirty="0">
                <a:latin typeface="Decoy" panose="02080003040304020404" pitchFamily="18" charset="77"/>
                <a:cs typeface="Decoy-Medium"/>
              </a:rPr>
              <a:t>SEAL</a:t>
            </a:r>
            <a:endParaRPr sz="2550" b="1" dirty="0">
              <a:latin typeface="Decoy" panose="02080003040304020404" pitchFamily="18" charset="77"/>
              <a:cs typeface="Decoy-Medium"/>
            </a:endParaRPr>
          </a:p>
          <a:p>
            <a:pPr marL="12700">
              <a:lnSpc>
                <a:spcPct val="100000"/>
              </a:lnSpc>
              <a:spcBef>
                <a:spcPts val="190"/>
              </a:spcBef>
            </a:pPr>
            <a:r>
              <a:rPr sz="3800" b="1" spc="-10" dirty="0">
                <a:latin typeface="Decoy" panose="02080003040304020404" pitchFamily="18" charset="77"/>
                <a:cs typeface="Decoy-Medium"/>
              </a:rPr>
              <a:t>Discussion</a:t>
            </a:r>
            <a:endParaRPr sz="3800" b="1" dirty="0">
              <a:latin typeface="Decoy" panose="02080003040304020404" pitchFamily="18" charset="77"/>
              <a:cs typeface="Decoy-Medium"/>
            </a:endParaRPr>
          </a:p>
        </p:txBody>
      </p:sp>
      <p:sp>
        <p:nvSpPr>
          <p:cNvPr id="4" name="object 4"/>
          <p:cNvSpPr txBox="1"/>
          <p:nvPr/>
        </p:nvSpPr>
        <p:spPr>
          <a:xfrm>
            <a:off x="4341346" y="7283450"/>
            <a:ext cx="10289365" cy="813684"/>
          </a:xfrm>
          <a:prstGeom prst="rect">
            <a:avLst/>
          </a:prstGeom>
        </p:spPr>
        <p:txBody>
          <a:bodyPr vert="horz" wrap="square" lIns="0" tIns="31750" rIns="0" bIns="0" rtlCol="0" anchor="t">
            <a:spAutoFit/>
          </a:bodyPr>
          <a:lstStyle/>
          <a:p>
            <a:pPr marL="12700" marR="5080">
              <a:lnSpc>
                <a:spcPts val="3000"/>
              </a:lnSpc>
              <a:spcBef>
                <a:spcPts val="250"/>
              </a:spcBef>
            </a:pPr>
            <a:r>
              <a:rPr sz="3200" b="1" dirty="0">
                <a:latin typeface="Decoy" panose="02080003040304020404" pitchFamily="18" charset="77"/>
                <a:cs typeface="Decoy-Medium"/>
              </a:rPr>
              <a:t>What</a:t>
            </a:r>
            <a:r>
              <a:rPr sz="3200" b="1" spc="-114" dirty="0">
                <a:latin typeface="Decoy" panose="02080003040304020404" pitchFamily="18" charset="77"/>
                <a:cs typeface="Decoy-Medium"/>
              </a:rPr>
              <a:t> </a:t>
            </a:r>
            <a:r>
              <a:rPr sz="3200" b="1" dirty="0">
                <a:latin typeface="Decoy" panose="02080003040304020404" pitchFamily="18" charset="77"/>
                <a:cs typeface="Decoy-Medium"/>
              </a:rPr>
              <a:t>are</a:t>
            </a:r>
            <a:r>
              <a:rPr sz="3200" b="1" spc="-100" dirty="0">
                <a:latin typeface="Decoy" panose="02080003040304020404" pitchFamily="18" charset="77"/>
                <a:cs typeface="Decoy-Medium"/>
              </a:rPr>
              <a:t> </a:t>
            </a:r>
            <a:r>
              <a:rPr sz="3200" b="1" dirty="0">
                <a:latin typeface="Decoy" panose="02080003040304020404" pitchFamily="18" charset="77"/>
                <a:cs typeface="Decoy-Medium"/>
              </a:rPr>
              <a:t>some</a:t>
            </a:r>
            <a:r>
              <a:rPr sz="3200" b="1" spc="-105" dirty="0">
                <a:latin typeface="Decoy" panose="02080003040304020404" pitchFamily="18" charset="77"/>
                <a:cs typeface="Decoy-Medium"/>
              </a:rPr>
              <a:t> </a:t>
            </a:r>
            <a:r>
              <a:rPr sz="3200" b="1" dirty="0">
                <a:latin typeface="Decoy" panose="02080003040304020404" pitchFamily="18" charset="77"/>
                <a:cs typeface="Decoy-Medium"/>
              </a:rPr>
              <a:t>ideas</a:t>
            </a:r>
            <a:r>
              <a:rPr sz="3200" b="1" spc="-100" dirty="0">
                <a:latin typeface="Decoy" panose="02080003040304020404" pitchFamily="18" charset="77"/>
                <a:cs typeface="Decoy-Medium"/>
              </a:rPr>
              <a:t> </a:t>
            </a:r>
            <a:r>
              <a:rPr sz="3200" b="1" dirty="0">
                <a:latin typeface="Decoy" panose="02080003040304020404" pitchFamily="18" charset="77"/>
                <a:cs typeface="Decoy-Medium"/>
              </a:rPr>
              <a:t>you</a:t>
            </a:r>
            <a:r>
              <a:rPr sz="3200" b="1" spc="-100" dirty="0">
                <a:latin typeface="Decoy" panose="02080003040304020404" pitchFamily="18" charset="77"/>
                <a:cs typeface="Decoy-Medium"/>
              </a:rPr>
              <a:t> </a:t>
            </a:r>
            <a:r>
              <a:rPr sz="3200" b="1" spc="-25" dirty="0">
                <a:latin typeface="Decoy" panose="02080003040304020404" pitchFamily="18" charset="77"/>
                <a:cs typeface="Decoy-Medium"/>
              </a:rPr>
              <a:t>have</a:t>
            </a:r>
            <a:r>
              <a:rPr sz="3200" b="1" spc="-105" dirty="0">
                <a:latin typeface="Decoy" panose="02080003040304020404" pitchFamily="18" charset="77"/>
                <a:cs typeface="Decoy-Medium"/>
              </a:rPr>
              <a:t> </a:t>
            </a:r>
            <a:r>
              <a:rPr sz="3200" b="1" dirty="0">
                <a:latin typeface="Decoy" panose="02080003040304020404" pitchFamily="18" charset="77"/>
                <a:cs typeface="Decoy-Medium"/>
              </a:rPr>
              <a:t>for</a:t>
            </a:r>
            <a:r>
              <a:rPr sz="3200" b="1" spc="-100" dirty="0">
                <a:latin typeface="Decoy" panose="02080003040304020404" pitchFamily="18" charset="77"/>
                <a:cs typeface="Decoy-Medium"/>
              </a:rPr>
              <a:t> </a:t>
            </a:r>
            <a:r>
              <a:rPr sz="3200" b="1" spc="-35" dirty="0">
                <a:latin typeface="Decoy" panose="02080003040304020404" pitchFamily="18" charset="77"/>
                <a:cs typeface="Decoy-Medium"/>
              </a:rPr>
              <a:t>facilitating</a:t>
            </a:r>
            <a:r>
              <a:rPr sz="3200" b="1" spc="-100" dirty="0">
                <a:latin typeface="Decoy" panose="02080003040304020404" pitchFamily="18" charset="77"/>
                <a:cs typeface="Decoy-Medium"/>
              </a:rPr>
              <a:t> </a:t>
            </a:r>
            <a:r>
              <a:rPr sz="3200" b="1" spc="-50" dirty="0">
                <a:latin typeface="Decoy" panose="02080003040304020404" pitchFamily="18" charset="77"/>
                <a:cs typeface="Decoy-Medium"/>
              </a:rPr>
              <a:t>a </a:t>
            </a:r>
            <a:r>
              <a:rPr sz="3200" b="1" spc="-20" dirty="0">
                <a:latin typeface="Decoy" panose="02080003040304020404" pitchFamily="18" charset="77"/>
                <a:cs typeface="Decoy-Medium"/>
              </a:rPr>
              <a:t>program</a:t>
            </a:r>
            <a:r>
              <a:rPr sz="3200" b="1" spc="-125" dirty="0">
                <a:latin typeface="Decoy" panose="02080003040304020404" pitchFamily="18" charset="77"/>
                <a:cs typeface="Decoy-Medium"/>
              </a:rPr>
              <a:t> </a:t>
            </a:r>
            <a:r>
              <a:rPr sz="3200" b="1" spc="-10" dirty="0">
                <a:latin typeface="Decoy" panose="02080003040304020404" pitchFamily="18" charset="77"/>
                <a:cs typeface="Decoy-Medium"/>
              </a:rPr>
              <a:t>using</a:t>
            </a:r>
            <a:r>
              <a:rPr sz="3200" b="1" spc="-120" dirty="0">
                <a:latin typeface="Decoy" panose="02080003040304020404" pitchFamily="18" charset="77"/>
                <a:cs typeface="Decoy-Medium"/>
              </a:rPr>
              <a:t> </a:t>
            </a:r>
            <a:r>
              <a:rPr sz="3200" b="1" dirty="0">
                <a:latin typeface="Decoy" panose="02080003040304020404" pitchFamily="18" charset="77"/>
                <a:cs typeface="Decoy-Medium"/>
              </a:rPr>
              <a:t>the</a:t>
            </a:r>
            <a:r>
              <a:rPr sz="3200" b="1" spc="-125" dirty="0">
                <a:latin typeface="Decoy" panose="02080003040304020404" pitchFamily="18" charset="77"/>
                <a:cs typeface="Decoy-Medium"/>
              </a:rPr>
              <a:t> </a:t>
            </a:r>
            <a:r>
              <a:rPr sz="3200" b="1" dirty="0">
                <a:latin typeface="Decoy" panose="02080003040304020404" pitchFamily="18" charset="77"/>
                <a:cs typeface="Decoy-Medium"/>
              </a:rPr>
              <a:t>kit</a:t>
            </a:r>
            <a:r>
              <a:rPr sz="3200" b="1" spc="-120" dirty="0">
                <a:latin typeface="Decoy" panose="02080003040304020404" pitchFamily="18" charset="77"/>
                <a:cs typeface="Decoy-Medium"/>
              </a:rPr>
              <a:t> </a:t>
            </a:r>
            <a:r>
              <a:rPr sz="3200" b="1" spc="-10" dirty="0">
                <a:latin typeface="Decoy" panose="02080003040304020404" pitchFamily="18" charset="77"/>
                <a:cs typeface="Decoy-Medium"/>
              </a:rPr>
              <a:t>materials</a:t>
            </a:r>
            <a:r>
              <a:rPr sz="2550" b="1" spc="-10" dirty="0">
                <a:latin typeface="Decoy" panose="02080003040304020404" pitchFamily="18" charset="77"/>
                <a:cs typeface="Decoy-Medium"/>
              </a:rPr>
              <a:t>?</a:t>
            </a:r>
            <a:endParaRPr sz="2550" b="1" dirty="0">
              <a:latin typeface="Decoy" panose="02080003040304020404" pitchFamily="18" charset="77"/>
              <a:cs typeface="Decoy-Medium"/>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8"/>
        <p:cNvGrpSpPr/>
        <p:nvPr/>
      </p:nvGrpSpPr>
      <p:grpSpPr>
        <a:xfrm>
          <a:off x="0" y="0"/>
          <a:ext cx="0" cy="0"/>
          <a:chOff x="0" y="0"/>
          <a:chExt cx="0" cy="0"/>
        </a:xfrm>
      </p:grpSpPr>
      <p:pic>
        <p:nvPicPr>
          <p:cNvPr id="229" name="Google Shape;229;p36" descr="A screenshot of a cell phone&#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87557" y="37630"/>
            <a:ext cx="10225024" cy="9068722"/>
          </a:xfrm>
          <a:prstGeom prst="rect">
            <a:avLst/>
          </a:prstGeom>
          <a:noFill/>
          <a:ln>
            <a:noFill/>
          </a:ln>
        </p:spPr>
      </p:pic>
      <p:sp>
        <p:nvSpPr>
          <p:cNvPr id="230" name="Google Shape;230;p36"/>
          <p:cNvSpPr txBox="1"/>
          <p:nvPr/>
        </p:nvSpPr>
        <p:spPr>
          <a:xfrm>
            <a:off x="10693422" y="1853422"/>
            <a:ext cx="5462400" cy="6470050"/>
          </a:xfrm>
          <a:prstGeom prst="rect">
            <a:avLst/>
          </a:prstGeom>
          <a:noFill/>
          <a:ln>
            <a:noFill/>
          </a:ln>
        </p:spPr>
        <p:txBody>
          <a:bodyPr spcFirstLastPara="1" wrap="square" lIns="121911" tIns="60933" rIns="121911" bIns="60933" anchor="t" anchorCtr="0">
            <a:spAutoFit/>
          </a:bodyPr>
          <a:lstStyle/>
          <a:p>
            <a:pPr>
              <a:buSzPts val="1800"/>
            </a:pPr>
            <a:r>
              <a:rPr lang="en" sz="3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Volunteers will take temperature, cloud, and land cover observations using simple tools (smart phone and thermometer) before and after the 2023 and 2024 eclipses.</a:t>
            </a:r>
            <a:endParaRPr sz="3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a:p>
            <a:pPr>
              <a:buSzPts val="1800"/>
            </a:pPr>
            <a:endParaRPr sz="3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a:p>
            <a:pPr>
              <a:buSzPts val="1800"/>
            </a:pPr>
            <a:r>
              <a:rPr lang="en" sz="3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Observations needed on and off the eclipse path</a:t>
            </a:r>
            <a:endParaRPr sz="3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a:p>
            <a:pPr>
              <a:buSzPts val="1800"/>
            </a:pPr>
            <a:endParaRPr sz="2844"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a:p>
            <a:pPr>
              <a:buSzPts val="1800"/>
            </a:pPr>
            <a:r>
              <a:rPr lang="en" sz="3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The GLOBE Observer team seeks U.S. library partners!</a:t>
            </a:r>
            <a:endParaRPr sz="32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pic>
        <p:nvPicPr>
          <p:cNvPr id="231" name="Google Shape;231;p36"/>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4732391" y="7894686"/>
            <a:ext cx="1300480" cy="1300480"/>
          </a:xfrm>
          <a:prstGeom prst="rect">
            <a:avLst/>
          </a:prstGeom>
          <a:noFill/>
          <a:ln>
            <a:noFill/>
          </a:ln>
        </p:spPr>
      </p:pic>
      <p:pic>
        <p:nvPicPr>
          <p:cNvPr id="232" name="Google Shape;232;p36"/>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3304539" y="8089248"/>
            <a:ext cx="1300480" cy="953685"/>
          </a:xfrm>
          <a:prstGeom prst="rect">
            <a:avLst/>
          </a:prstGeom>
          <a:noFill/>
          <a:ln>
            <a:noFill/>
          </a:ln>
        </p:spPr>
      </p:pic>
      <p:pic>
        <p:nvPicPr>
          <p:cNvPr id="233" name="Google Shape;233;p36"/>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1828978" y="3912267"/>
            <a:ext cx="2438404" cy="1048512"/>
          </a:xfrm>
          <a:prstGeom prst="rect">
            <a:avLst/>
          </a:prstGeom>
          <a:noFill/>
          <a:ln>
            <a:noFill/>
          </a:ln>
        </p:spPr>
      </p:pic>
      <p:grpSp>
        <p:nvGrpSpPr>
          <p:cNvPr id="234" name="Google Shape;234;p36"/>
          <p:cNvGrpSpPr/>
          <p:nvPr/>
        </p:nvGrpSpPr>
        <p:grpSpPr>
          <a:xfrm>
            <a:off x="11542406" y="28117"/>
            <a:ext cx="3657772" cy="1462969"/>
            <a:chOff x="2720675" y="3618175"/>
            <a:chExt cx="2238600" cy="897600"/>
          </a:xfrm>
        </p:grpSpPr>
        <p:sp>
          <p:nvSpPr>
            <p:cNvPr id="235" name="Google Shape;235;p36"/>
            <p:cNvSpPr/>
            <p:nvPr/>
          </p:nvSpPr>
          <p:spPr>
            <a:xfrm>
              <a:off x="2720675" y="3618175"/>
              <a:ext cx="2238600" cy="8976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162533" tIns="162533" rIns="162533" bIns="162533" anchor="ctr" anchorCtr="0">
              <a:noAutofit/>
            </a:bodyPr>
            <a:lstStyle/>
            <a:p>
              <a:endParaRPr sz="4445"/>
            </a:p>
          </p:txBody>
        </p:sp>
        <p:pic>
          <p:nvPicPr>
            <p:cNvPr id="236" name="Google Shape;236;p36" descr="A picture containing text, clipart&#10;&#10;Description automatically generated"/>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2836118" y="3790252"/>
              <a:ext cx="1975386" cy="609850"/>
            </a:xfrm>
            <a:prstGeom prst="rect">
              <a:avLst/>
            </a:prstGeom>
            <a:noFill/>
            <a:ln>
              <a:noFill/>
            </a:ln>
          </p:spPr>
        </p:pic>
      </p:grpSp>
    </p:spTree>
    <p:extLst>
      <p:ext uri="{BB962C8B-B14F-4D97-AF65-F5344CB8AC3E}">
        <p14:creationId xmlns:p14="http://schemas.microsoft.com/office/powerpoint/2010/main" val="21746769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grpSp>
        <p:nvGrpSpPr>
          <p:cNvPr id="242" name="Google Shape;242;p37"/>
          <p:cNvGrpSpPr/>
          <p:nvPr/>
        </p:nvGrpSpPr>
        <p:grpSpPr>
          <a:xfrm>
            <a:off x="5930297" y="593165"/>
            <a:ext cx="5344800" cy="3946369"/>
            <a:chOff x="428431" y="1640016"/>
            <a:chExt cx="4008600" cy="2959777"/>
          </a:xfrm>
        </p:grpSpPr>
        <p:pic>
          <p:nvPicPr>
            <p:cNvPr id="243" name="Google Shape;243;p37" descr="Icon&#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4568007">
              <a:off x="550733" y="1656419"/>
              <a:ext cx="1861606" cy="1828800"/>
            </a:xfrm>
            <a:prstGeom prst="rect">
              <a:avLst/>
            </a:prstGeom>
            <a:noFill/>
            <a:ln>
              <a:noFill/>
            </a:ln>
          </p:spPr>
        </p:pic>
        <p:pic>
          <p:nvPicPr>
            <p:cNvPr id="244" name="Google Shape;244;p37" descr="Diagram&#10;&#10;Description automatically generated"/>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331149" y="1692678"/>
              <a:ext cx="1869622" cy="1828800"/>
            </a:xfrm>
            <a:prstGeom prst="rect">
              <a:avLst/>
            </a:prstGeom>
            <a:noFill/>
            <a:ln>
              <a:noFill/>
            </a:ln>
          </p:spPr>
        </p:pic>
        <p:sp>
          <p:nvSpPr>
            <p:cNvPr id="245" name="Google Shape;245;p37"/>
            <p:cNvSpPr txBox="1"/>
            <p:nvPr/>
          </p:nvSpPr>
          <p:spPr>
            <a:xfrm>
              <a:off x="428431" y="3543006"/>
              <a:ext cx="4008600" cy="1056787"/>
            </a:xfrm>
            <a:prstGeom prst="rect">
              <a:avLst/>
            </a:prstGeom>
            <a:noFill/>
            <a:ln>
              <a:noFill/>
            </a:ln>
          </p:spPr>
          <p:txBody>
            <a:bodyPr spcFirstLastPara="1" wrap="square" lIns="121911" tIns="60933" rIns="121911" bIns="60933" anchor="t" anchorCtr="0">
              <a:spAutoFit/>
            </a:bodyPr>
            <a:lstStyle/>
            <a:p>
              <a:pPr algn="ctr"/>
              <a:r>
                <a:rPr lang="en" sz="2489"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Bilingual GLOBE Observer </a:t>
              </a:r>
              <a:r>
                <a:rPr lang="en" sz="4445"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C</a:t>
              </a:r>
              <a:r>
                <a:rPr lang="en" sz="2489"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ard </a:t>
              </a:r>
              <a:br>
                <a:rPr lang="en" sz="1956"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br>
              <a:r>
                <a:rPr lang="en" sz="1956"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use center hole as a pinhole camera</a:t>
              </a:r>
              <a:br>
                <a:rPr lang="en" sz="1956"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br>
              <a:r>
                <a:rPr lang="en" sz="1956"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100 per library</a:t>
              </a:r>
              <a:endParaRPr sz="1956" dirty="0"/>
            </a:p>
          </p:txBody>
        </p:sp>
      </p:grpSp>
      <p:grpSp>
        <p:nvGrpSpPr>
          <p:cNvPr id="246" name="Google Shape;246;p37"/>
          <p:cNvGrpSpPr/>
          <p:nvPr/>
        </p:nvGrpSpPr>
        <p:grpSpPr>
          <a:xfrm>
            <a:off x="10738775" y="673761"/>
            <a:ext cx="5344800" cy="3391645"/>
            <a:chOff x="3830427" y="1218997"/>
            <a:chExt cx="4008600" cy="2543733"/>
          </a:xfrm>
        </p:grpSpPr>
        <p:pic>
          <p:nvPicPr>
            <p:cNvPr id="247" name="Google Shape;247;p37" descr="Graphical user interface, application, website&#10;&#10;Description automatically generated"/>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327362" y="1218997"/>
              <a:ext cx="1856392" cy="1371601"/>
            </a:xfrm>
            <a:prstGeom prst="rect">
              <a:avLst/>
            </a:prstGeom>
            <a:noFill/>
            <a:ln>
              <a:noFill/>
            </a:ln>
            <a:effectLst>
              <a:outerShdw blurRad="50800" dist="50800" dir="5400000" algn="ctr" rotWithShape="0">
                <a:schemeClr val="lt2"/>
              </a:outerShdw>
            </a:effectLst>
          </p:spPr>
        </p:pic>
        <p:pic>
          <p:nvPicPr>
            <p:cNvPr id="248" name="Google Shape;248;p37" descr="Graphical user interface, application&#10;&#10;Description automatically generated"/>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814688" y="1751838"/>
              <a:ext cx="1836172" cy="1371601"/>
            </a:xfrm>
            <a:prstGeom prst="rect">
              <a:avLst/>
            </a:prstGeom>
            <a:noFill/>
            <a:ln>
              <a:noFill/>
            </a:ln>
            <a:effectLst>
              <a:outerShdw blurRad="50800" dist="50800" dir="5400000" algn="ctr" rotWithShape="0">
                <a:schemeClr val="lt2"/>
              </a:outerShdw>
            </a:effectLst>
          </p:spPr>
        </p:pic>
        <p:sp>
          <p:nvSpPr>
            <p:cNvPr id="249" name="Google Shape;249;p37"/>
            <p:cNvSpPr txBox="1"/>
            <p:nvPr/>
          </p:nvSpPr>
          <p:spPr>
            <a:xfrm>
              <a:off x="3830427" y="3136974"/>
              <a:ext cx="4008600" cy="625756"/>
            </a:xfrm>
            <a:prstGeom prst="rect">
              <a:avLst/>
            </a:prstGeom>
            <a:noFill/>
            <a:ln>
              <a:noFill/>
            </a:ln>
          </p:spPr>
          <p:txBody>
            <a:bodyPr spcFirstLastPara="1" wrap="square" lIns="121911" tIns="60933" rIns="121911" bIns="60933" anchor="t" anchorCtr="0">
              <a:spAutoFit/>
            </a:bodyPr>
            <a:lstStyle/>
            <a:p>
              <a:pPr algn="ctr"/>
              <a:r>
                <a:rPr lang="en" sz="2489"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Bilingual GLOBE Sky Windows </a:t>
              </a:r>
              <a:br>
                <a:rPr lang="en" sz="2133"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br>
              <a:r>
                <a:rPr lang="en" sz="2133"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100 per library</a:t>
              </a:r>
              <a:endParaRPr sz="1956"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grpSp>
      <p:grpSp>
        <p:nvGrpSpPr>
          <p:cNvPr id="250" name="Google Shape;250;p37"/>
          <p:cNvGrpSpPr/>
          <p:nvPr/>
        </p:nvGrpSpPr>
        <p:grpSpPr>
          <a:xfrm>
            <a:off x="5902752" y="4546069"/>
            <a:ext cx="5366983" cy="2448231"/>
            <a:chOff x="2683909" y="4083541"/>
            <a:chExt cx="4025237" cy="1836173"/>
          </a:xfrm>
        </p:grpSpPr>
        <p:pic>
          <p:nvPicPr>
            <p:cNvPr id="251" name="Google Shape;251;p37" descr="A picture containing text, clock&#10;&#10;Description automatically generated"/>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2683909" y="4083541"/>
              <a:ext cx="1836173" cy="1836173"/>
            </a:xfrm>
            <a:prstGeom prst="rect">
              <a:avLst/>
            </a:prstGeom>
            <a:noFill/>
            <a:ln>
              <a:noFill/>
            </a:ln>
          </p:spPr>
        </p:pic>
        <p:sp>
          <p:nvSpPr>
            <p:cNvPr id="252" name="Google Shape;252;p37"/>
            <p:cNvSpPr txBox="1"/>
            <p:nvPr/>
          </p:nvSpPr>
          <p:spPr>
            <a:xfrm>
              <a:off x="4164246" y="4366864"/>
              <a:ext cx="2544900" cy="1405632"/>
            </a:xfrm>
            <a:prstGeom prst="rect">
              <a:avLst/>
            </a:prstGeom>
            <a:noFill/>
            <a:ln>
              <a:noFill/>
            </a:ln>
          </p:spPr>
          <p:txBody>
            <a:bodyPr spcFirstLastPara="1" wrap="square" lIns="121911" tIns="60933" rIns="121911" bIns="60933" anchor="t" anchorCtr="0">
              <a:spAutoFit/>
            </a:bodyPr>
            <a:lstStyle/>
            <a:p>
              <a:r>
                <a:rPr lang="en" sz="2489"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Digital talking air temperature thermometer </a:t>
              </a:r>
              <a:br>
                <a:rPr lang="en" sz="2489"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br>
              <a:r>
                <a:rPr lang="en" sz="1956"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One per library </a:t>
              </a:r>
              <a:br>
                <a:rPr lang="en" sz="1956"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br>
              <a:r>
                <a:rPr lang="en" sz="1956"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(limited supply of Spanish)</a:t>
              </a:r>
              <a:endParaRPr sz="1956" dirty="0"/>
            </a:p>
          </p:txBody>
        </p:sp>
      </p:grpSp>
      <p:grpSp>
        <p:nvGrpSpPr>
          <p:cNvPr id="253" name="Google Shape;253;p37"/>
          <p:cNvGrpSpPr/>
          <p:nvPr/>
        </p:nvGrpSpPr>
        <p:grpSpPr>
          <a:xfrm>
            <a:off x="10749611" y="4462490"/>
            <a:ext cx="5344800" cy="3641974"/>
            <a:chOff x="7518608" y="1411267"/>
            <a:chExt cx="4008600" cy="2731480"/>
          </a:xfrm>
        </p:grpSpPr>
        <p:pic>
          <p:nvPicPr>
            <p:cNvPr id="254" name="Google Shape;254;p37" descr="A picture containing text, smoke, stack, screenshot&#10;&#10;Description automatically generated"/>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9706558" y="1411267"/>
              <a:ext cx="1414360" cy="1828800"/>
            </a:xfrm>
            <a:prstGeom prst="rect">
              <a:avLst/>
            </a:prstGeom>
            <a:noFill/>
            <a:ln>
              <a:noFill/>
            </a:ln>
          </p:spPr>
        </p:pic>
        <p:sp>
          <p:nvSpPr>
            <p:cNvPr id="255" name="Google Shape;255;p37"/>
            <p:cNvSpPr txBox="1"/>
            <p:nvPr/>
          </p:nvSpPr>
          <p:spPr>
            <a:xfrm>
              <a:off x="7518608" y="3250140"/>
              <a:ext cx="4008600" cy="892607"/>
            </a:xfrm>
            <a:prstGeom prst="rect">
              <a:avLst/>
            </a:prstGeom>
            <a:noFill/>
            <a:ln>
              <a:noFill/>
            </a:ln>
          </p:spPr>
          <p:txBody>
            <a:bodyPr spcFirstLastPara="1" wrap="square" lIns="121911" tIns="60933" rIns="121911" bIns="60933" anchor="t" anchorCtr="0">
              <a:spAutoFit/>
            </a:bodyPr>
            <a:lstStyle/>
            <a:p>
              <a:pPr marL="451561" algn="ctr"/>
              <a:r>
                <a:rPr lang="en" sz="2489"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Elementary GLOBE Clouds Books</a:t>
              </a:r>
              <a:endParaRPr sz="1956" dirty="0"/>
            </a:p>
            <a:p>
              <a:pPr marL="451561" algn="ctr"/>
              <a:r>
                <a:rPr lang="en" sz="1956"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rPr>
                <a:t>English and Spanish</a:t>
              </a:r>
              <a:endParaRPr sz="1956"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pic>
          <p:nvPicPr>
            <p:cNvPr id="256" name="Google Shape;256;p37" descr="A picture containing text, stack, smoke, weapon&#10;&#10;Description automatically generated"/>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8170722" y="1411267"/>
              <a:ext cx="1422400" cy="1828800"/>
            </a:xfrm>
            <a:prstGeom prst="rect">
              <a:avLst/>
            </a:prstGeom>
            <a:noFill/>
            <a:ln>
              <a:noFill/>
            </a:ln>
          </p:spPr>
        </p:pic>
      </p:grpSp>
      <p:sp>
        <p:nvSpPr>
          <p:cNvPr id="257" name="Google Shape;257;p37"/>
          <p:cNvSpPr txBox="1"/>
          <p:nvPr/>
        </p:nvSpPr>
        <p:spPr>
          <a:xfrm>
            <a:off x="5787156" y="7474934"/>
            <a:ext cx="6572800" cy="1696051"/>
          </a:xfrm>
          <a:prstGeom prst="rect">
            <a:avLst/>
          </a:prstGeom>
          <a:noFill/>
          <a:ln>
            <a:noFill/>
          </a:ln>
        </p:spPr>
        <p:txBody>
          <a:bodyPr spcFirstLastPara="1" wrap="square" lIns="162533" tIns="162533" rIns="162533" bIns="162533" anchor="t" anchorCtr="0">
            <a:spAutoFit/>
          </a:bodyPr>
          <a:lstStyle/>
          <a:p>
            <a:pPr algn="ctr"/>
            <a:r>
              <a:rPr lang="en" sz="2844" dirty="0">
                <a:latin typeface="Open Sans" panose="020B0606030504020204" pitchFamily="34" charset="0"/>
                <a:ea typeface="Open Sans" panose="020B0606030504020204" pitchFamily="34" charset="0"/>
                <a:cs typeface="Open Sans" panose="020B0606030504020204" pitchFamily="34" charset="0"/>
                <a:sym typeface="Calibri"/>
              </a:rPr>
              <a:t>Plus more resources and activities </a:t>
            </a:r>
            <a:endParaRPr sz="2844" dirty="0">
              <a:latin typeface="Open Sans" panose="020B0606030504020204" pitchFamily="34" charset="0"/>
              <a:ea typeface="Open Sans" panose="020B0606030504020204" pitchFamily="34" charset="0"/>
              <a:cs typeface="Open Sans" panose="020B0606030504020204" pitchFamily="34" charset="0"/>
              <a:sym typeface="Calibri"/>
            </a:endParaRPr>
          </a:p>
          <a:p>
            <a:pPr algn="ctr"/>
            <a:r>
              <a:rPr lang="en" sz="2844" dirty="0">
                <a:latin typeface="Open Sans" panose="020B0606030504020204" pitchFamily="34" charset="0"/>
                <a:ea typeface="Open Sans" panose="020B0606030504020204" pitchFamily="34" charset="0"/>
                <a:cs typeface="Open Sans" panose="020B0606030504020204" pitchFamily="34" charset="0"/>
                <a:sym typeface="Calibri"/>
              </a:rPr>
              <a:t>will be online at:</a:t>
            </a:r>
            <a:endParaRPr sz="2844" dirty="0">
              <a:latin typeface="Open Sans" panose="020B0606030504020204" pitchFamily="34" charset="0"/>
              <a:ea typeface="Open Sans" panose="020B0606030504020204" pitchFamily="34" charset="0"/>
              <a:cs typeface="Open Sans" panose="020B0606030504020204" pitchFamily="34" charset="0"/>
              <a:sym typeface="Calibri"/>
            </a:endParaRPr>
          </a:p>
          <a:p>
            <a:pPr algn="ctr"/>
            <a:r>
              <a:rPr lang="en" sz="3200" dirty="0" err="1">
                <a:latin typeface="Open Sans" panose="020B0606030504020204" pitchFamily="34" charset="0"/>
                <a:ea typeface="Open Sans" panose="020B0606030504020204" pitchFamily="34" charset="0"/>
                <a:cs typeface="Open Sans" panose="020B0606030504020204" pitchFamily="34" charset="0"/>
                <a:sym typeface="Calibri"/>
              </a:rPr>
              <a:t>observer.globe.gov</a:t>
            </a:r>
            <a:r>
              <a:rPr lang="en" sz="3200" dirty="0">
                <a:latin typeface="Open Sans" panose="020B0606030504020204" pitchFamily="34" charset="0"/>
                <a:ea typeface="Open Sans" panose="020B0606030504020204" pitchFamily="34" charset="0"/>
                <a:cs typeface="Open Sans" panose="020B0606030504020204" pitchFamily="34" charset="0"/>
                <a:sym typeface="Calibri"/>
              </a:rPr>
              <a:t>/eclipse</a:t>
            </a:r>
            <a:endParaRPr sz="3200" dirty="0">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259" name="Google Shape;259;p37"/>
          <p:cNvSpPr txBox="1"/>
          <p:nvPr/>
        </p:nvSpPr>
        <p:spPr>
          <a:xfrm>
            <a:off x="386254" y="2208130"/>
            <a:ext cx="5227558" cy="4637112"/>
          </a:xfrm>
          <a:prstGeom prst="rect">
            <a:avLst/>
          </a:prstGeom>
          <a:solidFill>
            <a:schemeClr val="lt1"/>
          </a:solidFill>
          <a:ln>
            <a:noFill/>
          </a:ln>
        </p:spPr>
        <p:txBody>
          <a:bodyPr spcFirstLastPara="1" wrap="square" lIns="162533" tIns="162533" rIns="162533" bIns="162533" anchor="t" anchorCtr="0">
            <a:spAutoFit/>
          </a:bodyPr>
          <a:lstStyle/>
          <a:p>
            <a:r>
              <a:rPr lang="en" sz="3000" dirty="0">
                <a:latin typeface="Open Sans" panose="020B0606030504020204" pitchFamily="34" charset="0"/>
                <a:ea typeface="Open Sans" panose="020B0606030504020204" pitchFamily="34" charset="0"/>
                <a:cs typeface="Open Sans" panose="020B0606030504020204" pitchFamily="34" charset="0"/>
                <a:sym typeface="Calibri"/>
              </a:rPr>
              <a:t>Opportunity for Libraries</a:t>
            </a:r>
            <a:endParaRPr sz="3000" dirty="0">
              <a:latin typeface="Open Sans" panose="020B0606030504020204" pitchFamily="34" charset="0"/>
              <a:ea typeface="Open Sans" panose="020B0606030504020204" pitchFamily="34" charset="0"/>
              <a:cs typeface="Open Sans" panose="020B0606030504020204" pitchFamily="34" charset="0"/>
              <a:sym typeface="Calibri"/>
            </a:endParaRPr>
          </a:p>
          <a:p>
            <a:endParaRPr sz="3000" dirty="0">
              <a:latin typeface="Open Sans" panose="020B0606030504020204" pitchFamily="34" charset="0"/>
              <a:ea typeface="Open Sans" panose="020B0606030504020204" pitchFamily="34" charset="0"/>
              <a:cs typeface="Open Sans" panose="020B0606030504020204" pitchFamily="34" charset="0"/>
              <a:sym typeface="Calibri"/>
            </a:endParaRPr>
          </a:p>
          <a:p>
            <a:r>
              <a:rPr lang="en" sz="3000" dirty="0">
                <a:latin typeface="Open Sans" panose="020B0606030504020204" pitchFamily="34" charset="0"/>
                <a:ea typeface="Open Sans" panose="020B0606030504020204" pitchFamily="34" charset="0"/>
                <a:cs typeface="Open Sans" panose="020B0606030504020204" pitchFamily="34" charset="0"/>
                <a:sym typeface="Calibri"/>
              </a:rPr>
              <a:t>Up to 100 U.S. public libraries will receive GLOBE Observer Eclipse kits and ongoing support. Resources are shown that will be included in the kit.</a:t>
            </a:r>
            <a:endParaRPr sz="3000" dirty="0">
              <a:latin typeface="Open Sans" panose="020B0606030504020204" pitchFamily="34" charset="0"/>
              <a:ea typeface="Open Sans" panose="020B0606030504020204" pitchFamily="34" charset="0"/>
              <a:cs typeface="Open Sans" panose="020B0606030504020204" pitchFamily="34" charset="0"/>
              <a:sym typeface="Calibri"/>
            </a:endParaRPr>
          </a:p>
          <a:p>
            <a:endParaRPr sz="2000" dirty="0">
              <a:latin typeface="Open Sans" panose="020B0606030504020204" pitchFamily="34" charset="0"/>
              <a:ea typeface="Open Sans" panose="020B0606030504020204" pitchFamily="34" charset="0"/>
              <a:cs typeface="Open Sans" panose="020B0606030504020204" pitchFamily="34" charset="0"/>
              <a:sym typeface="Calibri"/>
            </a:endParaRPr>
          </a:p>
          <a:p>
            <a:endParaRPr lang="en" sz="2000"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grpSp>
        <p:nvGrpSpPr>
          <p:cNvPr id="260" name="Google Shape;260;p37"/>
          <p:cNvGrpSpPr/>
          <p:nvPr/>
        </p:nvGrpSpPr>
        <p:grpSpPr>
          <a:xfrm>
            <a:off x="914140" y="12517"/>
            <a:ext cx="3657772" cy="1462969"/>
            <a:chOff x="2720675" y="3618175"/>
            <a:chExt cx="2238600" cy="897600"/>
          </a:xfrm>
        </p:grpSpPr>
        <p:sp>
          <p:nvSpPr>
            <p:cNvPr id="261" name="Google Shape;261;p37"/>
            <p:cNvSpPr/>
            <p:nvPr/>
          </p:nvSpPr>
          <p:spPr>
            <a:xfrm>
              <a:off x="2720675" y="3618175"/>
              <a:ext cx="2238600" cy="8976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162533" tIns="162533" rIns="162533" bIns="162533" anchor="ctr" anchorCtr="0">
              <a:noAutofit/>
            </a:bodyPr>
            <a:lstStyle/>
            <a:p>
              <a:endParaRPr sz="4445"/>
            </a:p>
          </p:txBody>
        </p:sp>
        <p:pic>
          <p:nvPicPr>
            <p:cNvPr id="262" name="Google Shape;262;p37" descr="A picture containing text, clipart&#10;&#10;Description automatically generated"/>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2836118" y="3790252"/>
              <a:ext cx="1975386" cy="609850"/>
            </a:xfrm>
            <a:prstGeom prst="rect">
              <a:avLst/>
            </a:prstGeom>
            <a:noFill/>
            <a:ln>
              <a:noFill/>
            </a:ln>
          </p:spPr>
        </p:pic>
      </p:grpSp>
      <p:pic>
        <p:nvPicPr>
          <p:cNvPr id="263" name="Google Shape;263;p37"/>
          <p:cNvPicPr preferRelativeResize="0"/>
          <p:nvPr/>
        </p:nvPicPr>
        <p:blipFill>
          <a:blip r:embed="rId11" cstate="email">
            <a:alphaModFix/>
            <a:extLst>
              <a:ext uri="{28A0092B-C50C-407E-A947-70E740481C1C}">
                <a14:useLocalDpi xmlns:a14="http://schemas.microsoft.com/office/drawing/2010/main"/>
              </a:ext>
            </a:extLst>
          </a:blip>
          <a:stretch>
            <a:fillRect/>
          </a:stretch>
        </p:blipFill>
        <p:spPr>
          <a:xfrm>
            <a:off x="14732391" y="7894686"/>
            <a:ext cx="1300480" cy="1300480"/>
          </a:xfrm>
          <a:prstGeom prst="rect">
            <a:avLst/>
          </a:prstGeom>
          <a:noFill/>
          <a:ln>
            <a:noFill/>
          </a:ln>
        </p:spPr>
      </p:pic>
      <p:pic>
        <p:nvPicPr>
          <p:cNvPr id="264" name="Google Shape;264;p37"/>
          <p:cNvPicPr preferRelativeResize="0"/>
          <p:nvPr/>
        </p:nvPicPr>
        <p:blipFill>
          <a:blip r:embed="rId12" cstate="email">
            <a:alphaModFix/>
            <a:extLst>
              <a:ext uri="{28A0092B-C50C-407E-A947-70E740481C1C}">
                <a14:useLocalDpi xmlns:a14="http://schemas.microsoft.com/office/drawing/2010/main"/>
              </a:ext>
            </a:extLst>
          </a:blip>
          <a:stretch>
            <a:fillRect/>
          </a:stretch>
        </p:blipFill>
        <p:spPr>
          <a:xfrm>
            <a:off x="13304539" y="8089248"/>
            <a:ext cx="1300480" cy="953685"/>
          </a:xfrm>
          <a:prstGeom prst="rect">
            <a:avLst/>
          </a:prstGeom>
          <a:noFill/>
          <a:ln>
            <a:noFill/>
          </a:ln>
        </p:spPr>
      </p:pic>
    </p:spTree>
    <p:extLst>
      <p:ext uri="{BB962C8B-B14F-4D97-AF65-F5344CB8AC3E}">
        <p14:creationId xmlns:p14="http://schemas.microsoft.com/office/powerpoint/2010/main" val="40319789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DD6A97-9339-A8AB-9541-9BC1C1475497}"/>
              </a:ext>
            </a:extLst>
          </p:cNvPr>
          <p:cNvPicPr>
            <a:picLocks noChangeAspect="1"/>
          </p:cNvPicPr>
          <p:nvPr/>
        </p:nvPicPr>
        <p:blipFill rotWithShape="1">
          <a:blip r:embed="rId2" cstate="email">
            <a:alphaModFix amt="25000"/>
            <a:extLst>
              <a:ext uri="{28A0092B-C50C-407E-A947-70E740481C1C}">
                <a14:useLocalDpi xmlns:a14="http://schemas.microsoft.com/office/drawing/2010/main"/>
              </a:ext>
            </a:extLst>
          </a:blip>
          <a:srcRect r="19631" b="38318"/>
          <a:stretch/>
        </p:blipFill>
        <p:spPr>
          <a:xfrm>
            <a:off x="6619498" y="1723024"/>
            <a:ext cx="9636503" cy="7420976"/>
          </a:xfrm>
          <a:prstGeom prst="rect">
            <a:avLst/>
          </a:prstGeom>
        </p:spPr>
      </p:pic>
      <p:sp>
        <p:nvSpPr>
          <p:cNvPr id="2" name="Title 1">
            <a:extLst>
              <a:ext uri="{FF2B5EF4-FFF2-40B4-BE49-F238E27FC236}">
                <a16:creationId xmlns:a16="http://schemas.microsoft.com/office/drawing/2014/main" id="{8DFFF8CD-82E7-9842-A884-A3BFFFF31294}"/>
              </a:ext>
            </a:extLst>
          </p:cNvPr>
          <p:cNvSpPr>
            <a:spLocks noGrp="1"/>
          </p:cNvSpPr>
          <p:nvPr>
            <p:ph type="title" idx="4294967295"/>
          </p:nvPr>
        </p:nvSpPr>
        <p:spPr>
          <a:xfrm>
            <a:off x="1435048" y="1033463"/>
            <a:ext cx="12523788" cy="1774825"/>
          </a:xfrm>
        </p:spPr>
        <p:txBody>
          <a:bodyPr>
            <a:normAutofit/>
          </a:bodyPr>
          <a:lstStyle/>
          <a:p>
            <a:r>
              <a:rPr lang="en-US" sz="4800" b="0" dirty="0">
                <a:latin typeface="Decoy" panose="02080003040304020404" pitchFamily="18" charset="77"/>
              </a:rPr>
              <a:t>Timeline for GLOBE Kits</a:t>
            </a:r>
          </a:p>
        </p:txBody>
      </p:sp>
      <p:sp>
        <p:nvSpPr>
          <p:cNvPr id="3" name="Content Placeholder 2">
            <a:extLst>
              <a:ext uri="{FF2B5EF4-FFF2-40B4-BE49-F238E27FC236}">
                <a16:creationId xmlns:a16="http://schemas.microsoft.com/office/drawing/2014/main" id="{6ED44676-277E-C310-0740-776C80D67816}"/>
              </a:ext>
            </a:extLst>
          </p:cNvPr>
          <p:cNvSpPr>
            <a:spLocks noGrp="1"/>
          </p:cNvSpPr>
          <p:nvPr>
            <p:ph type="body" idx="4294967295"/>
          </p:nvPr>
        </p:nvSpPr>
        <p:spPr>
          <a:xfrm>
            <a:off x="1435048" y="2587625"/>
            <a:ext cx="6611938" cy="5224463"/>
          </a:xfrm>
        </p:spPr>
        <p:txBody>
          <a:bodyPr>
            <a:normAutofit fontScale="92500" lnSpcReduction="20000"/>
          </a:bodyPr>
          <a:lstStyle/>
          <a:p>
            <a:pPr rtl="0" fontAlgn="base"/>
            <a:r>
              <a:rPr lang="en-US" sz="4000" b="0" dirty="0">
                <a:solidFill>
                  <a:schemeClr val="tx1"/>
                </a:solidFill>
                <a:latin typeface="Open Sans" panose="020B0606030504020204" pitchFamily="34" charset="0"/>
              </a:rPr>
              <a:t>May 4: Webinar on GLOBE Observer Eclipse Kits. ​</a:t>
            </a:r>
          </a:p>
          <a:p>
            <a:pPr marL="0" indent="0" fontAlgn="base">
              <a:buNone/>
            </a:pPr>
            <a:endParaRPr lang="en-US" sz="4000" b="0" dirty="0">
              <a:solidFill>
                <a:schemeClr val="tx1"/>
              </a:solidFill>
              <a:latin typeface="Open Sans" panose="020B0606030504020204" pitchFamily="34" charset="0"/>
            </a:endParaRPr>
          </a:p>
          <a:p>
            <a:pPr rtl="0" fontAlgn="base"/>
            <a:r>
              <a:rPr lang="en-US" sz="4000" b="0" dirty="0">
                <a:solidFill>
                  <a:schemeClr val="tx1"/>
                </a:solidFill>
                <a:latin typeface="Open Sans" panose="020B0606030504020204" pitchFamily="34" charset="0"/>
              </a:rPr>
              <a:t>May 31: Applications due for library kits.​</a:t>
            </a:r>
          </a:p>
          <a:p>
            <a:pPr marL="0" indent="0" fontAlgn="base">
              <a:buNone/>
            </a:pPr>
            <a:endParaRPr lang="en-US" sz="4000" b="0" dirty="0">
              <a:solidFill>
                <a:schemeClr val="tx1"/>
              </a:solidFill>
              <a:latin typeface="Open Sans" panose="020B0606030504020204" pitchFamily="34" charset="0"/>
            </a:endParaRPr>
          </a:p>
          <a:p>
            <a:pPr rtl="0" fontAlgn="base"/>
            <a:r>
              <a:rPr lang="en-US" sz="4000" b="0" dirty="0">
                <a:solidFill>
                  <a:schemeClr val="tx1"/>
                </a:solidFill>
                <a:latin typeface="Open Sans" panose="020B0606030504020204" pitchFamily="34" charset="0"/>
              </a:rPr>
              <a:t>Mid-June and July: Kits shipped to libraries.​</a:t>
            </a:r>
          </a:p>
          <a:p>
            <a:pPr marL="0" indent="0" fontAlgn="base">
              <a:buNone/>
            </a:pPr>
            <a:endParaRPr lang="en-US" sz="4000" b="0" dirty="0">
              <a:solidFill>
                <a:schemeClr val="tx1"/>
              </a:solidFill>
              <a:latin typeface="Open Sans" panose="020B0606030504020204" pitchFamily="34" charset="0"/>
            </a:endParaRPr>
          </a:p>
          <a:p>
            <a:pPr rtl="0" fontAlgn="base"/>
            <a:r>
              <a:rPr lang="en-US" sz="4000" b="0" dirty="0">
                <a:solidFill>
                  <a:schemeClr val="tx1"/>
                </a:solidFill>
                <a:latin typeface="Open Sans" panose="020B0606030504020204" pitchFamily="34" charset="0"/>
              </a:rPr>
              <a:t>More details will be coming soon!</a:t>
            </a:r>
          </a:p>
          <a:p>
            <a:endParaRPr lang="en-US" sz="2667" b="0" dirty="0">
              <a:solidFill>
                <a:schemeClr val="tx1"/>
              </a:solidFill>
            </a:endParaRPr>
          </a:p>
        </p:txBody>
      </p:sp>
      <p:grpSp>
        <p:nvGrpSpPr>
          <p:cNvPr id="4" name="Google Shape;260;p37">
            <a:extLst>
              <a:ext uri="{FF2B5EF4-FFF2-40B4-BE49-F238E27FC236}">
                <a16:creationId xmlns:a16="http://schemas.microsoft.com/office/drawing/2014/main" id="{42AAA186-AB42-1FB3-4CED-8F023F860D77}"/>
              </a:ext>
            </a:extLst>
          </p:cNvPr>
          <p:cNvGrpSpPr/>
          <p:nvPr/>
        </p:nvGrpSpPr>
        <p:grpSpPr>
          <a:xfrm>
            <a:off x="8959157" y="4140350"/>
            <a:ext cx="6384673" cy="2553625"/>
            <a:chOff x="2720675" y="3618175"/>
            <a:chExt cx="2238600" cy="897600"/>
          </a:xfrm>
        </p:grpSpPr>
        <p:sp>
          <p:nvSpPr>
            <p:cNvPr id="5" name="Google Shape;261;p37">
              <a:extLst>
                <a:ext uri="{FF2B5EF4-FFF2-40B4-BE49-F238E27FC236}">
                  <a16:creationId xmlns:a16="http://schemas.microsoft.com/office/drawing/2014/main" id="{5FFE706B-C33F-E1C9-67F1-3BAF5135343C}"/>
                </a:ext>
              </a:extLst>
            </p:cNvPr>
            <p:cNvSpPr/>
            <p:nvPr/>
          </p:nvSpPr>
          <p:spPr>
            <a:xfrm>
              <a:off x="2720675" y="3618175"/>
              <a:ext cx="2238600" cy="8976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216711" tIns="216711" rIns="216711" bIns="216711" anchor="ctr" anchorCtr="0">
              <a:noAutofit/>
            </a:bodyPr>
            <a:lstStyle>
              <a:defPPr>
                <a:defRPr kern="0"/>
              </a:defPPr>
            </a:lstStyle>
            <a:p>
              <a:endParaRPr sz="5927"/>
            </a:p>
          </p:txBody>
        </p:sp>
        <p:pic>
          <p:nvPicPr>
            <p:cNvPr id="6" name="Google Shape;262;p37" descr="A picture containing text, clipart&#10;&#10;Description automatically generated">
              <a:extLst>
                <a:ext uri="{FF2B5EF4-FFF2-40B4-BE49-F238E27FC236}">
                  <a16:creationId xmlns:a16="http://schemas.microsoft.com/office/drawing/2014/main" id="{9070DEAA-500C-9F13-DBEB-345616404D67}"/>
                </a:ext>
              </a:extLst>
            </p:cNvPr>
            <p:cNvPicPr preferRelativeResize="0"/>
            <p:nvPr/>
          </p:nvPicPr>
          <p:blipFill rotWithShape="1">
            <a:blip r:embed="rId3">
              <a:alphaModFix/>
            </a:blip>
            <a:srcRect/>
            <a:stretch/>
          </p:blipFill>
          <p:spPr>
            <a:xfrm>
              <a:off x="2836118" y="3790252"/>
              <a:ext cx="1975386" cy="609850"/>
            </a:xfrm>
            <a:prstGeom prst="rect">
              <a:avLst/>
            </a:prstGeom>
            <a:noFill/>
            <a:ln>
              <a:noFill/>
            </a:ln>
          </p:spPr>
        </p:pic>
      </p:grpSp>
    </p:spTree>
    <p:extLst>
      <p:ext uri="{BB962C8B-B14F-4D97-AF65-F5344CB8AC3E}">
        <p14:creationId xmlns:p14="http://schemas.microsoft.com/office/powerpoint/2010/main" val="42108469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6256000" cy="9144000"/>
            <a:chOff x="0" y="0"/>
            <a:chExt cx="16256000" cy="9144000"/>
          </a:xfrm>
        </p:grpSpPr>
        <p:pic>
          <p:nvPicPr>
            <p:cNvPr id="3" name="object 3"/>
            <p:cNvPicPr/>
            <p:nvPr/>
          </p:nvPicPr>
          <p:blipFill>
            <a:blip r:embed="rId3" cstate="email">
              <a:extLst>
                <a:ext uri="{28A0092B-C50C-407E-A947-70E740481C1C}">
                  <a14:useLocalDpi xmlns:a14="http://schemas.microsoft.com/office/drawing/2010/main"/>
                </a:ext>
              </a:extLst>
            </a:blip>
            <a:stretch>
              <a:fillRect/>
            </a:stretch>
          </p:blipFill>
          <p:spPr>
            <a:xfrm>
              <a:off x="8217086" y="2641600"/>
              <a:ext cx="8038900" cy="6502400"/>
            </a:xfrm>
            <a:prstGeom prst="rect">
              <a:avLst/>
            </a:prstGeom>
          </p:spPr>
        </p:pic>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8257857" y="450227"/>
              <a:ext cx="3644099" cy="3550272"/>
            </a:xfrm>
            <a:prstGeom prst="rect">
              <a:avLst/>
            </a:prstGeom>
          </p:spPr>
        </p:pic>
        <p:pic>
          <p:nvPicPr>
            <p:cNvPr id="5" name="object 5"/>
            <p:cNvPicPr/>
            <p:nvPr/>
          </p:nvPicPr>
          <p:blipFill>
            <a:blip r:embed="rId5" cstate="email">
              <a:extLst>
                <a:ext uri="{28A0092B-C50C-407E-A947-70E740481C1C}">
                  <a14:useLocalDpi xmlns:a14="http://schemas.microsoft.com/office/drawing/2010/main"/>
                </a:ext>
              </a:extLst>
            </a:blip>
            <a:stretch>
              <a:fillRect/>
            </a:stretch>
          </p:blipFill>
          <p:spPr>
            <a:xfrm>
              <a:off x="8257857" y="4450727"/>
              <a:ext cx="3644099" cy="3550272"/>
            </a:xfrm>
            <a:prstGeom prst="rect">
              <a:avLst/>
            </a:prstGeom>
          </p:spPr>
        </p:pic>
        <p:pic>
          <p:nvPicPr>
            <p:cNvPr id="6" name="object 6"/>
            <p:cNvPicPr/>
            <p:nvPr/>
          </p:nvPicPr>
          <p:blipFill>
            <a:blip r:embed="rId6" cstate="email">
              <a:extLst>
                <a:ext uri="{28A0092B-C50C-407E-A947-70E740481C1C}">
                  <a14:useLocalDpi xmlns:a14="http://schemas.microsoft.com/office/drawing/2010/main"/>
                </a:ext>
              </a:extLst>
            </a:blip>
            <a:stretch>
              <a:fillRect/>
            </a:stretch>
          </p:blipFill>
          <p:spPr>
            <a:xfrm>
              <a:off x="12161684" y="450227"/>
              <a:ext cx="3644087" cy="3550272"/>
            </a:xfrm>
            <a:prstGeom prst="rect">
              <a:avLst/>
            </a:prstGeom>
          </p:spPr>
        </p:pic>
        <p:pic>
          <p:nvPicPr>
            <p:cNvPr id="7" name="object 7"/>
            <p:cNvPicPr/>
            <p:nvPr/>
          </p:nvPicPr>
          <p:blipFill>
            <a:blip r:embed="rId7" cstate="email">
              <a:extLst>
                <a:ext uri="{28A0092B-C50C-407E-A947-70E740481C1C}">
                  <a14:useLocalDpi xmlns:a14="http://schemas.microsoft.com/office/drawing/2010/main"/>
                </a:ext>
              </a:extLst>
            </a:blip>
            <a:stretch>
              <a:fillRect/>
            </a:stretch>
          </p:blipFill>
          <p:spPr>
            <a:xfrm>
              <a:off x="12161684" y="4450727"/>
              <a:ext cx="3644087" cy="3550272"/>
            </a:xfrm>
            <a:prstGeom prst="rect">
              <a:avLst/>
            </a:prstGeom>
          </p:spPr>
        </p:pic>
        <p:pic>
          <p:nvPicPr>
            <p:cNvPr id="8" name="object 8"/>
            <p:cNvPicPr/>
            <p:nvPr/>
          </p:nvPicPr>
          <p:blipFill>
            <a:blip r:embed="rId8" cstate="email">
              <a:extLst>
                <a:ext uri="{28A0092B-C50C-407E-A947-70E740481C1C}">
                  <a14:useLocalDpi xmlns:a14="http://schemas.microsoft.com/office/drawing/2010/main"/>
                </a:ext>
              </a:extLst>
            </a:blip>
            <a:stretch>
              <a:fillRect/>
            </a:stretch>
          </p:blipFill>
          <p:spPr>
            <a:xfrm>
              <a:off x="0" y="0"/>
              <a:ext cx="7998129" cy="2667000"/>
            </a:xfrm>
            <a:prstGeom prst="rect">
              <a:avLst/>
            </a:prstGeom>
          </p:spPr>
        </p:pic>
      </p:grpSp>
      <p:sp>
        <p:nvSpPr>
          <p:cNvPr id="9" name="object 9"/>
          <p:cNvSpPr txBox="1">
            <a:spLocks noGrp="1"/>
          </p:cNvSpPr>
          <p:nvPr>
            <p:ph type="title"/>
          </p:nvPr>
        </p:nvSpPr>
        <p:spPr>
          <a:xfrm>
            <a:off x="437526" y="1206719"/>
            <a:ext cx="6928473" cy="600805"/>
          </a:xfrm>
          <a:prstGeom prst="rect">
            <a:avLst/>
          </a:prstGeom>
        </p:spPr>
        <p:txBody>
          <a:bodyPr vert="horz" wrap="square" lIns="0" tIns="15875" rIns="0" bIns="0" rtlCol="0">
            <a:spAutoFit/>
          </a:bodyPr>
          <a:lstStyle/>
          <a:p>
            <a:pPr marL="12700">
              <a:lnSpc>
                <a:spcPct val="100000"/>
              </a:lnSpc>
              <a:spcBef>
                <a:spcPts val="125"/>
              </a:spcBef>
            </a:pPr>
            <a:r>
              <a:rPr dirty="0"/>
              <a:t>Safe</a:t>
            </a:r>
            <a:r>
              <a:rPr spc="-200" dirty="0"/>
              <a:t> </a:t>
            </a:r>
            <a:r>
              <a:rPr dirty="0"/>
              <a:t>Solar</a:t>
            </a:r>
            <a:r>
              <a:rPr spc="-200" dirty="0"/>
              <a:t> </a:t>
            </a:r>
            <a:r>
              <a:rPr spc="-35" dirty="0"/>
              <a:t>Viewing</a:t>
            </a:r>
            <a:r>
              <a:rPr lang="en-US" spc="-195" dirty="0"/>
              <a:t> </a:t>
            </a:r>
            <a:r>
              <a:rPr spc="-10" dirty="0"/>
              <a:t>Stations</a:t>
            </a:r>
          </a:p>
        </p:txBody>
      </p:sp>
      <p:sp>
        <p:nvSpPr>
          <p:cNvPr id="10" name="object 10"/>
          <p:cNvSpPr txBox="1"/>
          <p:nvPr/>
        </p:nvSpPr>
        <p:spPr>
          <a:xfrm>
            <a:off x="437527" y="2921000"/>
            <a:ext cx="3724910" cy="2311400"/>
          </a:xfrm>
          <a:prstGeom prst="rect">
            <a:avLst/>
          </a:prstGeom>
        </p:spPr>
        <p:txBody>
          <a:bodyPr vert="horz" wrap="square" lIns="0" tIns="127000" rIns="0" bIns="0" rtlCol="0">
            <a:spAutoFit/>
          </a:bodyPr>
          <a:lstStyle/>
          <a:p>
            <a:pPr marL="520700" indent="-508000">
              <a:lnSpc>
                <a:spcPct val="100000"/>
              </a:lnSpc>
              <a:spcBef>
                <a:spcPts val="1000"/>
              </a:spcBef>
              <a:buClr>
                <a:srgbClr val="FCB613"/>
              </a:buClr>
              <a:buSzPct val="125000"/>
              <a:buFont typeface="Decoy"/>
              <a:buAutoNum type="alphaUcPeriod"/>
              <a:tabLst>
                <a:tab pos="520700" algn="l"/>
              </a:tabLst>
            </a:pPr>
            <a:r>
              <a:rPr sz="2400" b="1">
                <a:solidFill>
                  <a:srgbClr val="FFFFFF"/>
                </a:solidFill>
                <a:latin typeface="OpenSans-SemiBold"/>
                <a:cs typeface="OpenSans-SemiBold"/>
              </a:rPr>
              <a:t>Solar </a:t>
            </a:r>
            <a:r>
              <a:rPr sz="2400" b="1" spc="-10">
                <a:solidFill>
                  <a:srgbClr val="FFFFFF"/>
                </a:solidFill>
                <a:latin typeface="OpenSans-SemiBold"/>
                <a:cs typeface="OpenSans-SemiBold"/>
              </a:rPr>
              <a:t>Telescope</a:t>
            </a:r>
            <a:endParaRPr sz="2400">
              <a:latin typeface="OpenSans-SemiBold"/>
              <a:cs typeface="OpenSans-SemiBold"/>
            </a:endParaRPr>
          </a:p>
          <a:p>
            <a:pPr marL="520065" indent="-507365">
              <a:lnSpc>
                <a:spcPct val="100000"/>
              </a:lnSpc>
              <a:spcBef>
                <a:spcPts val="900"/>
              </a:spcBef>
              <a:buClr>
                <a:srgbClr val="FCB613"/>
              </a:buClr>
              <a:buSzPct val="125000"/>
              <a:buFont typeface="Decoy"/>
              <a:buAutoNum type="alphaUcPeriod"/>
              <a:tabLst>
                <a:tab pos="520065" algn="l"/>
                <a:tab pos="520700" algn="l"/>
              </a:tabLst>
            </a:pPr>
            <a:r>
              <a:rPr sz="2400" b="1">
                <a:solidFill>
                  <a:srgbClr val="FFFFFF"/>
                </a:solidFill>
                <a:latin typeface="OpenSans-SemiBold"/>
                <a:cs typeface="OpenSans-SemiBold"/>
              </a:rPr>
              <a:t>Sun </a:t>
            </a:r>
            <a:r>
              <a:rPr sz="2400" b="1" spc="-10">
                <a:solidFill>
                  <a:srgbClr val="FFFFFF"/>
                </a:solidFill>
                <a:latin typeface="OpenSans-SemiBold"/>
                <a:cs typeface="OpenSans-SemiBold"/>
              </a:rPr>
              <a:t>Spotter</a:t>
            </a:r>
            <a:endParaRPr sz="2400">
              <a:latin typeface="OpenSans-SemiBold"/>
              <a:cs typeface="OpenSans-SemiBold"/>
            </a:endParaRPr>
          </a:p>
          <a:p>
            <a:pPr marL="520065" indent="-507365">
              <a:lnSpc>
                <a:spcPct val="100000"/>
              </a:lnSpc>
              <a:spcBef>
                <a:spcPts val="900"/>
              </a:spcBef>
              <a:buClr>
                <a:srgbClr val="FCB613"/>
              </a:buClr>
              <a:buSzPct val="125000"/>
              <a:buFont typeface="Decoy"/>
              <a:buAutoNum type="alphaUcPeriod"/>
              <a:tabLst>
                <a:tab pos="520065" algn="l"/>
                <a:tab pos="520700" algn="l"/>
              </a:tabLst>
            </a:pPr>
            <a:r>
              <a:rPr sz="2400" b="1" spc="-10">
                <a:solidFill>
                  <a:srgbClr val="FFFFFF"/>
                </a:solidFill>
                <a:latin typeface="OpenSans-SemiBold"/>
                <a:cs typeface="OpenSans-SemiBold"/>
              </a:rPr>
              <a:t>Sunoculars</a:t>
            </a:r>
            <a:endParaRPr sz="2400">
              <a:latin typeface="OpenSans-SemiBold"/>
              <a:cs typeface="OpenSans-SemiBold"/>
            </a:endParaRPr>
          </a:p>
          <a:p>
            <a:pPr marL="520700" indent="-508000">
              <a:lnSpc>
                <a:spcPct val="100000"/>
              </a:lnSpc>
              <a:spcBef>
                <a:spcPts val="900"/>
              </a:spcBef>
              <a:buClr>
                <a:srgbClr val="FCB613"/>
              </a:buClr>
              <a:buSzPct val="125000"/>
              <a:buFont typeface="Decoy"/>
              <a:buAutoNum type="alphaUcPeriod"/>
              <a:tabLst>
                <a:tab pos="520700" algn="l"/>
              </a:tabLst>
            </a:pPr>
            <a:r>
              <a:rPr sz="2400" b="1">
                <a:solidFill>
                  <a:srgbClr val="FFFFFF"/>
                </a:solidFill>
                <a:latin typeface="OpenSans-SemiBold"/>
                <a:cs typeface="OpenSans-SemiBold"/>
              </a:rPr>
              <a:t>Indirect</a:t>
            </a:r>
            <a:r>
              <a:rPr sz="2400" b="1" spc="-25">
                <a:solidFill>
                  <a:srgbClr val="FFFFFF"/>
                </a:solidFill>
                <a:latin typeface="OpenSans-SemiBold"/>
                <a:cs typeface="OpenSans-SemiBold"/>
              </a:rPr>
              <a:t> </a:t>
            </a:r>
            <a:r>
              <a:rPr sz="2400" b="1">
                <a:solidFill>
                  <a:srgbClr val="FFFFFF"/>
                </a:solidFill>
                <a:latin typeface="OpenSans-SemiBold"/>
                <a:cs typeface="OpenSans-SemiBold"/>
              </a:rPr>
              <a:t>Solar</a:t>
            </a:r>
            <a:r>
              <a:rPr sz="2400" b="1" spc="-15">
                <a:solidFill>
                  <a:srgbClr val="FFFFFF"/>
                </a:solidFill>
                <a:latin typeface="OpenSans-SemiBold"/>
                <a:cs typeface="OpenSans-SemiBold"/>
              </a:rPr>
              <a:t> </a:t>
            </a:r>
            <a:r>
              <a:rPr sz="2400" b="1" spc="-10">
                <a:solidFill>
                  <a:srgbClr val="FFFFFF"/>
                </a:solidFill>
                <a:latin typeface="OpenSans-SemiBold"/>
                <a:cs typeface="OpenSans-SemiBold"/>
              </a:rPr>
              <a:t>Viewing</a:t>
            </a:r>
            <a:endParaRPr sz="2400">
              <a:latin typeface="OpenSans-SemiBold"/>
              <a:cs typeface="OpenSans-SemiBold"/>
            </a:endParaRPr>
          </a:p>
        </p:txBody>
      </p:sp>
      <p:pic>
        <p:nvPicPr>
          <p:cNvPr id="11" name="object 11"/>
          <p:cNvPicPr/>
          <p:nvPr/>
        </p:nvPicPr>
        <p:blipFill>
          <a:blip r:embed="rId9" cstate="email">
            <a:extLst>
              <a:ext uri="{28A0092B-C50C-407E-A947-70E740481C1C}">
                <a14:useLocalDpi xmlns:a14="http://schemas.microsoft.com/office/drawing/2010/main"/>
              </a:ext>
            </a:extLst>
          </a:blip>
          <a:stretch>
            <a:fillRect/>
          </a:stretch>
        </p:blipFill>
        <p:spPr>
          <a:xfrm>
            <a:off x="450441" y="5784335"/>
            <a:ext cx="2296177" cy="221659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6256000" cy="9144000"/>
            <a:chOff x="0" y="0"/>
            <a:chExt cx="16256000" cy="9144000"/>
          </a:xfrm>
        </p:grpSpPr>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8217086" y="2641600"/>
              <a:ext cx="8038900" cy="6502400"/>
            </a:xfrm>
            <a:prstGeom prst="rect">
              <a:avLst/>
            </a:prstGeom>
          </p:spPr>
        </p:pic>
        <p:pic>
          <p:nvPicPr>
            <p:cNvPr id="4" name="object 4"/>
            <p:cNvPicPr/>
            <p:nvPr/>
          </p:nvPicPr>
          <p:blipFill>
            <a:blip r:embed="rId3" cstate="print"/>
            <a:stretch>
              <a:fillRect/>
            </a:stretch>
          </p:blipFill>
          <p:spPr>
            <a:xfrm>
              <a:off x="0" y="0"/>
              <a:ext cx="7998129" cy="2667000"/>
            </a:xfrm>
            <a:prstGeom prst="rect">
              <a:avLst/>
            </a:prstGeom>
          </p:spPr>
        </p:pic>
      </p:grpSp>
      <p:sp>
        <p:nvSpPr>
          <p:cNvPr id="5" name="object 5"/>
          <p:cNvSpPr txBox="1">
            <a:spLocks noGrp="1"/>
          </p:cNvSpPr>
          <p:nvPr>
            <p:ph type="title"/>
          </p:nvPr>
        </p:nvSpPr>
        <p:spPr>
          <a:xfrm>
            <a:off x="437527" y="1206719"/>
            <a:ext cx="3804273" cy="608330"/>
          </a:xfrm>
          <a:prstGeom prst="rect">
            <a:avLst/>
          </a:prstGeom>
        </p:spPr>
        <p:txBody>
          <a:bodyPr vert="horz" wrap="square" lIns="0" tIns="15875" rIns="0" bIns="0" rtlCol="0">
            <a:spAutoFit/>
          </a:bodyPr>
          <a:lstStyle/>
          <a:p>
            <a:pPr marL="12700">
              <a:lnSpc>
                <a:spcPct val="100000"/>
              </a:lnSpc>
              <a:spcBef>
                <a:spcPts val="125"/>
              </a:spcBef>
            </a:pPr>
            <a:r>
              <a:rPr dirty="0"/>
              <a:t>How</a:t>
            </a:r>
            <a:r>
              <a:rPr spc="-215" dirty="0"/>
              <a:t> </a:t>
            </a:r>
            <a:r>
              <a:rPr spc="-75" dirty="0"/>
              <a:t>Hot?</a:t>
            </a:r>
          </a:p>
        </p:txBody>
      </p:sp>
      <p:sp>
        <p:nvSpPr>
          <p:cNvPr id="6" name="object 6"/>
          <p:cNvSpPr txBox="1"/>
          <p:nvPr/>
        </p:nvSpPr>
        <p:spPr>
          <a:xfrm>
            <a:off x="437562" y="3162300"/>
            <a:ext cx="5239385" cy="4912360"/>
          </a:xfrm>
          <a:prstGeom prst="rect">
            <a:avLst/>
          </a:prstGeom>
        </p:spPr>
        <p:txBody>
          <a:bodyPr vert="horz" wrap="square" lIns="0" tIns="0" rIns="0" bIns="0" rtlCol="0">
            <a:spAutoFit/>
          </a:bodyPr>
          <a:lstStyle/>
          <a:p>
            <a:pPr marL="304165" indent="-292100">
              <a:lnSpc>
                <a:spcPts val="2580"/>
              </a:lnSpc>
              <a:buClr>
                <a:srgbClr val="FAA61A"/>
              </a:buClr>
              <a:buSzPct val="120000"/>
              <a:buFont typeface="Wingdings"/>
              <a:buChar char=""/>
              <a:tabLst>
                <a:tab pos="304800" algn="l"/>
              </a:tabLst>
            </a:pPr>
            <a:r>
              <a:rPr sz="2000" b="1">
                <a:solidFill>
                  <a:srgbClr val="FFFFFF"/>
                </a:solidFill>
                <a:latin typeface="OpenSans-SemiBold"/>
                <a:cs typeface="OpenSans-SemiBold"/>
              </a:rPr>
              <a:t>Comet’s</a:t>
            </a:r>
            <a:r>
              <a:rPr sz="2000" b="1" spc="-5">
                <a:solidFill>
                  <a:srgbClr val="FFFFFF"/>
                </a:solidFill>
                <a:latin typeface="OpenSans-SemiBold"/>
                <a:cs typeface="OpenSans-SemiBold"/>
              </a:rPr>
              <a:t> </a:t>
            </a:r>
            <a:r>
              <a:rPr sz="2000" b="1">
                <a:solidFill>
                  <a:srgbClr val="FFFFFF"/>
                </a:solidFill>
                <a:latin typeface="OpenSans-SemiBold"/>
                <a:cs typeface="OpenSans-SemiBold"/>
              </a:rPr>
              <a:t>Surface (171</a:t>
            </a:r>
            <a:r>
              <a:rPr sz="2000" b="1" spc="-5">
                <a:solidFill>
                  <a:srgbClr val="FFFFFF"/>
                </a:solidFill>
                <a:latin typeface="OpenSans-SemiBold"/>
                <a:cs typeface="OpenSans-SemiBold"/>
              </a:rPr>
              <a:t> </a:t>
            </a:r>
            <a:r>
              <a:rPr sz="2000" b="1">
                <a:solidFill>
                  <a:srgbClr val="FFFFFF"/>
                </a:solidFill>
                <a:latin typeface="OpenSans-SemiBold"/>
                <a:cs typeface="OpenSans-SemiBold"/>
              </a:rPr>
              <a:t>°F;</a:t>
            </a:r>
            <a:r>
              <a:rPr sz="2000" b="1" spc="-5">
                <a:solidFill>
                  <a:srgbClr val="FFFFFF"/>
                </a:solidFill>
                <a:latin typeface="OpenSans-SemiBold"/>
                <a:cs typeface="OpenSans-SemiBold"/>
              </a:rPr>
              <a:t> </a:t>
            </a:r>
            <a:r>
              <a:rPr sz="2000" b="1">
                <a:solidFill>
                  <a:srgbClr val="FFFFFF"/>
                </a:solidFill>
                <a:latin typeface="OpenSans-SemiBold"/>
                <a:cs typeface="OpenSans-SemiBold"/>
              </a:rPr>
              <a:t>77 </a:t>
            </a:r>
            <a:r>
              <a:rPr sz="2000" b="1" spc="-25">
                <a:solidFill>
                  <a:srgbClr val="FFFFFF"/>
                </a:solidFill>
                <a:latin typeface="OpenSans-SemiBold"/>
                <a:cs typeface="OpenSans-SemiBold"/>
              </a:rPr>
              <a:t>°C)</a:t>
            </a:r>
            <a:endParaRPr sz="2000">
              <a:latin typeface="OpenSans-SemiBold"/>
              <a:cs typeface="OpenSans-SemiBold"/>
            </a:endParaRPr>
          </a:p>
          <a:p>
            <a:pPr marL="304165" indent="-292100">
              <a:lnSpc>
                <a:spcPct val="100000"/>
              </a:lnSpc>
              <a:spcBef>
                <a:spcPts val="1620"/>
              </a:spcBef>
              <a:buClr>
                <a:srgbClr val="FAA61A"/>
              </a:buClr>
              <a:buSzPct val="120000"/>
              <a:buFont typeface="Wingdings"/>
              <a:buChar char=""/>
              <a:tabLst>
                <a:tab pos="304800" algn="l"/>
              </a:tabLst>
            </a:pPr>
            <a:r>
              <a:rPr sz="2000" b="1">
                <a:solidFill>
                  <a:srgbClr val="FFFFFF"/>
                </a:solidFill>
                <a:latin typeface="OpenSans-SemiBold"/>
                <a:cs typeface="OpenSans-SemiBold"/>
              </a:rPr>
              <a:t>Lava</a:t>
            </a:r>
            <a:r>
              <a:rPr sz="2000" b="1" spc="-5">
                <a:solidFill>
                  <a:srgbClr val="FFFFFF"/>
                </a:solidFill>
                <a:latin typeface="OpenSans-SemiBold"/>
                <a:cs typeface="OpenSans-SemiBold"/>
              </a:rPr>
              <a:t> </a:t>
            </a:r>
            <a:r>
              <a:rPr sz="2000" b="1">
                <a:solidFill>
                  <a:srgbClr val="FFFFFF"/>
                </a:solidFill>
                <a:latin typeface="OpenSans-SemiBold"/>
                <a:cs typeface="OpenSans-SemiBold"/>
              </a:rPr>
              <a:t>(1,832 °F;</a:t>
            </a:r>
            <a:r>
              <a:rPr sz="2000" b="1" spc="-10">
                <a:solidFill>
                  <a:srgbClr val="FFFFFF"/>
                </a:solidFill>
                <a:latin typeface="OpenSans-SemiBold"/>
                <a:cs typeface="OpenSans-SemiBold"/>
              </a:rPr>
              <a:t> </a:t>
            </a:r>
            <a:r>
              <a:rPr sz="2000" b="1">
                <a:solidFill>
                  <a:srgbClr val="FFFFFF"/>
                </a:solidFill>
                <a:latin typeface="OpenSans-SemiBold"/>
                <a:cs typeface="OpenSans-SemiBold"/>
              </a:rPr>
              <a:t>1,000 </a:t>
            </a:r>
            <a:r>
              <a:rPr sz="2000" b="1" spc="-25">
                <a:solidFill>
                  <a:srgbClr val="FFFFFF"/>
                </a:solidFill>
                <a:latin typeface="OpenSans-SemiBold"/>
                <a:cs typeface="OpenSans-SemiBold"/>
              </a:rPr>
              <a:t>°C)</a:t>
            </a:r>
            <a:endParaRPr sz="2000">
              <a:latin typeface="OpenSans-SemiBold"/>
              <a:cs typeface="OpenSans-SemiBold"/>
            </a:endParaRPr>
          </a:p>
          <a:p>
            <a:pPr marL="304165" indent="-292100">
              <a:lnSpc>
                <a:spcPct val="100000"/>
              </a:lnSpc>
              <a:spcBef>
                <a:spcPts val="1620"/>
              </a:spcBef>
              <a:buClr>
                <a:srgbClr val="FAA61A"/>
              </a:buClr>
              <a:buSzPct val="120000"/>
              <a:buFont typeface="Wingdings"/>
              <a:buChar char=""/>
              <a:tabLst>
                <a:tab pos="304800" algn="l"/>
              </a:tabLst>
            </a:pPr>
            <a:r>
              <a:rPr sz="2000" b="1">
                <a:solidFill>
                  <a:srgbClr val="FFFFFF"/>
                </a:solidFill>
                <a:latin typeface="OpenSans-SemiBold"/>
                <a:cs typeface="OpenSans-SemiBold"/>
              </a:rPr>
              <a:t>Meteor</a:t>
            </a:r>
            <a:r>
              <a:rPr sz="2000" b="1" spc="-5">
                <a:solidFill>
                  <a:srgbClr val="FFFFFF"/>
                </a:solidFill>
                <a:latin typeface="OpenSans-SemiBold"/>
                <a:cs typeface="OpenSans-SemiBold"/>
              </a:rPr>
              <a:t> </a:t>
            </a:r>
            <a:r>
              <a:rPr sz="2000" b="1">
                <a:solidFill>
                  <a:srgbClr val="FFFFFF"/>
                </a:solidFill>
                <a:latin typeface="OpenSans-SemiBold"/>
                <a:cs typeface="OpenSans-SemiBold"/>
              </a:rPr>
              <a:t>(3,100 °F;</a:t>
            </a:r>
            <a:r>
              <a:rPr sz="2000" b="1" spc="-10">
                <a:solidFill>
                  <a:srgbClr val="FFFFFF"/>
                </a:solidFill>
                <a:latin typeface="OpenSans-SemiBold"/>
                <a:cs typeface="OpenSans-SemiBold"/>
              </a:rPr>
              <a:t> </a:t>
            </a:r>
            <a:r>
              <a:rPr sz="2000" b="1">
                <a:solidFill>
                  <a:srgbClr val="FFFFFF"/>
                </a:solidFill>
                <a:latin typeface="OpenSans-SemiBold"/>
                <a:cs typeface="OpenSans-SemiBold"/>
              </a:rPr>
              <a:t>1,700 </a:t>
            </a:r>
            <a:r>
              <a:rPr sz="2000" b="1" spc="-25">
                <a:solidFill>
                  <a:srgbClr val="FFFFFF"/>
                </a:solidFill>
                <a:latin typeface="OpenSans-SemiBold"/>
                <a:cs typeface="OpenSans-SemiBold"/>
              </a:rPr>
              <a:t>°C)</a:t>
            </a:r>
            <a:endParaRPr sz="2000">
              <a:latin typeface="OpenSans-SemiBold"/>
              <a:cs typeface="OpenSans-SemiBold"/>
            </a:endParaRPr>
          </a:p>
          <a:p>
            <a:pPr marL="304165" indent="-292100">
              <a:lnSpc>
                <a:spcPct val="100000"/>
              </a:lnSpc>
              <a:spcBef>
                <a:spcPts val="1620"/>
              </a:spcBef>
              <a:buClr>
                <a:srgbClr val="FAA61A"/>
              </a:buClr>
              <a:buSzPct val="120000"/>
              <a:buFont typeface="Wingdings"/>
              <a:buChar char=""/>
              <a:tabLst>
                <a:tab pos="304800" algn="l"/>
              </a:tabLst>
            </a:pPr>
            <a:r>
              <a:rPr sz="2000" b="1">
                <a:solidFill>
                  <a:srgbClr val="FFFFFF"/>
                </a:solidFill>
                <a:latin typeface="OpenSans-SemiBold"/>
                <a:cs typeface="OpenSans-SemiBold"/>
              </a:rPr>
              <a:t>Sunspot</a:t>
            </a:r>
            <a:r>
              <a:rPr sz="2000" b="1" spc="-5">
                <a:solidFill>
                  <a:srgbClr val="FFFFFF"/>
                </a:solidFill>
                <a:latin typeface="OpenSans-SemiBold"/>
                <a:cs typeface="OpenSans-SemiBold"/>
              </a:rPr>
              <a:t> </a:t>
            </a:r>
            <a:r>
              <a:rPr sz="2000" b="1">
                <a:solidFill>
                  <a:srgbClr val="FFFFFF"/>
                </a:solidFill>
                <a:latin typeface="OpenSans-SemiBold"/>
                <a:cs typeface="OpenSans-SemiBold"/>
              </a:rPr>
              <a:t>(6,332 °F;</a:t>
            </a:r>
            <a:r>
              <a:rPr sz="2000" b="1" spc="-10">
                <a:solidFill>
                  <a:srgbClr val="FFFFFF"/>
                </a:solidFill>
                <a:latin typeface="OpenSans-SemiBold"/>
                <a:cs typeface="OpenSans-SemiBold"/>
              </a:rPr>
              <a:t> </a:t>
            </a:r>
            <a:r>
              <a:rPr sz="2000" b="1">
                <a:solidFill>
                  <a:srgbClr val="FFFFFF"/>
                </a:solidFill>
                <a:latin typeface="OpenSans-SemiBold"/>
                <a:cs typeface="OpenSans-SemiBold"/>
              </a:rPr>
              <a:t>3,500 </a:t>
            </a:r>
            <a:r>
              <a:rPr sz="2000" b="1" spc="-25">
                <a:solidFill>
                  <a:srgbClr val="FFFFFF"/>
                </a:solidFill>
                <a:latin typeface="OpenSans-SemiBold"/>
                <a:cs typeface="OpenSans-SemiBold"/>
              </a:rPr>
              <a:t>°C)</a:t>
            </a:r>
            <a:endParaRPr sz="2000">
              <a:latin typeface="OpenSans-SemiBold"/>
              <a:cs typeface="OpenSans-SemiBold"/>
            </a:endParaRPr>
          </a:p>
          <a:p>
            <a:pPr marL="304165" indent="-292100">
              <a:lnSpc>
                <a:spcPct val="100000"/>
              </a:lnSpc>
              <a:spcBef>
                <a:spcPts val="1620"/>
              </a:spcBef>
              <a:buClr>
                <a:srgbClr val="FAA61A"/>
              </a:buClr>
              <a:buSzPct val="120000"/>
              <a:buFont typeface="Wingdings"/>
              <a:buChar char=""/>
              <a:tabLst>
                <a:tab pos="304800" algn="l"/>
              </a:tabLst>
            </a:pPr>
            <a:r>
              <a:rPr sz="2000" b="1">
                <a:solidFill>
                  <a:srgbClr val="FFFFFF"/>
                </a:solidFill>
                <a:latin typeface="OpenSans-SemiBold"/>
                <a:cs typeface="OpenSans-SemiBold"/>
              </a:rPr>
              <a:t>Sun’s</a:t>
            </a:r>
            <a:r>
              <a:rPr sz="2000" b="1" spc="-5">
                <a:solidFill>
                  <a:srgbClr val="FFFFFF"/>
                </a:solidFill>
                <a:latin typeface="OpenSans-SemiBold"/>
                <a:cs typeface="OpenSans-SemiBold"/>
              </a:rPr>
              <a:t> </a:t>
            </a:r>
            <a:r>
              <a:rPr sz="2000" b="1">
                <a:solidFill>
                  <a:srgbClr val="FFFFFF"/>
                </a:solidFill>
                <a:latin typeface="OpenSans-SemiBold"/>
                <a:cs typeface="OpenSans-SemiBold"/>
              </a:rPr>
              <a:t>Surface (9,932</a:t>
            </a:r>
            <a:r>
              <a:rPr sz="2000" b="1" spc="-5">
                <a:solidFill>
                  <a:srgbClr val="FFFFFF"/>
                </a:solidFill>
                <a:latin typeface="OpenSans-SemiBold"/>
                <a:cs typeface="OpenSans-SemiBold"/>
              </a:rPr>
              <a:t> </a:t>
            </a:r>
            <a:r>
              <a:rPr sz="2000" b="1">
                <a:solidFill>
                  <a:srgbClr val="FFFFFF"/>
                </a:solidFill>
                <a:latin typeface="OpenSans-SemiBold"/>
                <a:cs typeface="OpenSans-SemiBold"/>
              </a:rPr>
              <a:t>°F;</a:t>
            </a:r>
            <a:r>
              <a:rPr sz="2000" b="1" spc="-5">
                <a:solidFill>
                  <a:srgbClr val="FFFFFF"/>
                </a:solidFill>
                <a:latin typeface="OpenSans-SemiBold"/>
                <a:cs typeface="OpenSans-SemiBold"/>
              </a:rPr>
              <a:t> </a:t>
            </a:r>
            <a:r>
              <a:rPr sz="2000" b="1">
                <a:solidFill>
                  <a:srgbClr val="FFFFFF"/>
                </a:solidFill>
                <a:latin typeface="OpenSans-SemiBold"/>
                <a:cs typeface="OpenSans-SemiBold"/>
              </a:rPr>
              <a:t>5,500 </a:t>
            </a:r>
            <a:r>
              <a:rPr sz="2000" b="1" spc="-25">
                <a:solidFill>
                  <a:srgbClr val="FFFFFF"/>
                </a:solidFill>
                <a:latin typeface="OpenSans-SemiBold"/>
                <a:cs typeface="OpenSans-SemiBold"/>
              </a:rPr>
              <a:t>°C)</a:t>
            </a:r>
            <a:endParaRPr sz="2000">
              <a:latin typeface="OpenSans-SemiBold"/>
              <a:cs typeface="OpenSans-SemiBold"/>
            </a:endParaRPr>
          </a:p>
          <a:p>
            <a:pPr marL="304165" indent="-292100">
              <a:lnSpc>
                <a:spcPct val="100000"/>
              </a:lnSpc>
              <a:spcBef>
                <a:spcPts val="1620"/>
              </a:spcBef>
              <a:buClr>
                <a:srgbClr val="FAA61A"/>
              </a:buClr>
              <a:buSzPct val="120000"/>
              <a:buFont typeface="Wingdings"/>
              <a:buChar char=""/>
              <a:tabLst>
                <a:tab pos="304800" algn="l"/>
              </a:tabLst>
            </a:pPr>
            <a:r>
              <a:rPr sz="2000" b="1">
                <a:solidFill>
                  <a:srgbClr val="FFFFFF"/>
                </a:solidFill>
                <a:latin typeface="OpenSans-SemiBold"/>
                <a:cs typeface="OpenSans-SemiBold"/>
              </a:rPr>
              <a:t>Earth’s</a:t>
            </a:r>
            <a:r>
              <a:rPr sz="2000" b="1" spc="-20">
                <a:solidFill>
                  <a:srgbClr val="FFFFFF"/>
                </a:solidFill>
                <a:latin typeface="OpenSans-SemiBold"/>
                <a:cs typeface="OpenSans-SemiBold"/>
              </a:rPr>
              <a:t> </a:t>
            </a:r>
            <a:r>
              <a:rPr sz="2000" b="1">
                <a:solidFill>
                  <a:srgbClr val="FFFFFF"/>
                </a:solidFill>
                <a:latin typeface="OpenSans-SemiBold"/>
                <a:cs typeface="OpenSans-SemiBold"/>
              </a:rPr>
              <a:t>Core</a:t>
            </a:r>
            <a:r>
              <a:rPr sz="2000" b="1" spc="-10">
                <a:solidFill>
                  <a:srgbClr val="FFFFFF"/>
                </a:solidFill>
                <a:latin typeface="OpenSans-SemiBold"/>
                <a:cs typeface="OpenSans-SemiBold"/>
              </a:rPr>
              <a:t> </a:t>
            </a:r>
            <a:r>
              <a:rPr sz="2000" b="1">
                <a:solidFill>
                  <a:srgbClr val="FFFFFF"/>
                </a:solidFill>
                <a:latin typeface="OpenSans-SemiBold"/>
                <a:cs typeface="OpenSans-SemiBold"/>
              </a:rPr>
              <a:t>(10,832</a:t>
            </a:r>
            <a:r>
              <a:rPr sz="2000" b="1" spc="-5">
                <a:solidFill>
                  <a:srgbClr val="FFFFFF"/>
                </a:solidFill>
                <a:latin typeface="OpenSans-SemiBold"/>
                <a:cs typeface="OpenSans-SemiBold"/>
              </a:rPr>
              <a:t> </a:t>
            </a:r>
            <a:r>
              <a:rPr sz="2000" b="1">
                <a:solidFill>
                  <a:srgbClr val="FFFFFF"/>
                </a:solidFill>
                <a:latin typeface="OpenSans-SemiBold"/>
                <a:cs typeface="OpenSans-SemiBold"/>
              </a:rPr>
              <a:t>°F;</a:t>
            </a:r>
            <a:r>
              <a:rPr sz="2000" b="1" spc="-15">
                <a:solidFill>
                  <a:srgbClr val="FFFFFF"/>
                </a:solidFill>
                <a:latin typeface="OpenSans-SemiBold"/>
                <a:cs typeface="OpenSans-SemiBold"/>
              </a:rPr>
              <a:t> </a:t>
            </a:r>
            <a:r>
              <a:rPr sz="2000" b="1">
                <a:solidFill>
                  <a:srgbClr val="FFFFFF"/>
                </a:solidFill>
                <a:latin typeface="OpenSans-SemiBold"/>
                <a:cs typeface="OpenSans-SemiBold"/>
              </a:rPr>
              <a:t>6,000</a:t>
            </a:r>
            <a:r>
              <a:rPr sz="2000" b="1" spc="-5">
                <a:solidFill>
                  <a:srgbClr val="FFFFFF"/>
                </a:solidFill>
                <a:latin typeface="OpenSans-SemiBold"/>
                <a:cs typeface="OpenSans-SemiBold"/>
              </a:rPr>
              <a:t> </a:t>
            </a:r>
            <a:r>
              <a:rPr sz="2000" b="1" spc="-25">
                <a:solidFill>
                  <a:srgbClr val="FFFFFF"/>
                </a:solidFill>
                <a:latin typeface="OpenSans-SemiBold"/>
                <a:cs typeface="OpenSans-SemiBold"/>
              </a:rPr>
              <a:t>°C)</a:t>
            </a:r>
            <a:endParaRPr sz="2000">
              <a:latin typeface="OpenSans-SemiBold"/>
              <a:cs typeface="OpenSans-SemiBold"/>
            </a:endParaRPr>
          </a:p>
          <a:p>
            <a:pPr marL="304165" indent="-292100">
              <a:lnSpc>
                <a:spcPct val="100000"/>
              </a:lnSpc>
              <a:spcBef>
                <a:spcPts val="1620"/>
              </a:spcBef>
              <a:buClr>
                <a:srgbClr val="FAA61A"/>
              </a:buClr>
              <a:buSzPct val="120000"/>
              <a:buFont typeface="Wingdings"/>
              <a:buChar char=""/>
              <a:tabLst>
                <a:tab pos="304800" algn="l"/>
              </a:tabLst>
            </a:pPr>
            <a:r>
              <a:rPr sz="2000" b="1">
                <a:solidFill>
                  <a:srgbClr val="FFFFFF"/>
                </a:solidFill>
                <a:latin typeface="OpenSans-SemiBold"/>
                <a:cs typeface="OpenSans-SemiBold"/>
              </a:rPr>
              <a:t>Lightning</a:t>
            </a:r>
            <a:r>
              <a:rPr sz="2000" b="1" spc="-5">
                <a:solidFill>
                  <a:srgbClr val="FFFFFF"/>
                </a:solidFill>
                <a:latin typeface="OpenSans-SemiBold"/>
                <a:cs typeface="OpenSans-SemiBold"/>
              </a:rPr>
              <a:t> </a:t>
            </a:r>
            <a:r>
              <a:rPr sz="2000" b="1">
                <a:solidFill>
                  <a:srgbClr val="FFFFFF"/>
                </a:solidFill>
                <a:latin typeface="OpenSans-SemiBold"/>
                <a:cs typeface="OpenSans-SemiBold"/>
              </a:rPr>
              <a:t>Bolt</a:t>
            </a:r>
            <a:r>
              <a:rPr sz="2000" b="1" spc="-10">
                <a:solidFill>
                  <a:srgbClr val="FFFFFF"/>
                </a:solidFill>
                <a:latin typeface="OpenSans-SemiBold"/>
                <a:cs typeface="OpenSans-SemiBold"/>
              </a:rPr>
              <a:t> </a:t>
            </a:r>
            <a:r>
              <a:rPr sz="2000" b="1">
                <a:solidFill>
                  <a:srgbClr val="FFFFFF"/>
                </a:solidFill>
                <a:latin typeface="OpenSans-SemiBold"/>
                <a:cs typeface="OpenSans-SemiBold"/>
              </a:rPr>
              <a:t>(52,232</a:t>
            </a:r>
            <a:r>
              <a:rPr sz="2000" b="1" spc="-5">
                <a:solidFill>
                  <a:srgbClr val="FFFFFF"/>
                </a:solidFill>
                <a:latin typeface="OpenSans-SemiBold"/>
                <a:cs typeface="OpenSans-SemiBold"/>
              </a:rPr>
              <a:t> </a:t>
            </a:r>
            <a:r>
              <a:rPr sz="2000" b="1">
                <a:solidFill>
                  <a:srgbClr val="FFFFFF"/>
                </a:solidFill>
                <a:latin typeface="OpenSans-SemiBold"/>
                <a:cs typeface="OpenSans-SemiBold"/>
              </a:rPr>
              <a:t>°F;</a:t>
            </a:r>
            <a:r>
              <a:rPr sz="2000" b="1" spc="-10">
                <a:solidFill>
                  <a:srgbClr val="FFFFFF"/>
                </a:solidFill>
                <a:latin typeface="OpenSans-SemiBold"/>
                <a:cs typeface="OpenSans-SemiBold"/>
              </a:rPr>
              <a:t> </a:t>
            </a:r>
            <a:r>
              <a:rPr sz="2000" b="1">
                <a:solidFill>
                  <a:srgbClr val="FFFFFF"/>
                </a:solidFill>
                <a:latin typeface="OpenSans-SemiBold"/>
                <a:cs typeface="OpenSans-SemiBold"/>
              </a:rPr>
              <a:t>29,000</a:t>
            </a:r>
            <a:r>
              <a:rPr sz="2000" b="1" spc="-5">
                <a:solidFill>
                  <a:srgbClr val="FFFFFF"/>
                </a:solidFill>
                <a:latin typeface="OpenSans-SemiBold"/>
                <a:cs typeface="OpenSans-SemiBold"/>
              </a:rPr>
              <a:t> </a:t>
            </a:r>
            <a:r>
              <a:rPr sz="2000" b="1" spc="-25">
                <a:solidFill>
                  <a:srgbClr val="FFFFFF"/>
                </a:solidFill>
                <a:latin typeface="OpenSans-SemiBold"/>
                <a:cs typeface="OpenSans-SemiBold"/>
              </a:rPr>
              <a:t>°C)</a:t>
            </a:r>
            <a:endParaRPr sz="2000">
              <a:latin typeface="OpenSans-SemiBold"/>
              <a:cs typeface="OpenSans-SemiBold"/>
            </a:endParaRPr>
          </a:p>
          <a:p>
            <a:pPr marL="304165" indent="-292100">
              <a:lnSpc>
                <a:spcPct val="100000"/>
              </a:lnSpc>
              <a:spcBef>
                <a:spcPts val="1620"/>
              </a:spcBef>
              <a:buClr>
                <a:srgbClr val="FAA61A"/>
              </a:buClr>
              <a:buSzPct val="120000"/>
              <a:buFont typeface="Wingdings"/>
              <a:buChar char=""/>
              <a:tabLst>
                <a:tab pos="304800" algn="l"/>
              </a:tabLst>
            </a:pPr>
            <a:r>
              <a:rPr sz="2000" b="1">
                <a:solidFill>
                  <a:srgbClr val="FFFFFF"/>
                </a:solidFill>
                <a:latin typeface="OpenSans-SemiBold"/>
                <a:cs typeface="OpenSans-SemiBold"/>
              </a:rPr>
              <a:t>Sun’s</a:t>
            </a:r>
            <a:r>
              <a:rPr sz="2000" b="1" spc="-10">
                <a:solidFill>
                  <a:srgbClr val="FFFFFF"/>
                </a:solidFill>
                <a:latin typeface="OpenSans-SemiBold"/>
                <a:cs typeface="OpenSans-SemiBold"/>
              </a:rPr>
              <a:t> </a:t>
            </a:r>
            <a:r>
              <a:rPr sz="2000" b="1">
                <a:solidFill>
                  <a:srgbClr val="FFFFFF"/>
                </a:solidFill>
                <a:latin typeface="OpenSans-SemiBold"/>
                <a:cs typeface="OpenSans-SemiBold"/>
              </a:rPr>
              <a:t>Corona</a:t>
            </a:r>
            <a:r>
              <a:rPr sz="2000" b="1" spc="-10">
                <a:solidFill>
                  <a:srgbClr val="FFFFFF"/>
                </a:solidFill>
                <a:latin typeface="OpenSans-SemiBold"/>
                <a:cs typeface="OpenSans-SemiBold"/>
              </a:rPr>
              <a:t> </a:t>
            </a:r>
            <a:r>
              <a:rPr sz="2000" b="1">
                <a:solidFill>
                  <a:srgbClr val="FFFFFF"/>
                </a:solidFill>
                <a:latin typeface="OpenSans-SemiBold"/>
                <a:cs typeface="OpenSans-SemiBold"/>
              </a:rPr>
              <a:t>(3.6</a:t>
            </a:r>
            <a:r>
              <a:rPr sz="2000" b="1" spc="-10">
                <a:solidFill>
                  <a:srgbClr val="FFFFFF"/>
                </a:solidFill>
                <a:latin typeface="OpenSans-SemiBold"/>
                <a:cs typeface="OpenSans-SemiBold"/>
              </a:rPr>
              <a:t> </a:t>
            </a:r>
            <a:r>
              <a:rPr sz="2000" b="1">
                <a:solidFill>
                  <a:srgbClr val="FFFFFF"/>
                </a:solidFill>
                <a:latin typeface="OpenSans-SemiBold"/>
                <a:cs typeface="OpenSans-SemiBold"/>
              </a:rPr>
              <a:t>million</a:t>
            </a:r>
            <a:r>
              <a:rPr sz="2000" b="1" spc="-15">
                <a:solidFill>
                  <a:srgbClr val="FFFFFF"/>
                </a:solidFill>
                <a:latin typeface="OpenSans-SemiBold"/>
                <a:cs typeface="OpenSans-SemiBold"/>
              </a:rPr>
              <a:t> </a:t>
            </a:r>
            <a:r>
              <a:rPr sz="2000" b="1">
                <a:solidFill>
                  <a:srgbClr val="FFFFFF"/>
                </a:solidFill>
                <a:latin typeface="OpenSans-SemiBold"/>
                <a:cs typeface="OpenSans-SemiBold"/>
              </a:rPr>
              <a:t>°F;</a:t>
            </a:r>
            <a:r>
              <a:rPr sz="2000" b="1" spc="-10">
                <a:solidFill>
                  <a:srgbClr val="FFFFFF"/>
                </a:solidFill>
                <a:latin typeface="OpenSans-SemiBold"/>
                <a:cs typeface="OpenSans-SemiBold"/>
              </a:rPr>
              <a:t> </a:t>
            </a:r>
            <a:r>
              <a:rPr sz="2000" b="1">
                <a:solidFill>
                  <a:srgbClr val="FFFFFF"/>
                </a:solidFill>
                <a:latin typeface="OpenSans-SemiBold"/>
                <a:cs typeface="OpenSans-SemiBold"/>
              </a:rPr>
              <a:t>2</a:t>
            </a:r>
            <a:r>
              <a:rPr sz="2000" b="1" spc="-10">
                <a:solidFill>
                  <a:srgbClr val="FFFFFF"/>
                </a:solidFill>
                <a:latin typeface="OpenSans-SemiBold"/>
                <a:cs typeface="OpenSans-SemiBold"/>
              </a:rPr>
              <a:t> </a:t>
            </a:r>
            <a:r>
              <a:rPr sz="2000" b="1">
                <a:solidFill>
                  <a:srgbClr val="FFFFFF"/>
                </a:solidFill>
                <a:latin typeface="OpenSans-SemiBold"/>
                <a:cs typeface="OpenSans-SemiBold"/>
              </a:rPr>
              <a:t>million</a:t>
            </a:r>
            <a:r>
              <a:rPr sz="2000" b="1" spc="-10">
                <a:solidFill>
                  <a:srgbClr val="FFFFFF"/>
                </a:solidFill>
                <a:latin typeface="OpenSans-SemiBold"/>
                <a:cs typeface="OpenSans-SemiBold"/>
              </a:rPr>
              <a:t> </a:t>
            </a:r>
            <a:r>
              <a:rPr sz="2000" b="1" spc="-25">
                <a:solidFill>
                  <a:srgbClr val="FFFFFF"/>
                </a:solidFill>
                <a:latin typeface="OpenSans-SemiBold"/>
                <a:cs typeface="OpenSans-SemiBold"/>
              </a:rPr>
              <a:t>°C)</a:t>
            </a:r>
            <a:endParaRPr sz="2000">
              <a:latin typeface="OpenSans-SemiBold"/>
              <a:cs typeface="OpenSans-SemiBold"/>
            </a:endParaRPr>
          </a:p>
          <a:p>
            <a:pPr marL="304165" indent="-292100">
              <a:lnSpc>
                <a:spcPct val="100000"/>
              </a:lnSpc>
              <a:spcBef>
                <a:spcPts val="1620"/>
              </a:spcBef>
              <a:buClr>
                <a:srgbClr val="FAA61A"/>
              </a:buClr>
              <a:buSzPct val="120000"/>
              <a:buFont typeface="Wingdings"/>
              <a:buChar char=""/>
              <a:tabLst>
                <a:tab pos="304800" algn="l"/>
              </a:tabLst>
            </a:pPr>
            <a:r>
              <a:rPr sz="2000" b="1">
                <a:solidFill>
                  <a:srgbClr val="FFFFFF"/>
                </a:solidFill>
                <a:latin typeface="OpenSans-SemiBold"/>
                <a:cs typeface="OpenSans-SemiBold"/>
              </a:rPr>
              <a:t>Sun’s</a:t>
            </a:r>
            <a:r>
              <a:rPr sz="2000" b="1" spc="-20">
                <a:solidFill>
                  <a:srgbClr val="FFFFFF"/>
                </a:solidFill>
                <a:latin typeface="OpenSans-SemiBold"/>
                <a:cs typeface="OpenSans-SemiBold"/>
              </a:rPr>
              <a:t> </a:t>
            </a:r>
            <a:r>
              <a:rPr sz="2000" b="1">
                <a:solidFill>
                  <a:srgbClr val="FFFFFF"/>
                </a:solidFill>
                <a:latin typeface="OpenSans-SemiBold"/>
                <a:cs typeface="OpenSans-SemiBold"/>
              </a:rPr>
              <a:t>Core</a:t>
            </a:r>
            <a:r>
              <a:rPr sz="2000" b="1" spc="-10">
                <a:solidFill>
                  <a:srgbClr val="FFFFFF"/>
                </a:solidFill>
                <a:latin typeface="OpenSans-SemiBold"/>
                <a:cs typeface="OpenSans-SemiBold"/>
              </a:rPr>
              <a:t> </a:t>
            </a:r>
            <a:r>
              <a:rPr sz="2000" b="1">
                <a:solidFill>
                  <a:srgbClr val="FFFFFF"/>
                </a:solidFill>
                <a:latin typeface="OpenSans-SemiBold"/>
                <a:cs typeface="OpenSans-SemiBold"/>
              </a:rPr>
              <a:t>(27</a:t>
            </a:r>
            <a:r>
              <a:rPr sz="2000" b="1" spc="-10">
                <a:solidFill>
                  <a:srgbClr val="FFFFFF"/>
                </a:solidFill>
                <a:latin typeface="OpenSans-SemiBold"/>
                <a:cs typeface="OpenSans-SemiBold"/>
              </a:rPr>
              <a:t> </a:t>
            </a:r>
            <a:r>
              <a:rPr sz="2000" b="1">
                <a:solidFill>
                  <a:srgbClr val="FFFFFF"/>
                </a:solidFill>
                <a:latin typeface="OpenSans-SemiBold"/>
                <a:cs typeface="OpenSans-SemiBold"/>
              </a:rPr>
              <a:t>million</a:t>
            </a:r>
            <a:r>
              <a:rPr sz="2000" b="1" spc="-15">
                <a:solidFill>
                  <a:srgbClr val="FFFFFF"/>
                </a:solidFill>
                <a:latin typeface="OpenSans-SemiBold"/>
                <a:cs typeface="OpenSans-SemiBold"/>
              </a:rPr>
              <a:t> </a:t>
            </a:r>
            <a:r>
              <a:rPr sz="2000" b="1">
                <a:solidFill>
                  <a:srgbClr val="FFFFFF"/>
                </a:solidFill>
                <a:latin typeface="OpenSans-SemiBold"/>
                <a:cs typeface="OpenSans-SemiBold"/>
              </a:rPr>
              <a:t>°F;</a:t>
            </a:r>
            <a:r>
              <a:rPr sz="2000" b="1" spc="-10">
                <a:solidFill>
                  <a:srgbClr val="FFFFFF"/>
                </a:solidFill>
                <a:latin typeface="OpenSans-SemiBold"/>
                <a:cs typeface="OpenSans-SemiBold"/>
              </a:rPr>
              <a:t> </a:t>
            </a:r>
            <a:r>
              <a:rPr sz="2000" b="1">
                <a:solidFill>
                  <a:srgbClr val="FFFFFF"/>
                </a:solidFill>
                <a:latin typeface="OpenSans-SemiBold"/>
                <a:cs typeface="OpenSans-SemiBold"/>
              </a:rPr>
              <a:t>15</a:t>
            </a:r>
            <a:r>
              <a:rPr sz="2000" b="1" spc="-10">
                <a:solidFill>
                  <a:srgbClr val="FFFFFF"/>
                </a:solidFill>
                <a:latin typeface="OpenSans-SemiBold"/>
                <a:cs typeface="OpenSans-SemiBold"/>
              </a:rPr>
              <a:t> </a:t>
            </a:r>
            <a:r>
              <a:rPr sz="2000" b="1">
                <a:solidFill>
                  <a:srgbClr val="FFFFFF"/>
                </a:solidFill>
                <a:latin typeface="OpenSans-SemiBold"/>
                <a:cs typeface="OpenSans-SemiBold"/>
              </a:rPr>
              <a:t>million</a:t>
            </a:r>
            <a:r>
              <a:rPr sz="2000" b="1" spc="-10">
                <a:solidFill>
                  <a:srgbClr val="FFFFFF"/>
                </a:solidFill>
                <a:latin typeface="OpenSans-SemiBold"/>
                <a:cs typeface="OpenSans-SemiBold"/>
              </a:rPr>
              <a:t> </a:t>
            </a:r>
            <a:r>
              <a:rPr sz="2000" b="1" spc="-25">
                <a:solidFill>
                  <a:srgbClr val="FFFFFF"/>
                </a:solidFill>
                <a:latin typeface="OpenSans-SemiBold"/>
                <a:cs typeface="OpenSans-SemiBold"/>
              </a:rPr>
              <a:t>°C)</a:t>
            </a:r>
            <a:endParaRPr sz="2000">
              <a:latin typeface="OpenSans-SemiBold"/>
              <a:cs typeface="OpenSans-SemiBold"/>
            </a:endParaRPr>
          </a:p>
        </p:txBody>
      </p:sp>
      <p:pic>
        <p:nvPicPr>
          <p:cNvPr id="9" name="Picture 8" descr="A picture containing text, sign, stop, red&#10;&#10;Description automatically generated">
            <a:extLst>
              <a:ext uri="{FF2B5EF4-FFF2-40B4-BE49-F238E27FC236}">
                <a16:creationId xmlns:a16="http://schemas.microsoft.com/office/drawing/2014/main" id="{E2BFC570-62E8-E92A-3FAB-671EBA03771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37916" y="1330424"/>
            <a:ext cx="6687643" cy="4776888"/>
          </a:xfrm>
          <a:prstGeom prst="rect">
            <a:avLst/>
          </a:prstGeom>
        </p:spPr>
      </p:pic>
      <p:pic>
        <p:nvPicPr>
          <p:cNvPr id="11" name="Picture 10" descr="A volcano erupting at night&#10;&#10;Description automatically generated with low confidence">
            <a:extLst>
              <a:ext uri="{FF2B5EF4-FFF2-40B4-BE49-F238E27FC236}">
                <a16:creationId xmlns:a16="http://schemas.microsoft.com/office/drawing/2014/main" id="{6D218E09-317A-2DC5-2ED7-D52845B85AB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87916" y="1480424"/>
            <a:ext cx="6687643" cy="4776888"/>
          </a:xfrm>
          <a:prstGeom prst="rect">
            <a:avLst/>
          </a:prstGeom>
        </p:spPr>
      </p:pic>
      <p:pic>
        <p:nvPicPr>
          <p:cNvPr id="13" name="Picture 12" descr="A screenshot of a video game&#10;&#10;Description automatically generated with medium confidence">
            <a:extLst>
              <a:ext uri="{FF2B5EF4-FFF2-40B4-BE49-F238E27FC236}">
                <a16:creationId xmlns:a16="http://schemas.microsoft.com/office/drawing/2014/main" id="{88F3F4FA-BD6B-48E6-09A6-D7B8B4184FE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537916" y="1630424"/>
            <a:ext cx="6687643" cy="4776888"/>
          </a:xfrm>
          <a:prstGeom prst="rect">
            <a:avLst/>
          </a:prstGeom>
        </p:spPr>
      </p:pic>
      <p:pic>
        <p:nvPicPr>
          <p:cNvPr id="15" name="Picture 14" descr="A picture containing text, sign&#10;&#10;Description automatically generated">
            <a:extLst>
              <a:ext uri="{FF2B5EF4-FFF2-40B4-BE49-F238E27FC236}">
                <a16:creationId xmlns:a16="http://schemas.microsoft.com/office/drawing/2014/main" id="{3DF56C7C-7A4D-5AEB-595D-F45891BD23F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687916" y="1780424"/>
            <a:ext cx="6687643" cy="4776888"/>
          </a:xfrm>
          <a:prstGeom prst="rect">
            <a:avLst/>
          </a:prstGeom>
        </p:spPr>
      </p:pic>
      <p:pic>
        <p:nvPicPr>
          <p:cNvPr id="17" name="Picture 16" descr="A picture containing text, sign, tree, outdoor&#10;&#10;Description automatically generated">
            <a:extLst>
              <a:ext uri="{FF2B5EF4-FFF2-40B4-BE49-F238E27FC236}">
                <a16:creationId xmlns:a16="http://schemas.microsoft.com/office/drawing/2014/main" id="{663B0E3A-B5C7-5253-93EC-1C49165F737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837916" y="1930424"/>
            <a:ext cx="6687643" cy="4776888"/>
          </a:xfrm>
          <a:prstGeom prst="rect">
            <a:avLst/>
          </a:prstGeom>
        </p:spPr>
      </p:pic>
      <p:pic>
        <p:nvPicPr>
          <p:cNvPr id="19" name="Picture 18" descr="A picture containing text, electronics, black&#10;&#10;Description automatically generated">
            <a:extLst>
              <a:ext uri="{FF2B5EF4-FFF2-40B4-BE49-F238E27FC236}">
                <a16:creationId xmlns:a16="http://schemas.microsoft.com/office/drawing/2014/main" id="{AEEB439B-2EFE-EC3D-DA74-907DDD20773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987916" y="2080424"/>
            <a:ext cx="6687643" cy="4776888"/>
          </a:xfrm>
          <a:prstGeom prst="rect">
            <a:avLst/>
          </a:prstGeom>
        </p:spPr>
      </p:pic>
      <p:pic>
        <p:nvPicPr>
          <p:cNvPr id="21" name="Picture 20" descr="A picture containing text, sign&#10;&#10;Description automatically generated">
            <a:extLst>
              <a:ext uri="{FF2B5EF4-FFF2-40B4-BE49-F238E27FC236}">
                <a16:creationId xmlns:a16="http://schemas.microsoft.com/office/drawing/2014/main" id="{BD6195E9-4273-A399-DF8E-23A8B93D2E6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137916" y="2230424"/>
            <a:ext cx="6687643" cy="4776888"/>
          </a:xfrm>
          <a:prstGeom prst="rect">
            <a:avLst/>
          </a:prstGeom>
        </p:spPr>
      </p:pic>
      <p:pic>
        <p:nvPicPr>
          <p:cNvPr id="23" name="Picture 22" descr="A picture containing text, red, sign&#10;&#10;Description automatically generated">
            <a:extLst>
              <a:ext uri="{FF2B5EF4-FFF2-40B4-BE49-F238E27FC236}">
                <a16:creationId xmlns:a16="http://schemas.microsoft.com/office/drawing/2014/main" id="{28DA1CA5-6548-FD8F-F311-E014E0F56F1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287916" y="2380424"/>
            <a:ext cx="6687643" cy="4776888"/>
          </a:xfrm>
          <a:prstGeom prst="rect">
            <a:avLst/>
          </a:prstGeom>
        </p:spPr>
      </p:pic>
      <p:pic>
        <p:nvPicPr>
          <p:cNvPr id="25" name="Picture 24" descr="A picture containing text&#10;&#10;Description automatically generated">
            <a:extLst>
              <a:ext uri="{FF2B5EF4-FFF2-40B4-BE49-F238E27FC236}">
                <a16:creationId xmlns:a16="http://schemas.microsoft.com/office/drawing/2014/main" id="{D8102595-3372-8396-F27F-F37245FE297D}"/>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437916" y="2530424"/>
            <a:ext cx="6687643" cy="47768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xEl>
                                              <p:pRg st="0" end="0"/>
                                            </p:txEl>
                                          </p:spTgt>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900" decel="100000" fill="hold"/>
                                        <p:tgtEl>
                                          <p:spTgt spid="9"/>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1000"/>
                                        <p:tgtEl>
                                          <p:spTgt spid="6">
                                            <p:txEl>
                                              <p:pRg st="1" end="1"/>
                                            </p:txEl>
                                          </p:spTgt>
                                        </p:tgtEl>
                                      </p:cBhvr>
                                    </p:animEffect>
                                    <p:anim calcmode="lin" valueType="num">
                                      <p:cBhvr>
                                        <p:cTn id="2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3" dur="900" decel="100000" fill="hold"/>
                                        <p:tgtEl>
                                          <p:spTgt spid="6">
                                            <p:txEl>
                                              <p:pRg st="1" end="1"/>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xEl>
                                              <p:pRg st="1" end="1"/>
                                            </p:txEl>
                                          </p:spTgt>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900" decel="100000" fill="hold"/>
                                        <p:tgtEl>
                                          <p:spTgt spid="11"/>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grpId="0"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fade">
                                      <p:cBhvr>
                                        <p:cTn id="35" dur="1000"/>
                                        <p:tgtEl>
                                          <p:spTgt spid="6">
                                            <p:txEl>
                                              <p:pRg st="2" end="2"/>
                                            </p:txEl>
                                          </p:spTgt>
                                        </p:tgtEl>
                                      </p:cBhvr>
                                    </p:animEffect>
                                    <p:anim calcmode="lin" valueType="num">
                                      <p:cBhvr>
                                        <p:cTn id="36"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7" dur="900" decel="100000" fill="hold"/>
                                        <p:tgtEl>
                                          <p:spTgt spid="6">
                                            <p:txEl>
                                              <p:pRg st="2" end="2"/>
                                            </p:tx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6">
                                            <p:txEl>
                                              <p:pRg st="2" end="2"/>
                                            </p:txEl>
                                          </p:spTgt>
                                        </p:tgtEl>
                                        <p:attrNameLst>
                                          <p:attrName>ppt_y</p:attrName>
                                        </p:attrNameLst>
                                      </p:cBhvr>
                                      <p:tavLst>
                                        <p:tav tm="0">
                                          <p:val>
                                            <p:strVal val="#ppt_y-.03"/>
                                          </p:val>
                                        </p:tav>
                                        <p:tav tm="100000">
                                          <p:val>
                                            <p:strVal val="#ppt_y"/>
                                          </p:val>
                                        </p:tav>
                                      </p:tavLst>
                                    </p:anim>
                                  </p:childTnLst>
                                </p:cTn>
                              </p:par>
                              <p:par>
                                <p:cTn id="39" presetID="37"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900" decel="100000" fill="hold"/>
                                        <p:tgtEl>
                                          <p:spTgt spid="13"/>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6">
                                            <p:txEl>
                                              <p:pRg st="3" end="3"/>
                                            </p:txEl>
                                          </p:spTgt>
                                        </p:tgtEl>
                                        <p:attrNameLst>
                                          <p:attrName>style.visibility</p:attrName>
                                        </p:attrNameLst>
                                      </p:cBhvr>
                                      <p:to>
                                        <p:strVal val="visible"/>
                                      </p:to>
                                    </p:set>
                                    <p:animEffect transition="in" filter="fade">
                                      <p:cBhvr>
                                        <p:cTn id="49" dur="1000"/>
                                        <p:tgtEl>
                                          <p:spTgt spid="6">
                                            <p:txEl>
                                              <p:pRg st="3" end="3"/>
                                            </p:txEl>
                                          </p:spTgt>
                                        </p:tgtEl>
                                      </p:cBhvr>
                                    </p:animEffect>
                                    <p:anim calcmode="lin" valueType="num">
                                      <p:cBhvr>
                                        <p:cTn id="50"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51" dur="900" decel="100000" fill="hold"/>
                                        <p:tgtEl>
                                          <p:spTgt spid="6">
                                            <p:txEl>
                                              <p:pRg st="3" end="3"/>
                                            </p:txEl>
                                          </p:spTgt>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6">
                                            <p:txEl>
                                              <p:pRg st="3" end="3"/>
                                            </p:txEl>
                                          </p:spTgt>
                                        </p:tgtEl>
                                        <p:attrNameLst>
                                          <p:attrName>ppt_y</p:attrName>
                                        </p:attrNameLst>
                                      </p:cBhvr>
                                      <p:tavLst>
                                        <p:tav tm="0">
                                          <p:val>
                                            <p:strVal val="#ppt_y-.03"/>
                                          </p:val>
                                        </p:tav>
                                        <p:tav tm="100000">
                                          <p:val>
                                            <p:strVal val="#ppt_y"/>
                                          </p:val>
                                        </p:tav>
                                      </p:tavLst>
                                    </p:anim>
                                  </p:childTnLst>
                                </p:cTn>
                              </p:par>
                              <p:par>
                                <p:cTn id="53" presetID="37" presetClass="entr" presetSubtype="0"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900" decel="100000" fill="hold"/>
                                        <p:tgtEl>
                                          <p:spTgt spid="15"/>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grpId="0" nodeType="clickEffect">
                                  <p:stCondLst>
                                    <p:cond delay="0"/>
                                  </p:stCondLst>
                                  <p:childTnLst>
                                    <p:set>
                                      <p:cBhvr>
                                        <p:cTn id="62" dur="1" fill="hold">
                                          <p:stCondLst>
                                            <p:cond delay="0"/>
                                          </p:stCondLst>
                                        </p:cTn>
                                        <p:tgtEl>
                                          <p:spTgt spid="6">
                                            <p:txEl>
                                              <p:pRg st="4" end="4"/>
                                            </p:txEl>
                                          </p:spTgt>
                                        </p:tgtEl>
                                        <p:attrNameLst>
                                          <p:attrName>style.visibility</p:attrName>
                                        </p:attrNameLst>
                                      </p:cBhvr>
                                      <p:to>
                                        <p:strVal val="visible"/>
                                      </p:to>
                                    </p:set>
                                    <p:animEffect transition="in" filter="fade">
                                      <p:cBhvr>
                                        <p:cTn id="63" dur="1000"/>
                                        <p:tgtEl>
                                          <p:spTgt spid="6">
                                            <p:txEl>
                                              <p:pRg st="4" end="4"/>
                                            </p:txEl>
                                          </p:spTgt>
                                        </p:tgtEl>
                                      </p:cBhvr>
                                    </p:animEffect>
                                    <p:anim calcmode="lin" valueType="num">
                                      <p:cBhvr>
                                        <p:cTn id="64"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6">
                                            <p:txEl>
                                              <p:pRg st="4" end="4"/>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6">
                                            <p:txEl>
                                              <p:pRg st="4" end="4"/>
                                            </p:txEl>
                                          </p:spTgt>
                                        </p:tgtEl>
                                        <p:attrNameLst>
                                          <p:attrName>ppt_y</p:attrName>
                                        </p:attrNameLst>
                                      </p:cBhvr>
                                      <p:tavLst>
                                        <p:tav tm="0">
                                          <p:val>
                                            <p:strVal val="#ppt_y-.03"/>
                                          </p:val>
                                        </p:tav>
                                        <p:tav tm="100000">
                                          <p:val>
                                            <p:strVal val="#ppt_y"/>
                                          </p:val>
                                        </p:tav>
                                      </p:tavLst>
                                    </p:anim>
                                  </p:childTnLst>
                                </p:cTn>
                              </p:par>
                              <p:par>
                                <p:cTn id="67" presetID="37" presetClass="entr" presetSubtype="0" fill="hold" nodeType="with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fade">
                                      <p:cBhvr>
                                        <p:cTn id="69" dur="1000"/>
                                        <p:tgtEl>
                                          <p:spTgt spid="17"/>
                                        </p:tgtEl>
                                      </p:cBhvr>
                                    </p:animEffect>
                                    <p:anim calcmode="lin" valueType="num">
                                      <p:cBhvr>
                                        <p:cTn id="70" dur="1000" fill="hold"/>
                                        <p:tgtEl>
                                          <p:spTgt spid="17"/>
                                        </p:tgtEl>
                                        <p:attrNameLst>
                                          <p:attrName>ppt_x</p:attrName>
                                        </p:attrNameLst>
                                      </p:cBhvr>
                                      <p:tavLst>
                                        <p:tav tm="0">
                                          <p:val>
                                            <p:strVal val="#ppt_x"/>
                                          </p:val>
                                        </p:tav>
                                        <p:tav tm="100000">
                                          <p:val>
                                            <p:strVal val="#ppt_x"/>
                                          </p:val>
                                        </p:tav>
                                      </p:tavLst>
                                    </p:anim>
                                    <p:anim calcmode="lin" valueType="num">
                                      <p:cBhvr>
                                        <p:cTn id="71" dur="900" decel="100000" fill="hold"/>
                                        <p:tgtEl>
                                          <p:spTgt spid="17"/>
                                        </p:tgtEl>
                                        <p:attrNameLst>
                                          <p:attrName>ppt_y</p:attrName>
                                        </p:attrNameLst>
                                      </p:cBhvr>
                                      <p:tavLst>
                                        <p:tav tm="0">
                                          <p:val>
                                            <p:strVal val="#ppt_y+1"/>
                                          </p:val>
                                        </p:tav>
                                        <p:tav tm="100000">
                                          <p:val>
                                            <p:strVal val="#ppt_y-.03"/>
                                          </p:val>
                                        </p:tav>
                                      </p:tavLst>
                                    </p:anim>
                                    <p:anim calcmode="lin" valueType="num">
                                      <p:cBhvr>
                                        <p:cTn id="72"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7" presetClass="entr" presetSubtype="0" fill="hold" grpId="0" nodeType="clickEffect">
                                  <p:stCondLst>
                                    <p:cond delay="0"/>
                                  </p:stCondLst>
                                  <p:childTnLst>
                                    <p:set>
                                      <p:cBhvr>
                                        <p:cTn id="76" dur="1" fill="hold">
                                          <p:stCondLst>
                                            <p:cond delay="0"/>
                                          </p:stCondLst>
                                        </p:cTn>
                                        <p:tgtEl>
                                          <p:spTgt spid="6">
                                            <p:txEl>
                                              <p:pRg st="5" end="5"/>
                                            </p:txEl>
                                          </p:spTgt>
                                        </p:tgtEl>
                                        <p:attrNameLst>
                                          <p:attrName>style.visibility</p:attrName>
                                        </p:attrNameLst>
                                      </p:cBhvr>
                                      <p:to>
                                        <p:strVal val="visible"/>
                                      </p:to>
                                    </p:set>
                                    <p:animEffect transition="in" filter="fade">
                                      <p:cBhvr>
                                        <p:cTn id="77" dur="1000"/>
                                        <p:tgtEl>
                                          <p:spTgt spid="6">
                                            <p:txEl>
                                              <p:pRg st="5" end="5"/>
                                            </p:txEl>
                                          </p:spTgt>
                                        </p:tgtEl>
                                      </p:cBhvr>
                                    </p:animEffect>
                                    <p:anim calcmode="lin" valueType="num">
                                      <p:cBhvr>
                                        <p:cTn id="78"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79" dur="900" decel="100000" fill="hold"/>
                                        <p:tgtEl>
                                          <p:spTgt spid="6">
                                            <p:txEl>
                                              <p:pRg st="5" end="5"/>
                                            </p:txEl>
                                          </p:spTgt>
                                        </p:tgtEl>
                                        <p:attrNameLst>
                                          <p:attrName>ppt_y</p:attrName>
                                        </p:attrNameLst>
                                      </p:cBhvr>
                                      <p:tavLst>
                                        <p:tav tm="0">
                                          <p:val>
                                            <p:strVal val="#ppt_y+1"/>
                                          </p:val>
                                        </p:tav>
                                        <p:tav tm="100000">
                                          <p:val>
                                            <p:strVal val="#ppt_y-.03"/>
                                          </p:val>
                                        </p:tav>
                                      </p:tavLst>
                                    </p:anim>
                                    <p:anim calcmode="lin" valueType="num">
                                      <p:cBhvr>
                                        <p:cTn id="80" dur="100" accel="100000" fill="hold">
                                          <p:stCondLst>
                                            <p:cond delay="900"/>
                                          </p:stCondLst>
                                        </p:cTn>
                                        <p:tgtEl>
                                          <p:spTgt spid="6">
                                            <p:txEl>
                                              <p:pRg st="5" end="5"/>
                                            </p:txEl>
                                          </p:spTgt>
                                        </p:tgtEl>
                                        <p:attrNameLst>
                                          <p:attrName>ppt_y</p:attrName>
                                        </p:attrNameLst>
                                      </p:cBhvr>
                                      <p:tavLst>
                                        <p:tav tm="0">
                                          <p:val>
                                            <p:strVal val="#ppt_y-.03"/>
                                          </p:val>
                                        </p:tav>
                                        <p:tav tm="100000">
                                          <p:val>
                                            <p:strVal val="#ppt_y"/>
                                          </p:val>
                                        </p:tav>
                                      </p:tavLst>
                                    </p:anim>
                                  </p:childTnLst>
                                </p:cTn>
                              </p:par>
                              <p:par>
                                <p:cTn id="81" presetID="37" presetClass="entr" presetSubtype="0" fill="hold" nodeType="with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fade">
                                      <p:cBhvr>
                                        <p:cTn id="83" dur="1000"/>
                                        <p:tgtEl>
                                          <p:spTgt spid="19"/>
                                        </p:tgtEl>
                                      </p:cBhvr>
                                    </p:animEffect>
                                    <p:anim calcmode="lin" valueType="num">
                                      <p:cBhvr>
                                        <p:cTn id="84" dur="1000" fill="hold"/>
                                        <p:tgtEl>
                                          <p:spTgt spid="19"/>
                                        </p:tgtEl>
                                        <p:attrNameLst>
                                          <p:attrName>ppt_x</p:attrName>
                                        </p:attrNameLst>
                                      </p:cBhvr>
                                      <p:tavLst>
                                        <p:tav tm="0">
                                          <p:val>
                                            <p:strVal val="#ppt_x"/>
                                          </p:val>
                                        </p:tav>
                                        <p:tav tm="100000">
                                          <p:val>
                                            <p:strVal val="#ppt_x"/>
                                          </p:val>
                                        </p:tav>
                                      </p:tavLst>
                                    </p:anim>
                                    <p:anim calcmode="lin" valueType="num">
                                      <p:cBhvr>
                                        <p:cTn id="85" dur="900" decel="100000" fill="hold"/>
                                        <p:tgtEl>
                                          <p:spTgt spid="19"/>
                                        </p:tgtEl>
                                        <p:attrNameLst>
                                          <p:attrName>ppt_y</p:attrName>
                                        </p:attrNameLst>
                                      </p:cBhvr>
                                      <p:tavLst>
                                        <p:tav tm="0">
                                          <p:val>
                                            <p:strVal val="#ppt_y+1"/>
                                          </p:val>
                                        </p:tav>
                                        <p:tav tm="100000">
                                          <p:val>
                                            <p:strVal val="#ppt_y-.03"/>
                                          </p:val>
                                        </p:tav>
                                      </p:tavLst>
                                    </p:anim>
                                    <p:anim calcmode="lin" valueType="num">
                                      <p:cBhvr>
                                        <p:cTn id="86"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37" presetClass="entr" presetSubtype="0" fill="hold" grpId="0" nodeType="clickEffect">
                                  <p:stCondLst>
                                    <p:cond delay="0"/>
                                  </p:stCondLst>
                                  <p:childTnLst>
                                    <p:set>
                                      <p:cBhvr>
                                        <p:cTn id="90" dur="1" fill="hold">
                                          <p:stCondLst>
                                            <p:cond delay="0"/>
                                          </p:stCondLst>
                                        </p:cTn>
                                        <p:tgtEl>
                                          <p:spTgt spid="6">
                                            <p:txEl>
                                              <p:pRg st="6" end="6"/>
                                            </p:txEl>
                                          </p:spTgt>
                                        </p:tgtEl>
                                        <p:attrNameLst>
                                          <p:attrName>style.visibility</p:attrName>
                                        </p:attrNameLst>
                                      </p:cBhvr>
                                      <p:to>
                                        <p:strVal val="visible"/>
                                      </p:to>
                                    </p:set>
                                    <p:animEffect transition="in" filter="fade">
                                      <p:cBhvr>
                                        <p:cTn id="91" dur="1000"/>
                                        <p:tgtEl>
                                          <p:spTgt spid="6">
                                            <p:txEl>
                                              <p:pRg st="6" end="6"/>
                                            </p:txEl>
                                          </p:spTgt>
                                        </p:tgtEl>
                                      </p:cBhvr>
                                    </p:animEffect>
                                    <p:anim calcmode="lin" valueType="num">
                                      <p:cBhvr>
                                        <p:cTn id="92"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93" dur="900" decel="100000" fill="hold"/>
                                        <p:tgtEl>
                                          <p:spTgt spid="6">
                                            <p:txEl>
                                              <p:pRg st="6" end="6"/>
                                            </p:txEl>
                                          </p:spTgt>
                                        </p:tgtEl>
                                        <p:attrNameLst>
                                          <p:attrName>ppt_y</p:attrName>
                                        </p:attrNameLst>
                                      </p:cBhvr>
                                      <p:tavLst>
                                        <p:tav tm="0">
                                          <p:val>
                                            <p:strVal val="#ppt_y+1"/>
                                          </p:val>
                                        </p:tav>
                                        <p:tav tm="100000">
                                          <p:val>
                                            <p:strVal val="#ppt_y-.03"/>
                                          </p:val>
                                        </p:tav>
                                      </p:tavLst>
                                    </p:anim>
                                    <p:anim calcmode="lin" valueType="num">
                                      <p:cBhvr>
                                        <p:cTn id="94" dur="100" accel="100000" fill="hold">
                                          <p:stCondLst>
                                            <p:cond delay="900"/>
                                          </p:stCondLst>
                                        </p:cTn>
                                        <p:tgtEl>
                                          <p:spTgt spid="6">
                                            <p:txEl>
                                              <p:pRg st="6" end="6"/>
                                            </p:txEl>
                                          </p:spTgt>
                                        </p:tgtEl>
                                        <p:attrNameLst>
                                          <p:attrName>ppt_y</p:attrName>
                                        </p:attrNameLst>
                                      </p:cBhvr>
                                      <p:tavLst>
                                        <p:tav tm="0">
                                          <p:val>
                                            <p:strVal val="#ppt_y-.03"/>
                                          </p:val>
                                        </p:tav>
                                        <p:tav tm="100000">
                                          <p:val>
                                            <p:strVal val="#ppt_y"/>
                                          </p:val>
                                        </p:tav>
                                      </p:tavLst>
                                    </p:anim>
                                  </p:childTnLst>
                                </p:cTn>
                              </p:par>
                              <p:par>
                                <p:cTn id="95" presetID="37" presetClass="entr" presetSubtype="0" fill="hold" nodeType="with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fade">
                                      <p:cBhvr>
                                        <p:cTn id="97" dur="1000"/>
                                        <p:tgtEl>
                                          <p:spTgt spid="21"/>
                                        </p:tgtEl>
                                      </p:cBhvr>
                                    </p:animEffect>
                                    <p:anim calcmode="lin" valueType="num">
                                      <p:cBhvr>
                                        <p:cTn id="98" dur="1000" fill="hold"/>
                                        <p:tgtEl>
                                          <p:spTgt spid="21"/>
                                        </p:tgtEl>
                                        <p:attrNameLst>
                                          <p:attrName>ppt_x</p:attrName>
                                        </p:attrNameLst>
                                      </p:cBhvr>
                                      <p:tavLst>
                                        <p:tav tm="0">
                                          <p:val>
                                            <p:strVal val="#ppt_x"/>
                                          </p:val>
                                        </p:tav>
                                        <p:tav tm="100000">
                                          <p:val>
                                            <p:strVal val="#ppt_x"/>
                                          </p:val>
                                        </p:tav>
                                      </p:tavLst>
                                    </p:anim>
                                    <p:anim calcmode="lin" valueType="num">
                                      <p:cBhvr>
                                        <p:cTn id="99" dur="900" decel="100000" fill="hold"/>
                                        <p:tgtEl>
                                          <p:spTgt spid="21"/>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37" presetClass="entr" presetSubtype="0" fill="hold" grpId="0" nodeType="clickEffect">
                                  <p:stCondLst>
                                    <p:cond delay="0"/>
                                  </p:stCondLst>
                                  <p:childTnLst>
                                    <p:set>
                                      <p:cBhvr>
                                        <p:cTn id="104" dur="1" fill="hold">
                                          <p:stCondLst>
                                            <p:cond delay="0"/>
                                          </p:stCondLst>
                                        </p:cTn>
                                        <p:tgtEl>
                                          <p:spTgt spid="6">
                                            <p:txEl>
                                              <p:pRg st="7" end="7"/>
                                            </p:txEl>
                                          </p:spTgt>
                                        </p:tgtEl>
                                        <p:attrNameLst>
                                          <p:attrName>style.visibility</p:attrName>
                                        </p:attrNameLst>
                                      </p:cBhvr>
                                      <p:to>
                                        <p:strVal val="visible"/>
                                      </p:to>
                                    </p:set>
                                    <p:animEffect transition="in" filter="fade">
                                      <p:cBhvr>
                                        <p:cTn id="105" dur="1000"/>
                                        <p:tgtEl>
                                          <p:spTgt spid="6">
                                            <p:txEl>
                                              <p:pRg st="7" end="7"/>
                                            </p:txEl>
                                          </p:spTgt>
                                        </p:tgtEl>
                                      </p:cBhvr>
                                    </p:animEffect>
                                    <p:anim calcmode="lin" valueType="num">
                                      <p:cBhvr>
                                        <p:cTn id="106"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107" dur="900" decel="100000" fill="hold"/>
                                        <p:tgtEl>
                                          <p:spTgt spid="6">
                                            <p:txEl>
                                              <p:pRg st="7" end="7"/>
                                            </p:txEl>
                                          </p:spTgt>
                                        </p:tgtEl>
                                        <p:attrNameLst>
                                          <p:attrName>ppt_y</p:attrName>
                                        </p:attrNameLst>
                                      </p:cBhvr>
                                      <p:tavLst>
                                        <p:tav tm="0">
                                          <p:val>
                                            <p:strVal val="#ppt_y+1"/>
                                          </p:val>
                                        </p:tav>
                                        <p:tav tm="100000">
                                          <p:val>
                                            <p:strVal val="#ppt_y-.03"/>
                                          </p:val>
                                        </p:tav>
                                      </p:tavLst>
                                    </p:anim>
                                    <p:anim calcmode="lin" valueType="num">
                                      <p:cBhvr>
                                        <p:cTn id="108" dur="100" accel="100000" fill="hold">
                                          <p:stCondLst>
                                            <p:cond delay="900"/>
                                          </p:stCondLst>
                                        </p:cTn>
                                        <p:tgtEl>
                                          <p:spTgt spid="6">
                                            <p:txEl>
                                              <p:pRg st="7" end="7"/>
                                            </p:txEl>
                                          </p:spTgt>
                                        </p:tgtEl>
                                        <p:attrNameLst>
                                          <p:attrName>ppt_y</p:attrName>
                                        </p:attrNameLst>
                                      </p:cBhvr>
                                      <p:tavLst>
                                        <p:tav tm="0">
                                          <p:val>
                                            <p:strVal val="#ppt_y-.03"/>
                                          </p:val>
                                        </p:tav>
                                        <p:tav tm="100000">
                                          <p:val>
                                            <p:strVal val="#ppt_y"/>
                                          </p:val>
                                        </p:tav>
                                      </p:tavLst>
                                    </p:anim>
                                  </p:childTnLst>
                                </p:cTn>
                              </p:par>
                              <p:par>
                                <p:cTn id="109" presetID="37" presetClass="entr" presetSubtype="0" fill="hold" nodeType="withEffect">
                                  <p:stCondLst>
                                    <p:cond delay="0"/>
                                  </p:stCondLst>
                                  <p:childTnLst>
                                    <p:set>
                                      <p:cBhvr>
                                        <p:cTn id="110" dur="1" fill="hold">
                                          <p:stCondLst>
                                            <p:cond delay="0"/>
                                          </p:stCondLst>
                                        </p:cTn>
                                        <p:tgtEl>
                                          <p:spTgt spid="23"/>
                                        </p:tgtEl>
                                        <p:attrNameLst>
                                          <p:attrName>style.visibility</p:attrName>
                                        </p:attrNameLst>
                                      </p:cBhvr>
                                      <p:to>
                                        <p:strVal val="visible"/>
                                      </p:to>
                                    </p:set>
                                    <p:animEffect transition="in" filter="fade">
                                      <p:cBhvr>
                                        <p:cTn id="111" dur="1000"/>
                                        <p:tgtEl>
                                          <p:spTgt spid="23"/>
                                        </p:tgtEl>
                                      </p:cBhvr>
                                    </p:animEffect>
                                    <p:anim calcmode="lin" valueType="num">
                                      <p:cBhvr>
                                        <p:cTn id="112" dur="1000" fill="hold"/>
                                        <p:tgtEl>
                                          <p:spTgt spid="23"/>
                                        </p:tgtEl>
                                        <p:attrNameLst>
                                          <p:attrName>ppt_x</p:attrName>
                                        </p:attrNameLst>
                                      </p:cBhvr>
                                      <p:tavLst>
                                        <p:tav tm="0">
                                          <p:val>
                                            <p:strVal val="#ppt_x"/>
                                          </p:val>
                                        </p:tav>
                                        <p:tav tm="100000">
                                          <p:val>
                                            <p:strVal val="#ppt_x"/>
                                          </p:val>
                                        </p:tav>
                                      </p:tavLst>
                                    </p:anim>
                                    <p:anim calcmode="lin" valueType="num">
                                      <p:cBhvr>
                                        <p:cTn id="113" dur="900" decel="100000" fill="hold"/>
                                        <p:tgtEl>
                                          <p:spTgt spid="23"/>
                                        </p:tgtEl>
                                        <p:attrNameLst>
                                          <p:attrName>ppt_y</p:attrName>
                                        </p:attrNameLst>
                                      </p:cBhvr>
                                      <p:tavLst>
                                        <p:tav tm="0">
                                          <p:val>
                                            <p:strVal val="#ppt_y+1"/>
                                          </p:val>
                                        </p:tav>
                                        <p:tav tm="100000">
                                          <p:val>
                                            <p:strVal val="#ppt_y-.03"/>
                                          </p:val>
                                        </p:tav>
                                      </p:tavLst>
                                    </p:anim>
                                    <p:anim calcmode="lin" valueType="num">
                                      <p:cBhvr>
                                        <p:cTn id="114"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37" presetClass="entr" presetSubtype="0" fill="hold" grpId="0" nodeType="clickEffect">
                                  <p:stCondLst>
                                    <p:cond delay="0"/>
                                  </p:stCondLst>
                                  <p:childTnLst>
                                    <p:set>
                                      <p:cBhvr>
                                        <p:cTn id="118" dur="1" fill="hold">
                                          <p:stCondLst>
                                            <p:cond delay="0"/>
                                          </p:stCondLst>
                                        </p:cTn>
                                        <p:tgtEl>
                                          <p:spTgt spid="6">
                                            <p:txEl>
                                              <p:pRg st="8" end="8"/>
                                            </p:txEl>
                                          </p:spTgt>
                                        </p:tgtEl>
                                        <p:attrNameLst>
                                          <p:attrName>style.visibility</p:attrName>
                                        </p:attrNameLst>
                                      </p:cBhvr>
                                      <p:to>
                                        <p:strVal val="visible"/>
                                      </p:to>
                                    </p:set>
                                    <p:animEffect transition="in" filter="fade">
                                      <p:cBhvr>
                                        <p:cTn id="119" dur="1000"/>
                                        <p:tgtEl>
                                          <p:spTgt spid="6">
                                            <p:txEl>
                                              <p:pRg st="8" end="8"/>
                                            </p:txEl>
                                          </p:spTgt>
                                        </p:tgtEl>
                                      </p:cBhvr>
                                    </p:animEffect>
                                    <p:anim calcmode="lin" valueType="num">
                                      <p:cBhvr>
                                        <p:cTn id="120"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121" dur="900" decel="100000" fill="hold"/>
                                        <p:tgtEl>
                                          <p:spTgt spid="6">
                                            <p:txEl>
                                              <p:pRg st="8" end="8"/>
                                            </p:txEl>
                                          </p:spTgt>
                                        </p:tgtEl>
                                        <p:attrNameLst>
                                          <p:attrName>ppt_y</p:attrName>
                                        </p:attrNameLst>
                                      </p:cBhvr>
                                      <p:tavLst>
                                        <p:tav tm="0">
                                          <p:val>
                                            <p:strVal val="#ppt_y+1"/>
                                          </p:val>
                                        </p:tav>
                                        <p:tav tm="100000">
                                          <p:val>
                                            <p:strVal val="#ppt_y-.03"/>
                                          </p:val>
                                        </p:tav>
                                      </p:tavLst>
                                    </p:anim>
                                    <p:anim calcmode="lin" valueType="num">
                                      <p:cBhvr>
                                        <p:cTn id="122" dur="100" accel="100000" fill="hold">
                                          <p:stCondLst>
                                            <p:cond delay="900"/>
                                          </p:stCondLst>
                                        </p:cTn>
                                        <p:tgtEl>
                                          <p:spTgt spid="6">
                                            <p:txEl>
                                              <p:pRg st="8" end="8"/>
                                            </p:txEl>
                                          </p:spTgt>
                                        </p:tgtEl>
                                        <p:attrNameLst>
                                          <p:attrName>ppt_y</p:attrName>
                                        </p:attrNameLst>
                                      </p:cBhvr>
                                      <p:tavLst>
                                        <p:tav tm="0">
                                          <p:val>
                                            <p:strVal val="#ppt_y-.03"/>
                                          </p:val>
                                        </p:tav>
                                        <p:tav tm="100000">
                                          <p:val>
                                            <p:strVal val="#ppt_y"/>
                                          </p:val>
                                        </p:tav>
                                      </p:tavLst>
                                    </p:anim>
                                  </p:childTnLst>
                                </p:cTn>
                              </p:par>
                              <p:par>
                                <p:cTn id="123" presetID="37" presetClass="entr" presetSubtype="0" fill="hold" nodeType="withEffect">
                                  <p:stCondLst>
                                    <p:cond delay="0"/>
                                  </p:stCondLst>
                                  <p:childTnLst>
                                    <p:set>
                                      <p:cBhvr>
                                        <p:cTn id="124" dur="1" fill="hold">
                                          <p:stCondLst>
                                            <p:cond delay="0"/>
                                          </p:stCondLst>
                                        </p:cTn>
                                        <p:tgtEl>
                                          <p:spTgt spid="25"/>
                                        </p:tgtEl>
                                        <p:attrNameLst>
                                          <p:attrName>style.visibility</p:attrName>
                                        </p:attrNameLst>
                                      </p:cBhvr>
                                      <p:to>
                                        <p:strVal val="visible"/>
                                      </p:to>
                                    </p:set>
                                    <p:animEffect transition="in" filter="fade">
                                      <p:cBhvr>
                                        <p:cTn id="125" dur="1000"/>
                                        <p:tgtEl>
                                          <p:spTgt spid="25"/>
                                        </p:tgtEl>
                                      </p:cBhvr>
                                    </p:animEffect>
                                    <p:anim calcmode="lin" valueType="num">
                                      <p:cBhvr>
                                        <p:cTn id="126" dur="1000" fill="hold"/>
                                        <p:tgtEl>
                                          <p:spTgt spid="25"/>
                                        </p:tgtEl>
                                        <p:attrNameLst>
                                          <p:attrName>ppt_x</p:attrName>
                                        </p:attrNameLst>
                                      </p:cBhvr>
                                      <p:tavLst>
                                        <p:tav tm="0">
                                          <p:val>
                                            <p:strVal val="#ppt_x"/>
                                          </p:val>
                                        </p:tav>
                                        <p:tav tm="100000">
                                          <p:val>
                                            <p:strVal val="#ppt_x"/>
                                          </p:val>
                                        </p:tav>
                                      </p:tavLst>
                                    </p:anim>
                                    <p:anim calcmode="lin" valueType="num">
                                      <p:cBhvr>
                                        <p:cTn id="127" dur="900" decel="100000" fill="hold"/>
                                        <p:tgtEl>
                                          <p:spTgt spid="25"/>
                                        </p:tgtEl>
                                        <p:attrNameLst>
                                          <p:attrName>ppt_y</p:attrName>
                                        </p:attrNameLst>
                                      </p:cBhvr>
                                      <p:tavLst>
                                        <p:tav tm="0">
                                          <p:val>
                                            <p:strVal val="#ppt_y+1"/>
                                          </p:val>
                                        </p:tav>
                                        <p:tav tm="100000">
                                          <p:val>
                                            <p:strVal val="#ppt_y-.03"/>
                                          </p:val>
                                        </p:tav>
                                      </p:tavLst>
                                    </p:anim>
                                    <p:anim calcmode="lin" valueType="num">
                                      <p:cBhvr>
                                        <p:cTn id="128"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9055F-DDE9-6366-2265-20E39EF61F80}"/>
              </a:ext>
            </a:extLst>
          </p:cNvPr>
          <p:cNvSpPr>
            <a:spLocks noGrp="1"/>
          </p:cNvSpPr>
          <p:nvPr>
            <p:ph type="title" idx="4294967295"/>
          </p:nvPr>
        </p:nvSpPr>
        <p:spPr>
          <a:xfrm>
            <a:off x="485775" y="5690429"/>
            <a:ext cx="15284450" cy="1693863"/>
          </a:xfrm>
        </p:spPr>
        <p:txBody>
          <a:bodyPr vert="horz" lIns="121920" tIns="60960" rIns="121920" bIns="60960" rtlCol="0" anchor="b">
            <a:noAutofit/>
          </a:bodyPr>
          <a:lstStyle/>
          <a:p>
            <a:pPr algn="ctr"/>
            <a:r>
              <a:rPr lang="en-US" sz="6000" b="0" dirty="0">
                <a:solidFill>
                  <a:schemeClr val="bg1"/>
                </a:solidFill>
                <a:latin typeface="Decoy" panose="02080003040304020404" pitchFamily="18" charset="77"/>
              </a:rPr>
              <a:t>Indirect/Low-Cost Solar Viewing</a:t>
            </a:r>
          </a:p>
        </p:txBody>
      </p:sp>
      <p:pic>
        <p:nvPicPr>
          <p:cNvPr id="5" name="Picture 4" descr="A picture containing outdoor, person, ground, red&#10;&#10;Description automatically generated">
            <a:extLst>
              <a:ext uri="{FF2B5EF4-FFF2-40B4-BE49-F238E27FC236}">
                <a16:creationId xmlns:a16="http://schemas.microsoft.com/office/drawing/2014/main" id="{38907854-9021-DC5E-8C3C-80CF99601D7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0487" y="533402"/>
            <a:ext cx="4699851" cy="4863117"/>
          </a:xfrm>
          <a:custGeom>
            <a:avLst/>
            <a:gdLst/>
            <a:ahLst/>
            <a:cxnLst/>
            <a:rect l="l" t="t" r="r" b="b"/>
            <a:pathLst>
              <a:path w="3524888" h="3647338">
                <a:moveTo>
                  <a:pt x="887180" y="60"/>
                </a:moveTo>
                <a:cubicBezTo>
                  <a:pt x="945946" y="-443"/>
                  <a:pt x="1004682"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8"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6"/>
                </a:cubicBezTo>
                <a:cubicBezTo>
                  <a:pt x="3492089" y="1780866"/>
                  <a:pt x="3485019" y="1866447"/>
                  <a:pt x="3485079" y="1952109"/>
                </a:cubicBezTo>
                <a:cubicBezTo>
                  <a:pt x="3486753" y="2065682"/>
                  <a:pt x="3498595" y="2178986"/>
                  <a:pt x="3505415" y="2292381"/>
                </a:cubicBezTo>
                <a:cubicBezTo>
                  <a:pt x="3514746" y="2447918"/>
                  <a:pt x="3522761" y="2603544"/>
                  <a:pt x="3508406" y="2759171"/>
                </a:cubicBezTo>
                <a:cubicBezTo>
                  <a:pt x="3497997" y="2866762"/>
                  <a:pt x="3488427"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5"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0" y="60"/>
                </a:cubicBezTo>
                <a:close/>
              </a:path>
            </a:pathLst>
          </a:custGeom>
        </p:spPr>
      </p:pic>
      <p:pic>
        <p:nvPicPr>
          <p:cNvPr id="1026" name="Picture 2">
            <a:extLst>
              <a:ext uri="{FF2B5EF4-FFF2-40B4-BE49-F238E27FC236}">
                <a16:creationId xmlns:a16="http://schemas.microsoft.com/office/drawing/2014/main" id="{21C4B2B8-B36E-B6FE-9EB7-B25F0C4C8E83}"/>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b="-3"/>
          <a:stretch/>
        </p:blipFill>
        <p:spPr bwMode="auto">
          <a:xfrm>
            <a:off x="5778075" y="533402"/>
            <a:ext cx="4699851" cy="4863117"/>
          </a:xfrm>
          <a:custGeom>
            <a:avLst/>
            <a:gdLst/>
            <a:ahLst/>
            <a:cxnLst/>
            <a:rect l="l" t="t" r="r" b="b"/>
            <a:pathLst>
              <a:path w="3524888" h="3647338">
                <a:moveTo>
                  <a:pt x="887181" y="60"/>
                </a:moveTo>
                <a:cubicBezTo>
                  <a:pt x="945947" y="-443"/>
                  <a:pt x="1004683"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9"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9"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5"/>
                </a:cubicBezTo>
                <a:cubicBezTo>
                  <a:pt x="3500391" y="1228440"/>
                  <a:pt x="3500750" y="1315584"/>
                  <a:pt x="3507210" y="1402639"/>
                </a:cubicBezTo>
                <a:cubicBezTo>
                  <a:pt x="3514626" y="1500407"/>
                  <a:pt x="3520966" y="1598176"/>
                  <a:pt x="3506252" y="1695857"/>
                </a:cubicBezTo>
                <a:cubicBezTo>
                  <a:pt x="3492089" y="1780866"/>
                  <a:pt x="3485019" y="1866447"/>
                  <a:pt x="3485079" y="1952109"/>
                </a:cubicBezTo>
                <a:cubicBezTo>
                  <a:pt x="3486753" y="2065682"/>
                  <a:pt x="3498596" y="2178986"/>
                  <a:pt x="3505415" y="2292381"/>
                </a:cubicBezTo>
                <a:cubicBezTo>
                  <a:pt x="3514746" y="2447918"/>
                  <a:pt x="3522761" y="2603544"/>
                  <a:pt x="3508406" y="2759171"/>
                </a:cubicBezTo>
                <a:cubicBezTo>
                  <a:pt x="3497997" y="2866762"/>
                  <a:pt x="3488428"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8"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6"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1" y="60"/>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3" descr="A group of children playing frisbee&#10;&#10;Description automatically generated with low confidence">
            <a:extLst>
              <a:ext uri="{FF2B5EF4-FFF2-40B4-BE49-F238E27FC236}">
                <a16:creationId xmlns:a16="http://schemas.microsoft.com/office/drawing/2014/main" id="{9A4648E3-D7CB-28F7-20A5-BDE1CE95FD9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875663" y="533403"/>
            <a:ext cx="4699851" cy="4863117"/>
          </a:xfrm>
          <a:custGeom>
            <a:avLst/>
            <a:gdLst/>
            <a:ahLst/>
            <a:cxnLst/>
            <a:rect l="l" t="t" r="r" b="b"/>
            <a:pathLst>
              <a:path w="3524888" h="3647338">
                <a:moveTo>
                  <a:pt x="887180" y="60"/>
                </a:moveTo>
                <a:cubicBezTo>
                  <a:pt x="945946" y="-443"/>
                  <a:pt x="1004683" y="2214"/>
                  <a:pt x="1063120" y="9535"/>
                </a:cubicBezTo>
                <a:cubicBezTo>
                  <a:pt x="1192553" y="25206"/>
                  <a:pt x="1324035" y="29312"/>
                  <a:pt x="1454772" y="21769"/>
                </a:cubicBezTo>
                <a:cubicBezTo>
                  <a:pt x="1583729" y="15160"/>
                  <a:pt x="1712924" y="14714"/>
                  <a:pt x="1842239" y="16589"/>
                </a:cubicBezTo>
                <a:cubicBezTo>
                  <a:pt x="1958874" y="18285"/>
                  <a:pt x="2075628" y="18018"/>
                  <a:pt x="2192263" y="13196"/>
                </a:cubicBezTo>
                <a:cubicBezTo>
                  <a:pt x="2323253" y="7660"/>
                  <a:pt x="2454242" y="2928"/>
                  <a:pt x="2585113"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4" y="161085"/>
                  <a:pt x="3501168" y="229143"/>
                  <a:pt x="3512114" y="297090"/>
                </a:cubicBezTo>
                <a:cubicBezTo>
                  <a:pt x="3519231" y="340796"/>
                  <a:pt x="3524136" y="384681"/>
                  <a:pt x="3524809" y="428543"/>
                </a:cubicBezTo>
                <a:cubicBezTo>
                  <a:pt x="3525482" y="472405"/>
                  <a:pt x="3521923" y="516245"/>
                  <a:pt x="3512114" y="559861"/>
                </a:cubicBezTo>
                <a:cubicBezTo>
                  <a:pt x="3491119" y="656469"/>
                  <a:pt x="3485617" y="754605"/>
                  <a:pt x="3495724" y="852186"/>
                </a:cubicBezTo>
                <a:cubicBezTo>
                  <a:pt x="3504577" y="948437"/>
                  <a:pt x="3505176" y="1044867"/>
                  <a:pt x="3502664" y="1141386"/>
                </a:cubicBezTo>
                <a:cubicBezTo>
                  <a:pt x="3500391" y="1228440"/>
                  <a:pt x="3500749" y="1315584"/>
                  <a:pt x="3507210" y="1402639"/>
                </a:cubicBezTo>
                <a:cubicBezTo>
                  <a:pt x="3514626" y="1500407"/>
                  <a:pt x="3520966" y="1598176"/>
                  <a:pt x="3506251" y="1695856"/>
                </a:cubicBezTo>
                <a:cubicBezTo>
                  <a:pt x="3492089" y="1780866"/>
                  <a:pt x="3485019" y="1866447"/>
                  <a:pt x="3485079" y="1952109"/>
                </a:cubicBezTo>
                <a:cubicBezTo>
                  <a:pt x="3486753" y="2065682"/>
                  <a:pt x="3498595" y="2178986"/>
                  <a:pt x="3505414" y="2292381"/>
                </a:cubicBezTo>
                <a:cubicBezTo>
                  <a:pt x="3514746" y="2447918"/>
                  <a:pt x="3522760" y="2603544"/>
                  <a:pt x="3508405" y="2759171"/>
                </a:cubicBezTo>
                <a:cubicBezTo>
                  <a:pt x="3497997" y="2866762"/>
                  <a:pt x="3488427" y="2974352"/>
                  <a:pt x="3496442" y="3082389"/>
                </a:cubicBezTo>
                <a:cubicBezTo>
                  <a:pt x="3502065"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7" y="3642229"/>
                  <a:pt x="1771055" y="3636431"/>
                </a:cubicBezTo>
                <a:cubicBezTo>
                  <a:pt x="1659183" y="3633576"/>
                  <a:pt x="1547429" y="3634736"/>
                  <a:pt x="1435675" y="3638305"/>
                </a:cubicBezTo>
                <a:cubicBezTo>
                  <a:pt x="1179419" y="3646601"/>
                  <a:pt x="923403" y="3637323"/>
                  <a:pt x="667265" y="3634558"/>
                </a:cubicBezTo>
                <a:cubicBezTo>
                  <a:pt x="569736" y="3633488"/>
                  <a:pt x="472205" y="3633665"/>
                  <a:pt x="374793"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1" y="9535"/>
                </a:cubicBezTo>
                <a:cubicBezTo>
                  <a:pt x="769618" y="4223"/>
                  <a:pt x="828414" y="562"/>
                  <a:pt x="887180" y="60"/>
                </a:cubicBezTo>
                <a:close/>
              </a:path>
            </a:pathLst>
          </a:custGeom>
        </p:spPr>
      </p:pic>
    </p:spTree>
    <p:extLst>
      <p:ext uri="{BB962C8B-B14F-4D97-AF65-F5344CB8AC3E}">
        <p14:creationId xmlns:p14="http://schemas.microsoft.com/office/powerpoint/2010/main" val="38356621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A368B-D645-B074-5522-913028AFCCF0}"/>
              </a:ext>
            </a:extLst>
          </p:cNvPr>
          <p:cNvSpPr>
            <a:spLocks noGrp="1"/>
          </p:cNvSpPr>
          <p:nvPr>
            <p:ph type="title" idx="4294967295"/>
          </p:nvPr>
        </p:nvSpPr>
        <p:spPr>
          <a:xfrm>
            <a:off x="1238250" y="7683532"/>
            <a:ext cx="14020800" cy="1257300"/>
          </a:xfrm>
        </p:spPr>
        <p:txBody>
          <a:bodyPr vert="horz" lIns="121920" tIns="60960" rIns="121920" bIns="60960" rtlCol="0" anchor="ctr">
            <a:normAutofit/>
          </a:bodyPr>
          <a:lstStyle/>
          <a:p>
            <a:pPr algn="ctr"/>
            <a:r>
              <a:rPr lang="en-US" sz="6933" b="0" dirty="0">
                <a:latin typeface="Decoy" panose="02080003040304020404" pitchFamily="18" charset="77"/>
              </a:rPr>
              <a:t>Cereal Box Viewer</a:t>
            </a:r>
          </a:p>
        </p:txBody>
      </p:sp>
      <p:pic>
        <p:nvPicPr>
          <p:cNvPr id="7" name="Picture 6">
            <a:extLst>
              <a:ext uri="{FF2B5EF4-FFF2-40B4-BE49-F238E27FC236}">
                <a16:creationId xmlns:a16="http://schemas.microsoft.com/office/drawing/2014/main" id="{AC7C1FD1-7A2F-716F-6307-DD173A27422A}"/>
              </a:ext>
            </a:extLst>
          </p:cNvPr>
          <p:cNvPicPr>
            <a:picLocks noChangeAspect="1"/>
          </p:cNvPicPr>
          <p:nvPr/>
        </p:nvPicPr>
        <p:blipFill>
          <a:blip r:embed="rId3"/>
          <a:stretch>
            <a:fillRect/>
          </a:stretch>
        </p:blipFill>
        <p:spPr>
          <a:xfrm>
            <a:off x="1067841" y="831818"/>
            <a:ext cx="14191209" cy="7131081"/>
          </a:xfrm>
          <a:prstGeom prst="rect">
            <a:avLst/>
          </a:prstGeom>
        </p:spPr>
      </p:pic>
    </p:spTree>
    <p:extLst>
      <p:ext uri="{BB962C8B-B14F-4D97-AF65-F5344CB8AC3E}">
        <p14:creationId xmlns:p14="http://schemas.microsoft.com/office/powerpoint/2010/main" val="12885846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43D957-16A6-5800-22F6-044CB04B5452}"/>
              </a:ext>
            </a:extLst>
          </p:cNvPr>
          <p:cNvPicPr>
            <a:picLocks noChangeAspect="1"/>
          </p:cNvPicPr>
          <p:nvPr/>
        </p:nvPicPr>
        <p:blipFill>
          <a:blip r:embed="rId2"/>
          <a:stretch>
            <a:fillRect/>
          </a:stretch>
        </p:blipFill>
        <p:spPr>
          <a:xfrm>
            <a:off x="768350" y="342900"/>
            <a:ext cx="14719300" cy="8458200"/>
          </a:xfrm>
          <a:prstGeom prst="rect">
            <a:avLst/>
          </a:prstGeom>
        </p:spPr>
      </p:pic>
    </p:spTree>
    <p:extLst>
      <p:ext uri="{BB962C8B-B14F-4D97-AF65-F5344CB8AC3E}">
        <p14:creationId xmlns:p14="http://schemas.microsoft.com/office/powerpoint/2010/main" val="22427168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descr="A child holding a frisbee&#10;&#10;Description automatically generated with medium confidence">
            <a:extLst>
              <a:ext uri="{FF2B5EF4-FFF2-40B4-BE49-F238E27FC236}">
                <a16:creationId xmlns:a16="http://schemas.microsoft.com/office/drawing/2014/main" id="{658EF273-7D8F-0C72-D8E0-1706B7E7B2C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909472" y="13"/>
            <a:ext cx="9346528" cy="9143987"/>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2" name="Title 1">
            <a:extLst>
              <a:ext uri="{FF2B5EF4-FFF2-40B4-BE49-F238E27FC236}">
                <a16:creationId xmlns:a16="http://schemas.microsoft.com/office/drawing/2014/main" id="{FD2313DD-4ED1-C620-DD9A-1BDC0D18E893}"/>
              </a:ext>
            </a:extLst>
          </p:cNvPr>
          <p:cNvSpPr>
            <a:spLocks noGrp="1"/>
          </p:cNvSpPr>
          <p:nvPr>
            <p:ph type="title"/>
          </p:nvPr>
        </p:nvSpPr>
        <p:spPr>
          <a:xfrm>
            <a:off x="1072896" y="1030947"/>
            <a:ext cx="6376611" cy="1767417"/>
          </a:xfrm>
        </p:spPr>
        <p:txBody>
          <a:bodyPr>
            <a:normAutofit/>
          </a:bodyPr>
          <a:lstStyle/>
          <a:p>
            <a:r>
              <a:rPr lang="en-US" sz="6000" b="0" dirty="0"/>
              <a:t>STEAM Activity </a:t>
            </a:r>
          </a:p>
        </p:txBody>
      </p:sp>
      <p:sp>
        <p:nvSpPr>
          <p:cNvPr id="3" name="Content Placeholder 2">
            <a:extLst>
              <a:ext uri="{FF2B5EF4-FFF2-40B4-BE49-F238E27FC236}">
                <a16:creationId xmlns:a16="http://schemas.microsoft.com/office/drawing/2014/main" id="{8D7AF77B-8363-F391-4A23-2FCD54242B6D}"/>
              </a:ext>
            </a:extLst>
          </p:cNvPr>
          <p:cNvSpPr>
            <a:spLocks noGrp="1"/>
          </p:cNvSpPr>
          <p:nvPr>
            <p:ph type="body" idx="1"/>
          </p:nvPr>
        </p:nvSpPr>
        <p:spPr>
          <a:xfrm>
            <a:off x="1072896" y="3829298"/>
            <a:ext cx="6376611" cy="4242245"/>
          </a:xfrm>
        </p:spPr>
        <p:txBody>
          <a:bodyPr anchor="t">
            <a:normAutofit/>
          </a:bodyPr>
          <a:lstStyle/>
          <a:p>
            <a:pPr marL="0" indent="0">
              <a:buNone/>
            </a:pPr>
            <a:r>
              <a:rPr lang="en-US" sz="5400" b="0" dirty="0">
                <a:solidFill>
                  <a:schemeClr val="tx1"/>
                </a:solidFill>
                <a:latin typeface="Decoy" panose="02080003040304020404" pitchFamily="18" charset="77"/>
              </a:rPr>
              <a:t>Eclipse Chalk Art</a:t>
            </a:r>
          </a:p>
        </p:txBody>
      </p:sp>
    </p:spTree>
    <p:extLst>
      <p:ext uri="{BB962C8B-B14F-4D97-AF65-F5344CB8AC3E}">
        <p14:creationId xmlns:p14="http://schemas.microsoft.com/office/powerpoint/2010/main" val="2425986095"/>
      </p:ext>
    </p:extLst>
  </p:cSld>
  <p:clrMapOvr>
    <a:overrideClrMapping bg1="dk1" tx1="lt1" bg2="dk2" tx2="lt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37526" y="6939863"/>
            <a:ext cx="5556873" cy="797654"/>
          </a:xfrm>
          <a:prstGeom prst="rect">
            <a:avLst/>
          </a:prstGeom>
        </p:spPr>
        <p:txBody>
          <a:bodyPr vert="horz" wrap="square" lIns="0" tIns="12700" rIns="0" bIns="0" rtlCol="0" anchor="t">
            <a:spAutoFit/>
          </a:bodyPr>
          <a:lstStyle/>
          <a:p>
            <a:pPr marL="12700">
              <a:lnSpc>
                <a:spcPct val="100000"/>
              </a:lnSpc>
              <a:spcBef>
                <a:spcPts val="100"/>
              </a:spcBef>
              <a:tabLst>
                <a:tab pos="539750" algn="l"/>
                <a:tab pos="3007995" algn="l"/>
              </a:tabLst>
            </a:pPr>
            <a:r>
              <a:rPr lang="en-US" sz="5100" b="1" spc="-50" dirty="0">
                <a:latin typeface="Decoy" panose="02080003040304020404" pitchFamily="18" charset="77"/>
                <a:cs typeface="Decoy-Medium"/>
              </a:rPr>
              <a:t>15 </a:t>
            </a:r>
            <a:r>
              <a:rPr lang="en-US" sz="5100" b="1" spc="-10" dirty="0">
                <a:latin typeface="Decoy" panose="02080003040304020404" pitchFamily="18" charset="77"/>
                <a:cs typeface="Decoy-Medium"/>
              </a:rPr>
              <a:t>M</a:t>
            </a:r>
            <a:r>
              <a:rPr sz="5100" b="1" spc="-10" dirty="0">
                <a:latin typeface="Decoy" panose="02080003040304020404" pitchFamily="18" charset="77"/>
                <a:cs typeface="Decoy-Medium"/>
              </a:rPr>
              <a:t>inute</a:t>
            </a:r>
            <a:r>
              <a:rPr lang="en-US" sz="5100" b="1" spc="-10" dirty="0">
                <a:latin typeface="Decoy" panose="02080003040304020404" pitchFamily="18" charset="77"/>
                <a:cs typeface="Decoy-Medium"/>
              </a:rPr>
              <a:t> </a:t>
            </a:r>
            <a:r>
              <a:rPr sz="5100" b="1" spc="-70" dirty="0">
                <a:latin typeface="Decoy" panose="02080003040304020404" pitchFamily="18" charset="77"/>
                <a:cs typeface="Decoy-Medium"/>
              </a:rPr>
              <a:t>Break!</a:t>
            </a:r>
            <a:endParaRPr sz="5100" b="1" dirty="0">
              <a:latin typeface="Decoy" panose="02080003040304020404" pitchFamily="18" charset="77"/>
              <a:cs typeface="Decoy-Medium"/>
            </a:endParaRPr>
          </a:p>
        </p:txBody>
      </p:sp>
      <p:grpSp>
        <p:nvGrpSpPr>
          <p:cNvPr id="3" name="object 3"/>
          <p:cNvGrpSpPr/>
          <p:nvPr/>
        </p:nvGrpSpPr>
        <p:grpSpPr>
          <a:xfrm>
            <a:off x="0" y="0"/>
            <a:ext cx="16256000" cy="8001000"/>
            <a:chOff x="0" y="0"/>
            <a:chExt cx="16256000" cy="8001000"/>
          </a:xfrm>
        </p:grpSpPr>
        <p:pic>
          <p:nvPicPr>
            <p:cNvPr id="4" name="object 4"/>
            <p:cNvPicPr/>
            <p:nvPr/>
          </p:nvPicPr>
          <p:blipFill>
            <a:blip r:embed="rId2" cstate="email">
              <a:extLst>
                <a:ext uri="{28A0092B-C50C-407E-A947-70E740481C1C}">
                  <a14:useLocalDpi xmlns:a14="http://schemas.microsoft.com/office/drawing/2010/main"/>
                </a:ext>
              </a:extLst>
            </a:blip>
            <a:stretch>
              <a:fillRect/>
            </a:stretch>
          </p:blipFill>
          <p:spPr>
            <a:xfrm>
              <a:off x="0" y="0"/>
              <a:ext cx="16256000" cy="6667500"/>
            </a:xfrm>
            <a:prstGeom prst="rect">
              <a:avLst/>
            </a:prstGeom>
          </p:spPr>
        </p:pic>
        <p:pic>
          <p:nvPicPr>
            <p:cNvPr id="5" name="object 5"/>
            <p:cNvPicPr/>
            <p:nvPr/>
          </p:nvPicPr>
          <p:blipFill>
            <a:blip r:embed="rId3" cstate="email">
              <a:extLst>
                <a:ext uri="{28A0092B-C50C-407E-A947-70E740481C1C}">
                  <a14:useLocalDpi xmlns:a14="http://schemas.microsoft.com/office/drawing/2010/main"/>
                </a:ext>
              </a:extLst>
            </a:blip>
            <a:stretch>
              <a:fillRect/>
            </a:stretch>
          </p:blipFill>
          <p:spPr>
            <a:xfrm>
              <a:off x="5666206" y="1333473"/>
              <a:ext cx="5200864" cy="3281972"/>
            </a:xfrm>
            <a:prstGeom prst="rect">
              <a:avLst/>
            </a:prstGeom>
          </p:spPr>
        </p:pic>
        <p:sp>
          <p:nvSpPr>
            <p:cNvPr id="6" name="object 6"/>
            <p:cNvSpPr/>
            <p:nvPr/>
          </p:nvSpPr>
          <p:spPr>
            <a:xfrm>
              <a:off x="450202" y="1946630"/>
              <a:ext cx="15355569" cy="2057400"/>
            </a:xfrm>
            <a:custGeom>
              <a:avLst/>
              <a:gdLst/>
              <a:ahLst/>
              <a:cxnLst/>
              <a:rect l="l" t="t" r="r" b="b"/>
              <a:pathLst>
                <a:path w="15355569" h="2057400">
                  <a:moveTo>
                    <a:pt x="307251" y="1816100"/>
                  </a:moveTo>
                  <a:lnTo>
                    <a:pt x="301282" y="1816100"/>
                  </a:lnTo>
                  <a:lnTo>
                    <a:pt x="301828" y="1821611"/>
                  </a:lnTo>
                  <a:lnTo>
                    <a:pt x="307251" y="1816100"/>
                  </a:lnTo>
                  <a:close/>
                </a:path>
                <a:path w="15355569" h="2057400">
                  <a:moveTo>
                    <a:pt x="1443405" y="1054100"/>
                  </a:moveTo>
                  <a:lnTo>
                    <a:pt x="1443215" y="1028700"/>
                  </a:lnTo>
                  <a:lnTo>
                    <a:pt x="1442859" y="1003300"/>
                  </a:lnTo>
                  <a:lnTo>
                    <a:pt x="1442821" y="977900"/>
                  </a:lnTo>
                  <a:lnTo>
                    <a:pt x="1441259" y="965200"/>
                  </a:lnTo>
                  <a:lnTo>
                    <a:pt x="1437386" y="939800"/>
                  </a:lnTo>
                  <a:lnTo>
                    <a:pt x="1433182" y="927100"/>
                  </a:lnTo>
                  <a:lnTo>
                    <a:pt x="1430591" y="901700"/>
                  </a:lnTo>
                  <a:lnTo>
                    <a:pt x="1427759" y="876300"/>
                  </a:lnTo>
                  <a:lnTo>
                    <a:pt x="1422971" y="850900"/>
                  </a:lnTo>
                  <a:lnTo>
                    <a:pt x="1417942" y="838200"/>
                  </a:lnTo>
                  <a:lnTo>
                    <a:pt x="1414399" y="812800"/>
                  </a:lnTo>
                  <a:lnTo>
                    <a:pt x="1412938" y="800100"/>
                  </a:lnTo>
                  <a:lnTo>
                    <a:pt x="1411478" y="787400"/>
                  </a:lnTo>
                  <a:lnTo>
                    <a:pt x="1406956" y="774700"/>
                  </a:lnTo>
                  <a:lnTo>
                    <a:pt x="1401203" y="749300"/>
                  </a:lnTo>
                  <a:lnTo>
                    <a:pt x="1394561" y="736600"/>
                  </a:lnTo>
                  <a:lnTo>
                    <a:pt x="1389837" y="723900"/>
                  </a:lnTo>
                  <a:lnTo>
                    <a:pt x="1385608" y="711200"/>
                  </a:lnTo>
                  <a:lnTo>
                    <a:pt x="1381480" y="685800"/>
                  </a:lnTo>
                  <a:lnTo>
                    <a:pt x="1377035" y="673100"/>
                  </a:lnTo>
                  <a:lnTo>
                    <a:pt x="1374648" y="673100"/>
                  </a:lnTo>
                  <a:lnTo>
                    <a:pt x="1371079" y="660400"/>
                  </a:lnTo>
                  <a:lnTo>
                    <a:pt x="1367053" y="660400"/>
                  </a:lnTo>
                  <a:lnTo>
                    <a:pt x="1367053" y="1003300"/>
                  </a:lnTo>
                  <a:lnTo>
                    <a:pt x="1365923" y="1003300"/>
                  </a:lnTo>
                  <a:lnTo>
                    <a:pt x="1364081" y="1016000"/>
                  </a:lnTo>
                  <a:lnTo>
                    <a:pt x="1362151" y="1028700"/>
                  </a:lnTo>
                  <a:lnTo>
                    <a:pt x="1348460" y="1028700"/>
                  </a:lnTo>
                  <a:lnTo>
                    <a:pt x="1348460" y="1181100"/>
                  </a:lnTo>
                  <a:lnTo>
                    <a:pt x="1347622" y="1193800"/>
                  </a:lnTo>
                  <a:lnTo>
                    <a:pt x="1344993" y="1193800"/>
                  </a:lnTo>
                  <a:lnTo>
                    <a:pt x="1340472" y="1206500"/>
                  </a:lnTo>
                  <a:lnTo>
                    <a:pt x="1331747" y="1193800"/>
                  </a:lnTo>
                  <a:lnTo>
                    <a:pt x="1329944" y="1193800"/>
                  </a:lnTo>
                  <a:lnTo>
                    <a:pt x="1329944" y="1460500"/>
                  </a:lnTo>
                  <a:lnTo>
                    <a:pt x="1304455" y="1498600"/>
                  </a:lnTo>
                  <a:lnTo>
                    <a:pt x="1230198" y="1612900"/>
                  </a:lnTo>
                  <a:lnTo>
                    <a:pt x="1226908" y="1612900"/>
                  </a:lnTo>
                  <a:lnTo>
                    <a:pt x="1224775" y="1625600"/>
                  </a:lnTo>
                  <a:lnTo>
                    <a:pt x="1220343" y="1625600"/>
                  </a:lnTo>
                  <a:lnTo>
                    <a:pt x="1218336" y="1612900"/>
                  </a:lnTo>
                  <a:lnTo>
                    <a:pt x="1218374" y="1600200"/>
                  </a:lnTo>
                  <a:lnTo>
                    <a:pt x="1220190" y="1600200"/>
                  </a:lnTo>
                  <a:lnTo>
                    <a:pt x="1223505" y="1587500"/>
                  </a:lnTo>
                  <a:lnTo>
                    <a:pt x="1227823" y="1587500"/>
                  </a:lnTo>
                  <a:lnTo>
                    <a:pt x="1232446" y="1574800"/>
                  </a:lnTo>
                  <a:lnTo>
                    <a:pt x="1237259" y="1574800"/>
                  </a:lnTo>
                  <a:lnTo>
                    <a:pt x="1242199" y="1562100"/>
                  </a:lnTo>
                  <a:lnTo>
                    <a:pt x="1257211" y="1549400"/>
                  </a:lnTo>
                  <a:lnTo>
                    <a:pt x="1272298" y="1524000"/>
                  </a:lnTo>
                  <a:lnTo>
                    <a:pt x="1287360" y="1511300"/>
                  </a:lnTo>
                  <a:lnTo>
                    <a:pt x="1294815" y="1498600"/>
                  </a:lnTo>
                  <a:lnTo>
                    <a:pt x="1302258" y="1485900"/>
                  </a:lnTo>
                  <a:lnTo>
                    <a:pt x="1308366" y="1485900"/>
                  </a:lnTo>
                  <a:lnTo>
                    <a:pt x="1314183" y="1473200"/>
                  </a:lnTo>
                  <a:lnTo>
                    <a:pt x="1319885" y="1460500"/>
                  </a:lnTo>
                  <a:lnTo>
                    <a:pt x="1329944" y="1460500"/>
                  </a:lnTo>
                  <a:lnTo>
                    <a:pt x="1329944" y="1193800"/>
                  </a:lnTo>
                  <a:lnTo>
                    <a:pt x="1325156" y="1193800"/>
                  </a:lnTo>
                  <a:lnTo>
                    <a:pt x="1320253" y="1181100"/>
                  </a:lnTo>
                  <a:lnTo>
                    <a:pt x="1316621" y="1168400"/>
                  </a:lnTo>
                  <a:lnTo>
                    <a:pt x="1312748" y="1155700"/>
                  </a:lnTo>
                  <a:lnTo>
                    <a:pt x="1309192" y="1143000"/>
                  </a:lnTo>
                  <a:lnTo>
                    <a:pt x="1305928" y="1130300"/>
                  </a:lnTo>
                  <a:lnTo>
                    <a:pt x="1302931" y="1117600"/>
                  </a:lnTo>
                  <a:lnTo>
                    <a:pt x="1301407" y="1117600"/>
                  </a:lnTo>
                  <a:lnTo>
                    <a:pt x="1302054" y="1104900"/>
                  </a:lnTo>
                  <a:lnTo>
                    <a:pt x="1303324" y="1104900"/>
                  </a:lnTo>
                  <a:lnTo>
                    <a:pt x="1306309" y="1092200"/>
                  </a:lnTo>
                  <a:lnTo>
                    <a:pt x="1320126" y="1092200"/>
                  </a:lnTo>
                  <a:lnTo>
                    <a:pt x="1324051" y="1104900"/>
                  </a:lnTo>
                  <a:lnTo>
                    <a:pt x="1327708" y="1104900"/>
                  </a:lnTo>
                  <a:lnTo>
                    <a:pt x="1330858" y="1117600"/>
                  </a:lnTo>
                  <a:lnTo>
                    <a:pt x="1333246" y="1117600"/>
                  </a:lnTo>
                  <a:lnTo>
                    <a:pt x="1337297" y="1130300"/>
                  </a:lnTo>
                  <a:lnTo>
                    <a:pt x="1340942" y="1143000"/>
                  </a:lnTo>
                  <a:lnTo>
                    <a:pt x="1344333" y="1155700"/>
                  </a:lnTo>
                  <a:lnTo>
                    <a:pt x="1347597" y="1181100"/>
                  </a:lnTo>
                  <a:lnTo>
                    <a:pt x="1348460" y="1181100"/>
                  </a:lnTo>
                  <a:lnTo>
                    <a:pt x="1348460" y="1028700"/>
                  </a:lnTo>
                  <a:lnTo>
                    <a:pt x="1345920" y="1028700"/>
                  </a:lnTo>
                  <a:lnTo>
                    <a:pt x="1341920" y="1016000"/>
                  </a:lnTo>
                  <a:lnTo>
                    <a:pt x="1338122" y="1003300"/>
                  </a:lnTo>
                  <a:lnTo>
                    <a:pt x="1334401" y="990600"/>
                  </a:lnTo>
                  <a:lnTo>
                    <a:pt x="1326299" y="977900"/>
                  </a:lnTo>
                  <a:lnTo>
                    <a:pt x="1321955" y="965200"/>
                  </a:lnTo>
                  <a:lnTo>
                    <a:pt x="1317421" y="952500"/>
                  </a:lnTo>
                  <a:lnTo>
                    <a:pt x="1312443" y="939800"/>
                  </a:lnTo>
                  <a:lnTo>
                    <a:pt x="1306766" y="927100"/>
                  </a:lnTo>
                  <a:lnTo>
                    <a:pt x="1301496" y="914400"/>
                  </a:lnTo>
                  <a:lnTo>
                    <a:pt x="1297914" y="901700"/>
                  </a:lnTo>
                  <a:lnTo>
                    <a:pt x="1297266" y="889000"/>
                  </a:lnTo>
                  <a:lnTo>
                    <a:pt x="1297609" y="889000"/>
                  </a:lnTo>
                  <a:lnTo>
                    <a:pt x="1295857" y="876300"/>
                  </a:lnTo>
                  <a:lnTo>
                    <a:pt x="1293939" y="876300"/>
                  </a:lnTo>
                  <a:lnTo>
                    <a:pt x="1288897" y="863600"/>
                  </a:lnTo>
                  <a:lnTo>
                    <a:pt x="1283741" y="850900"/>
                  </a:lnTo>
                  <a:lnTo>
                    <a:pt x="1278483" y="838200"/>
                  </a:lnTo>
                  <a:lnTo>
                    <a:pt x="1273200" y="838200"/>
                  </a:lnTo>
                  <a:lnTo>
                    <a:pt x="1269873" y="825500"/>
                  </a:lnTo>
                  <a:lnTo>
                    <a:pt x="1268552" y="812800"/>
                  </a:lnTo>
                  <a:lnTo>
                    <a:pt x="1272451" y="812800"/>
                  </a:lnTo>
                  <a:lnTo>
                    <a:pt x="1281366" y="800100"/>
                  </a:lnTo>
                  <a:lnTo>
                    <a:pt x="1286306" y="812800"/>
                  </a:lnTo>
                  <a:lnTo>
                    <a:pt x="1293888" y="812800"/>
                  </a:lnTo>
                  <a:lnTo>
                    <a:pt x="1295133" y="825500"/>
                  </a:lnTo>
                  <a:lnTo>
                    <a:pt x="1300797" y="825500"/>
                  </a:lnTo>
                  <a:lnTo>
                    <a:pt x="1305483" y="838200"/>
                  </a:lnTo>
                  <a:lnTo>
                    <a:pt x="1306842" y="838200"/>
                  </a:lnTo>
                  <a:lnTo>
                    <a:pt x="1311313" y="863600"/>
                  </a:lnTo>
                  <a:lnTo>
                    <a:pt x="1317866" y="876300"/>
                  </a:lnTo>
                  <a:lnTo>
                    <a:pt x="1325981" y="889000"/>
                  </a:lnTo>
                  <a:lnTo>
                    <a:pt x="1335151" y="901700"/>
                  </a:lnTo>
                  <a:lnTo>
                    <a:pt x="1346873" y="927100"/>
                  </a:lnTo>
                  <a:lnTo>
                    <a:pt x="1356182" y="939800"/>
                  </a:lnTo>
                  <a:lnTo>
                    <a:pt x="1362900" y="965200"/>
                  </a:lnTo>
                  <a:lnTo>
                    <a:pt x="1366850" y="990600"/>
                  </a:lnTo>
                  <a:lnTo>
                    <a:pt x="1367053" y="1003300"/>
                  </a:lnTo>
                  <a:lnTo>
                    <a:pt x="1367053" y="660400"/>
                  </a:lnTo>
                  <a:lnTo>
                    <a:pt x="1366050" y="660400"/>
                  </a:lnTo>
                  <a:lnTo>
                    <a:pt x="1360398" y="647700"/>
                  </a:lnTo>
                  <a:lnTo>
                    <a:pt x="1355966" y="647700"/>
                  </a:lnTo>
                  <a:lnTo>
                    <a:pt x="1352892" y="635000"/>
                  </a:lnTo>
                  <a:lnTo>
                    <a:pt x="1351343" y="622300"/>
                  </a:lnTo>
                  <a:lnTo>
                    <a:pt x="1349971" y="622300"/>
                  </a:lnTo>
                  <a:lnTo>
                    <a:pt x="1340916" y="596900"/>
                  </a:lnTo>
                  <a:lnTo>
                    <a:pt x="1332001" y="584200"/>
                  </a:lnTo>
                  <a:lnTo>
                    <a:pt x="1322463" y="558800"/>
                  </a:lnTo>
                  <a:lnTo>
                    <a:pt x="1311592" y="546100"/>
                  </a:lnTo>
                  <a:lnTo>
                    <a:pt x="1302423" y="533400"/>
                  </a:lnTo>
                  <a:lnTo>
                    <a:pt x="1293685" y="508000"/>
                  </a:lnTo>
                  <a:lnTo>
                    <a:pt x="1285430" y="495300"/>
                  </a:lnTo>
                  <a:lnTo>
                    <a:pt x="1277721" y="482600"/>
                  </a:lnTo>
                  <a:lnTo>
                    <a:pt x="1275651" y="482600"/>
                  </a:lnTo>
                  <a:lnTo>
                    <a:pt x="1270914" y="469900"/>
                  </a:lnTo>
                  <a:lnTo>
                    <a:pt x="1264081" y="469900"/>
                  </a:lnTo>
                  <a:lnTo>
                    <a:pt x="1260513" y="457200"/>
                  </a:lnTo>
                  <a:lnTo>
                    <a:pt x="1257427" y="457200"/>
                  </a:lnTo>
                  <a:lnTo>
                    <a:pt x="1247698" y="444500"/>
                  </a:lnTo>
                  <a:lnTo>
                    <a:pt x="1238161" y="431800"/>
                  </a:lnTo>
                  <a:lnTo>
                    <a:pt x="1231341" y="414731"/>
                  </a:lnTo>
                  <a:lnTo>
                    <a:pt x="1231341" y="711200"/>
                  </a:lnTo>
                  <a:lnTo>
                    <a:pt x="1195527" y="711200"/>
                  </a:lnTo>
                  <a:lnTo>
                    <a:pt x="1191221" y="698500"/>
                  </a:lnTo>
                  <a:lnTo>
                    <a:pt x="1190980" y="698500"/>
                  </a:lnTo>
                  <a:lnTo>
                    <a:pt x="1190739" y="685800"/>
                  </a:lnTo>
                  <a:lnTo>
                    <a:pt x="1192250" y="685800"/>
                  </a:lnTo>
                  <a:lnTo>
                    <a:pt x="1200683" y="673100"/>
                  </a:lnTo>
                  <a:lnTo>
                    <a:pt x="1209192" y="673100"/>
                  </a:lnTo>
                  <a:lnTo>
                    <a:pt x="1215097" y="685800"/>
                  </a:lnTo>
                  <a:lnTo>
                    <a:pt x="1221587" y="685800"/>
                  </a:lnTo>
                  <a:lnTo>
                    <a:pt x="1225575" y="698500"/>
                  </a:lnTo>
                  <a:lnTo>
                    <a:pt x="1229499" y="698500"/>
                  </a:lnTo>
                  <a:lnTo>
                    <a:pt x="1231341" y="711200"/>
                  </a:lnTo>
                  <a:lnTo>
                    <a:pt x="1231341" y="414731"/>
                  </a:lnTo>
                  <a:lnTo>
                    <a:pt x="1228013" y="406400"/>
                  </a:lnTo>
                  <a:lnTo>
                    <a:pt x="1216456" y="393700"/>
                  </a:lnTo>
                  <a:lnTo>
                    <a:pt x="1207376" y="381000"/>
                  </a:lnTo>
                  <a:lnTo>
                    <a:pt x="1198359" y="381000"/>
                  </a:lnTo>
                  <a:lnTo>
                    <a:pt x="1189520" y="368300"/>
                  </a:lnTo>
                  <a:lnTo>
                    <a:pt x="1180934" y="355600"/>
                  </a:lnTo>
                  <a:lnTo>
                    <a:pt x="1180579" y="355117"/>
                  </a:lnTo>
                  <a:lnTo>
                    <a:pt x="1180579" y="482600"/>
                  </a:lnTo>
                  <a:lnTo>
                    <a:pt x="1166202" y="469900"/>
                  </a:lnTo>
                  <a:lnTo>
                    <a:pt x="1153871" y="457200"/>
                  </a:lnTo>
                  <a:lnTo>
                    <a:pt x="1145362" y="444500"/>
                  </a:lnTo>
                  <a:lnTo>
                    <a:pt x="1142479" y="431800"/>
                  </a:lnTo>
                  <a:lnTo>
                    <a:pt x="1155420" y="431800"/>
                  </a:lnTo>
                  <a:lnTo>
                    <a:pt x="1167942" y="444500"/>
                  </a:lnTo>
                  <a:lnTo>
                    <a:pt x="1177264" y="469900"/>
                  </a:lnTo>
                  <a:lnTo>
                    <a:pt x="1180579" y="482600"/>
                  </a:lnTo>
                  <a:lnTo>
                    <a:pt x="1180579" y="355117"/>
                  </a:lnTo>
                  <a:lnTo>
                    <a:pt x="1171600" y="342900"/>
                  </a:lnTo>
                  <a:lnTo>
                    <a:pt x="1161694" y="330200"/>
                  </a:lnTo>
                  <a:lnTo>
                    <a:pt x="1151255" y="330200"/>
                  </a:lnTo>
                  <a:lnTo>
                    <a:pt x="1140320" y="317500"/>
                  </a:lnTo>
                  <a:lnTo>
                    <a:pt x="1126350" y="304800"/>
                  </a:lnTo>
                  <a:lnTo>
                    <a:pt x="1114018" y="292100"/>
                  </a:lnTo>
                  <a:lnTo>
                    <a:pt x="1113447" y="291553"/>
                  </a:lnTo>
                  <a:lnTo>
                    <a:pt x="1113447" y="393700"/>
                  </a:lnTo>
                  <a:lnTo>
                    <a:pt x="1107643" y="406400"/>
                  </a:lnTo>
                  <a:lnTo>
                    <a:pt x="1093076" y="393700"/>
                  </a:lnTo>
                  <a:lnTo>
                    <a:pt x="1086446" y="393700"/>
                  </a:lnTo>
                  <a:lnTo>
                    <a:pt x="1080046" y="381000"/>
                  </a:lnTo>
                  <a:lnTo>
                    <a:pt x="1067206" y="368300"/>
                  </a:lnTo>
                  <a:lnTo>
                    <a:pt x="1054506" y="368300"/>
                  </a:lnTo>
                  <a:lnTo>
                    <a:pt x="1041565" y="355600"/>
                  </a:lnTo>
                  <a:lnTo>
                    <a:pt x="1012278" y="317500"/>
                  </a:lnTo>
                  <a:lnTo>
                    <a:pt x="1009840" y="292100"/>
                  </a:lnTo>
                  <a:lnTo>
                    <a:pt x="1018514" y="292100"/>
                  </a:lnTo>
                  <a:lnTo>
                    <a:pt x="1019543" y="304800"/>
                  </a:lnTo>
                  <a:lnTo>
                    <a:pt x="1031443" y="304800"/>
                  </a:lnTo>
                  <a:lnTo>
                    <a:pt x="1038707" y="317500"/>
                  </a:lnTo>
                  <a:lnTo>
                    <a:pt x="1056119" y="317500"/>
                  </a:lnTo>
                  <a:lnTo>
                    <a:pt x="1065542" y="330200"/>
                  </a:lnTo>
                  <a:lnTo>
                    <a:pt x="1074762" y="330200"/>
                  </a:lnTo>
                  <a:lnTo>
                    <a:pt x="1083919" y="342900"/>
                  </a:lnTo>
                  <a:lnTo>
                    <a:pt x="1088796" y="342900"/>
                  </a:lnTo>
                  <a:lnTo>
                    <a:pt x="1095997" y="355600"/>
                  </a:lnTo>
                  <a:lnTo>
                    <a:pt x="1099566" y="368300"/>
                  </a:lnTo>
                  <a:lnTo>
                    <a:pt x="1103096" y="368300"/>
                  </a:lnTo>
                  <a:lnTo>
                    <a:pt x="1106017" y="381000"/>
                  </a:lnTo>
                  <a:lnTo>
                    <a:pt x="1109637" y="381000"/>
                  </a:lnTo>
                  <a:lnTo>
                    <a:pt x="1111288" y="393700"/>
                  </a:lnTo>
                  <a:lnTo>
                    <a:pt x="1113447" y="393700"/>
                  </a:lnTo>
                  <a:lnTo>
                    <a:pt x="1113447" y="291553"/>
                  </a:lnTo>
                  <a:lnTo>
                    <a:pt x="1100963" y="279400"/>
                  </a:lnTo>
                  <a:lnTo>
                    <a:pt x="1084770" y="266700"/>
                  </a:lnTo>
                  <a:lnTo>
                    <a:pt x="1078522" y="254000"/>
                  </a:lnTo>
                  <a:lnTo>
                    <a:pt x="1058697" y="254000"/>
                  </a:lnTo>
                  <a:lnTo>
                    <a:pt x="1057871" y="241300"/>
                  </a:lnTo>
                  <a:lnTo>
                    <a:pt x="1051623" y="228600"/>
                  </a:lnTo>
                  <a:lnTo>
                    <a:pt x="1042301" y="228600"/>
                  </a:lnTo>
                  <a:lnTo>
                    <a:pt x="1031684" y="215900"/>
                  </a:lnTo>
                  <a:lnTo>
                    <a:pt x="1021549" y="215900"/>
                  </a:lnTo>
                  <a:lnTo>
                    <a:pt x="1010640" y="203200"/>
                  </a:lnTo>
                  <a:lnTo>
                    <a:pt x="1008278" y="201866"/>
                  </a:lnTo>
                  <a:lnTo>
                    <a:pt x="1008278" y="1333500"/>
                  </a:lnTo>
                  <a:lnTo>
                    <a:pt x="1006703" y="1333500"/>
                  </a:lnTo>
                  <a:lnTo>
                    <a:pt x="998855" y="1346200"/>
                  </a:lnTo>
                  <a:lnTo>
                    <a:pt x="995349" y="1358900"/>
                  </a:lnTo>
                  <a:lnTo>
                    <a:pt x="991819" y="1371600"/>
                  </a:lnTo>
                  <a:lnTo>
                    <a:pt x="988441" y="1371600"/>
                  </a:lnTo>
                  <a:lnTo>
                    <a:pt x="981024" y="1384300"/>
                  </a:lnTo>
                  <a:lnTo>
                    <a:pt x="975626" y="1371600"/>
                  </a:lnTo>
                  <a:lnTo>
                    <a:pt x="968603" y="1371600"/>
                  </a:lnTo>
                  <a:lnTo>
                    <a:pt x="961237" y="1358900"/>
                  </a:lnTo>
                  <a:lnTo>
                    <a:pt x="952995" y="1358900"/>
                  </a:lnTo>
                  <a:lnTo>
                    <a:pt x="943368" y="1346200"/>
                  </a:lnTo>
                  <a:lnTo>
                    <a:pt x="938212" y="1346200"/>
                  </a:lnTo>
                  <a:lnTo>
                    <a:pt x="943470" y="1333500"/>
                  </a:lnTo>
                  <a:lnTo>
                    <a:pt x="974877" y="1333500"/>
                  </a:lnTo>
                  <a:lnTo>
                    <a:pt x="979932" y="1320800"/>
                  </a:lnTo>
                  <a:lnTo>
                    <a:pt x="983043" y="1320800"/>
                  </a:lnTo>
                  <a:lnTo>
                    <a:pt x="986523" y="1308100"/>
                  </a:lnTo>
                  <a:lnTo>
                    <a:pt x="1005382" y="1308100"/>
                  </a:lnTo>
                  <a:lnTo>
                    <a:pt x="1006436" y="1320800"/>
                  </a:lnTo>
                  <a:lnTo>
                    <a:pt x="1008278" y="1333500"/>
                  </a:lnTo>
                  <a:lnTo>
                    <a:pt x="1008278" y="201866"/>
                  </a:lnTo>
                  <a:lnTo>
                    <a:pt x="988199" y="190500"/>
                  </a:lnTo>
                  <a:lnTo>
                    <a:pt x="970381" y="177800"/>
                  </a:lnTo>
                  <a:lnTo>
                    <a:pt x="966343" y="170599"/>
                  </a:lnTo>
                  <a:lnTo>
                    <a:pt x="966343" y="228600"/>
                  </a:lnTo>
                  <a:lnTo>
                    <a:pt x="957110" y="228600"/>
                  </a:lnTo>
                  <a:lnTo>
                    <a:pt x="936650" y="215900"/>
                  </a:lnTo>
                  <a:lnTo>
                    <a:pt x="927684" y="215900"/>
                  </a:lnTo>
                  <a:lnTo>
                    <a:pt x="927684" y="1358900"/>
                  </a:lnTo>
                  <a:lnTo>
                    <a:pt x="922362" y="1371600"/>
                  </a:lnTo>
                  <a:lnTo>
                    <a:pt x="909040" y="1371600"/>
                  </a:lnTo>
                  <a:lnTo>
                    <a:pt x="901357" y="1384300"/>
                  </a:lnTo>
                  <a:lnTo>
                    <a:pt x="894537" y="1384300"/>
                  </a:lnTo>
                  <a:lnTo>
                    <a:pt x="887793" y="1371600"/>
                  </a:lnTo>
                  <a:lnTo>
                    <a:pt x="878217" y="1371600"/>
                  </a:lnTo>
                  <a:lnTo>
                    <a:pt x="875830" y="1358900"/>
                  </a:lnTo>
                  <a:lnTo>
                    <a:pt x="875080" y="1346200"/>
                  </a:lnTo>
                  <a:lnTo>
                    <a:pt x="876452" y="1346200"/>
                  </a:lnTo>
                  <a:lnTo>
                    <a:pt x="880186" y="1333500"/>
                  </a:lnTo>
                  <a:lnTo>
                    <a:pt x="900658" y="1333500"/>
                  </a:lnTo>
                  <a:lnTo>
                    <a:pt x="907262" y="1346200"/>
                  </a:lnTo>
                  <a:lnTo>
                    <a:pt x="926452" y="1346200"/>
                  </a:lnTo>
                  <a:lnTo>
                    <a:pt x="927684" y="1358900"/>
                  </a:lnTo>
                  <a:lnTo>
                    <a:pt x="927684" y="215900"/>
                  </a:lnTo>
                  <a:lnTo>
                    <a:pt x="926503" y="215900"/>
                  </a:lnTo>
                  <a:lnTo>
                    <a:pt x="916559" y="203200"/>
                  </a:lnTo>
                  <a:lnTo>
                    <a:pt x="907453" y="203200"/>
                  </a:lnTo>
                  <a:lnTo>
                    <a:pt x="899807" y="190500"/>
                  </a:lnTo>
                  <a:lnTo>
                    <a:pt x="893318" y="190500"/>
                  </a:lnTo>
                  <a:lnTo>
                    <a:pt x="887603" y="177800"/>
                  </a:lnTo>
                  <a:lnTo>
                    <a:pt x="909726" y="177800"/>
                  </a:lnTo>
                  <a:lnTo>
                    <a:pt x="923074" y="190500"/>
                  </a:lnTo>
                  <a:lnTo>
                    <a:pt x="936307" y="190500"/>
                  </a:lnTo>
                  <a:lnTo>
                    <a:pt x="962571" y="215900"/>
                  </a:lnTo>
                  <a:lnTo>
                    <a:pt x="964501" y="215900"/>
                  </a:lnTo>
                  <a:lnTo>
                    <a:pt x="966343" y="228600"/>
                  </a:lnTo>
                  <a:lnTo>
                    <a:pt x="966343" y="170599"/>
                  </a:lnTo>
                  <a:lnTo>
                    <a:pt x="963269" y="165100"/>
                  </a:lnTo>
                  <a:lnTo>
                    <a:pt x="932700" y="165100"/>
                  </a:lnTo>
                  <a:lnTo>
                    <a:pt x="929055" y="152400"/>
                  </a:lnTo>
                  <a:lnTo>
                    <a:pt x="920165" y="139700"/>
                  </a:lnTo>
                  <a:lnTo>
                    <a:pt x="910031" y="139700"/>
                  </a:lnTo>
                  <a:lnTo>
                    <a:pt x="898893" y="127000"/>
                  </a:lnTo>
                  <a:lnTo>
                    <a:pt x="887018" y="127000"/>
                  </a:lnTo>
                  <a:lnTo>
                    <a:pt x="869670" y="114300"/>
                  </a:lnTo>
                  <a:lnTo>
                    <a:pt x="852563" y="114300"/>
                  </a:lnTo>
                  <a:lnTo>
                    <a:pt x="851623" y="113614"/>
                  </a:lnTo>
                  <a:lnTo>
                    <a:pt x="851623" y="1092200"/>
                  </a:lnTo>
                  <a:lnTo>
                    <a:pt x="825601" y="1092200"/>
                  </a:lnTo>
                  <a:lnTo>
                    <a:pt x="825601" y="1905000"/>
                  </a:lnTo>
                  <a:lnTo>
                    <a:pt x="817956" y="1917700"/>
                  </a:lnTo>
                  <a:lnTo>
                    <a:pt x="812495" y="1930400"/>
                  </a:lnTo>
                  <a:lnTo>
                    <a:pt x="806602" y="1930400"/>
                  </a:lnTo>
                  <a:lnTo>
                    <a:pt x="797674" y="1917700"/>
                  </a:lnTo>
                  <a:lnTo>
                    <a:pt x="810298" y="1917700"/>
                  </a:lnTo>
                  <a:lnTo>
                    <a:pt x="817549" y="1905000"/>
                  </a:lnTo>
                  <a:lnTo>
                    <a:pt x="825601" y="1905000"/>
                  </a:lnTo>
                  <a:lnTo>
                    <a:pt x="825601" y="1092200"/>
                  </a:lnTo>
                  <a:lnTo>
                    <a:pt x="823671" y="1092200"/>
                  </a:lnTo>
                  <a:lnTo>
                    <a:pt x="815733" y="1079500"/>
                  </a:lnTo>
                  <a:lnTo>
                    <a:pt x="808634" y="1079500"/>
                  </a:lnTo>
                  <a:lnTo>
                    <a:pt x="794994" y="1066800"/>
                  </a:lnTo>
                  <a:lnTo>
                    <a:pt x="793127" y="1066800"/>
                  </a:lnTo>
                  <a:lnTo>
                    <a:pt x="793127" y="1790700"/>
                  </a:lnTo>
                  <a:lnTo>
                    <a:pt x="789406" y="1790700"/>
                  </a:lnTo>
                  <a:lnTo>
                    <a:pt x="782256" y="1803400"/>
                  </a:lnTo>
                  <a:lnTo>
                    <a:pt x="759841" y="1803400"/>
                  </a:lnTo>
                  <a:lnTo>
                    <a:pt x="758850" y="1790700"/>
                  </a:lnTo>
                  <a:lnTo>
                    <a:pt x="759891" y="1790700"/>
                  </a:lnTo>
                  <a:lnTo>
                    <a:pt x="768794" y="1778000"/>
                  </a:lnTo>
                  <a:lnTo>
                    <a:pt x="791260" y="1778000"/>
                  </a:lnTo>
                  <a:lnTo>
                    <a:pt x="793127" y="1790700"/>
                  </a:lnTo>
                  <a:lnTo>
                    <a:pt x="793127" y="1066800"/>
                  </a:lnTo>
                  <a:lnTo>
                    <a:pt x="780923" y="1066800"/>
                  </a:lnTo>
                  <a:lnTo>
                    <a:pt x="767308" y="1054100"/>
                  </a:lnTo>
                  <a:lnTo>
                    <a:pt x="758190" y="1044676"/>
                  </a:lnTo>
                  <a:lnTo>
                    <a:pt x="758190" y="1841500"/>
                  </a:lnTo>
                  <a:lnTo>
                    <a:pt x="752284" y="1841500"/>
                  </a:lnTo>
                  <a:lnTo>
                    <a:pt x="747369" y="1854200"/>
                  </a:lnTo>
                  <a:lnTo>
                    <a:pt x="741641" y="1854200"/>
                  </a:lnTo>
                  <a:lnTo>
                    <a:pt x="733247" y="1841500"/>
                  </a:lnTo>
                  <a:lnTo>
                    <a:pt x="737984" y="1841500"/>
                  </a:lnTo>
                  <a:lnTo>
                    <a:pt x="742950" y="1828800"/>
                  </a:lnTo>
                  <a:lnTo>
                    <a:pt x="749312" y="1828800"/>
                  </a:lnTo>
                  <a:lnTo>
                    <a:pt x="758190" y="1841500"/>
                  </a:lnTo>
                  <a:lnTo>
                    <a:pt x="758190" y="1044676"/>
                  </a:lnTo>
                  <a:lnTo>
                    <a:pt x="755027" y="1041400"/>
                  </a:lnTo>
                  <a:lnTo>
                    <a:pt x="748588" y="1028700"/>
                  </a:lnTo>
                  <a:lnTo>
                    <a:pt x="746036" y="1016000"/>
                  </a:lnTo>
                  <a:lnTo>
                    <a:pt x="747953" y="1016000"/>
                  </a:lnTo>
                  <a:lnTo>
                    <a:pt x="754888" y="1003300"/>
                  </a:lnTo>
                  <a:lnTo>
                    <a:pt x="772744" y="1003300"/>
                  </a:lnTo>
                  <a:lnTo>
                    <a:pt x="780351" y="1016000"/>
                  </a:lnTo>
                  <a:lnTo>
                    <a:pt x="787768" y="1016000"/>
                  </a:lnTo>
                  <a:lnTo>
                    <a:pt x="794931" y="1028700"/>
                  </a:lnTo>
                  <a:lnTo>
                    <a:pt x="802157" y="1028700"/>
                  </a:lnTo>
                  <a:lnTo>
                    <a:pt x="816089" y="1054100"/>
                  </a:lnTo>
                  <a:lnTo>
                    <a:pt x="823201" y="1054100"/>
                  </a:lnTo>
                  <a:lnTo>
                    <a:pt x="828471" y="1066800"/>
                  </a:lnTo>
                  <a:lnTo>
                    <a:pt x="840143" y="1066800"/>
                  </a:lnTo>
                  <a:lnTo>
                    <a:pt x="843140" y="1079500"/>
                  </a:lnTo>
                  <a:lnTo>
                    <a:pt x="850506" y="1079500"/>
                  </a:lnTo>
                  <a:lnTo>
                    <a:pt x="851623" y="1092200"/>
                  </a:lnTo>
                  <a:lnTo>
                    <a:pt x="851623" y="113614"/>
                  </a:lnTo>
                  <a:lnTo>
                    <a:pt x="835444" y="101600"/>
                  </a:lnTo>
                  <a:lnTo>
                    <a:pt x="818019" y="88900"/>
                  </a:lnTo>
                  <a:lnTo>
                    <a:pt x="798601" y="88900"/>
                  </a:lnTo>
                  <a:lnTo>
                    <a:pt x="798233" y="88658"/>
                  </a:lnTo>
                  <a:lnTo>
                    <a:pt x="798233" y="177800"/>
                  </a:lnTo>
                  <a:lnTo>
                    <a:pt x="788289" y="177800"/>
                  </a:lnTo>
                  <a:lnTo>
                    <a:pt x="788289" y="381000"/>
                  </a:lnTo>
                  <a:lnTo>
                    <a:pt x="774992" y="381000"/>
                  </a:lnTo>
                  <a:lnTo>
                    <a:pt x="765822" y="368300"/>
                  </a:lnTo>
                  <a:lnTo>
                    <a:pt x="756691" y="368300"/>
                  </a:lnTo>
                  <a:lnTo>
                    <a:pt x="747395" y="355600"/>
                  </a:lnTo>
                  <a:lnTo>
                    <a:pt x="737069" y="355600"/>
                  </a:lnTo>
                  <a:lnTo>
                    <a:pt x="734580" y="342900"/>
                  </a:lnTo>
                  <a:lnTo>
                    <a:pt x="739013" y="330200"/>
                  </a:lnTo>
                  <a:lnTo>
                    <a:pt x="746036" y="330200"/>
                  </a:lnTo>
                  <a:lnTo>
                    <a:pt x="758240" y="342900"/>
                  </a:lnTo>
                  <a:lnTo>
                    <a:pt x="765327" y="342900"/>
                  </a:lnTo>
                  <a:lnTo>
                    <a:pt x="772223" y="355600"/>
                  </a:lnTo>
                  <a:lnTo>
                    <a:pt x="782840" y="355600"/>
                  </a:lnTo>
                  <a:lnTo>
                    <a:pt x="785634" y="368300"/>
                  </a:lnTo>
                  <a:lnTo>
                    <a:pt x="788289" y="381000"/>
                  </a:lnTo>
                  <a:lnTo>
                    <a:pt x="788289" y="177800"/>
                  </a:lnTo>
                  <a:lnTo>
                    <a:pt x="719607" y="177800"/>
                  </a:lnTo>
                  <a:lnTo>
                    <a:pt x="725436" y="165100"/>
                  </a:lnTo>
                  <a:lnTo>
                    <a:pt x="733069" y="165100"/>
                  </a:lnTo>
                  <a:lnTo>
                    <a:pt x="742073" y="152400"/>
                  </a:lnTo>
                  <a:lnTo>
                    <a:pt x="760869" y="152400"/>
                  </a:lnTo>
                  <a:lnTo>
                    <a:pt x="769645" y="165100"/>
                  </a:lnTo>
                  <a:lnTo>
                    <a:pt x="794194" y="165100"/>
                  </a:lnTo>
                  <a:lnTo>
                    <a:pt x="798233" y="177800"/>
                  </a:lnTo>
                  <a:lnTo>
                    <a:pt x="798233" y="88658"/>
                  </a:lnTo>
                  <a:lnTo>
                    <a:pt x="779272" y="76200"/>
                  </a:lnTo>
                  <a:lnTo>
                    <a:pt x="759269" y="63500"/>
                  </a:lnTo>
                  <a:lnTo>
                    <a:pt x="728624" y="63500"/>
                  </a:lnTo>
                  <a:lnTo>
                    <a:pt x="717588" y="59131"/>
                  </a:lnTo>
                  <a:lnTo>
                    <a:pt x="717588" y="1854200"/>
                  </a:lnTo>
                  <a:lnTo>
                    <a:pt x="713079" y="1854200"/>
                  </a:lnTo>
                  <a:lnTo>
                    <a:pt x="707161" y="1866900"/>
                  </a:lnTo>
                  <a:lnTo>
                    <a:pt x="674509" y="1866900"/>
                  </a:lnTo>
                  <a:lnTo>
                    <a:pt x="656132" y="1879600"/>
                  </a:lnTo>
                  <a:lnTo>
                    <a:pt x="652221" y="1879600"/>
                  </a:lnTo>
                  <a:lnTo>
                    <a:pt x="652221" y="1930400"/>
                  </a:lnTo>
                  <a:lnTo>
                    <a:pt x="640702" y="1943100"/>
                  </a:lnTo>
                  <a:lnTo>
                    <a:pt x="616737" y="1943100"/>
                  </a:lnTo>
                  <a:lnTo>
                    <a:pt x="604088" y="1955800"/>
                  </a:lnTo>
                  <a:lnTo>
                    <a:pt x="569760" y="1955800"/>
                  </a:lnTo>
                  <a:lnTo>
                    <a:pt x="552589" y="1968500"/>
                  </a:lnTo>
                  <a:lnTo>
                    <a:pt x="462788" y="1968500"/>
                  </a:lnTo>
                  <a:lnTo>
                    <a:pt x="461886" y="1955800"/>
                  </a:lnTo>
                  <a:lnTo>
                    <a:pt x="503529" y="1955800"/>
                  </a:lnTo>
                  <a:lnTo>
                    <a:pt x="520623" y="1943100"/>
                  </a:lnTo>
                  <a:lnTo>
                    <a:pt x="592607" y="1943100"/>
                  </a:lnTo>
                  <a:lnTo>
                    <a:pt x="610450" y="1930400"/>
                  </a:lnTo>
                  <a:lnTo>
                    <a:pt x="652221" y="1930400"/>
                  </a:lnTo>
                  <a:lnTo>
                    <a:pt x="652221" y="1879600"/>
                  </a:lnTo>
                  <a:lnTo>
                    <a:pt x="637832" y="1879600"/>
                  </a:lnTo>
                  <a:lnTo>
                    <a:pt x="618947" y="1892300"/>
                  </a:lnTo>
                  <a:lnTo>
                    <a:pt x="489724" y="1892300"/>
                  </a:lnTo>
                  <a:lnTo>
                    <a:pt x="489800" y="1879600"/>
                  </a:lnTo>
                  <a:lnTo>
                    <a:pt x="529983" y="1879600"/>
                  </a:lnTo>
                  <a:lnTo>
                    <a:pt x="545655" y="1866900"/>
                  </a:lnTo>
                  <a:lnTo>
                    <a:pt x="653542" y="1866900"/>
                  </a:lnTo>
                  <a:lnTo>
                    <a:pt x="666559" y="1854200"/>
                  </a:lnTo>
                  <a:lnTo>
                    <a:pt x="683361" y="1854200"/>
                  </a:lnTo>
                  <a:lnTo>
                    <a:pt x="692353" y="1841500"/>
                  </a:lnTo>
                  <a:lnTo>
                    <a:pt x="714311" y="1841500"/>
                  </a:lnTo>
                  <a:lnTo>
                    <a:pt x="717588" y="1854200"/>
                  </a:lnTo>
                  <a:lnTo>
                    <a:pt x="717588" y="59131"/>
                  </a:lnTo>
                  <a:lnTo>
                    <a:pt x="696582" y="50800"/>
                  </a:lnTo>
                  <a:lnTo>
                    <a:pt x="663803" y="38100"/>
                  </a:lnTo>
                  <a:lnTo>
                    <a:pt x="630440" y="38100"/>
                  </a:lnTo>
                  <a:lnTo>
                    <a:pt x="596595" y="25400"/>
                  </a:lnTo>
                  <a:lnTo>
                    <a:pt x="534644" y="25400"/>
                  </a:lnTo>
                  <a:lnTo>
                    <a:pt x="522579" y="12700"/>
                  </a:lnTo>
                  <a:lnTo>
                    <a:pt x="461835" y="12700"/>
                  </a:lnTo>
                  <a:lnTo>
                    <a:pt x="444449" y="0"/>
                  </a:lnTo>
                  <a:lnTo>
                    <a:pt x="438277" y="0"/>
                  </a:lnTo>
                  <a:lnTo>
                    <a:pt x="438277" y="190500"/>
                  </a:lnTo>
                  <a:lnTo>
                    <a:pt x="403898" y="190500"/>
                  </a:lnTo>
                  <a:lnTo>
                    <a:pt x="381165" y="177800"/>
                  </a:lnTo>
                  <a:lnTo>
                    <a:pt x="327799" y="177800"/>
                  </a:lnTo>
                  <a:lnTo>
                    <a:pt x="319874" y="165100"/>
                  </a:lnTo>
                  <a:lnTo>
                    <a:pt x="297662" y="165100"/>
                  </a:lnTo>
                  <a:lnTo>
                    <a:pt x="294386" y="152400"/>
                  </a:lnTo>
                  <a:lnTo>
                    <a:pt x="305219" y="152400"/>
                  </a:lnTo>
                  <a:lnTo>
                    <a:pt x="316103" y="139700"/>
                  </a:lnTo>
                  <a:lnTo>
                    <a:pt x="326948" y="139700"/>
                  </a:lnTo>
                  <a:lnTo>
                    <a:pt x="337781" y="152400"/>
                  </a:lnTo>
                  <a:lnTo>
                    <a:pt x="380009" y="152400"/>
                  </a:lnTo>
                  <a:lnTo>
                    <a:pt x="396621" y="165100"/>
                  </a:lnTo>
                  <a:lnTo>
                    <a:pt x="411695" y="165100"/>
                  </a:lnTo>
                  <a:lnTo>
                    <a:pt x="425488" y="177800"/>
                  </a:lnTo>
                  <a:lnTo>
                    <a:pt x="438277" y="190500"/>
                  </a:lnTo>
                  <a:lnTo>
                    <a:pt x="438277" y="0"/>
                  </a:lnTo>
                  <a:lnTo>
                    <a:pt x="429869" y="0"/>
                  </a:lnTo>
                  <a:lnTo>
                    <a:pt x="429869" y="25400"/>
                  </a:lnTo>
                  <a:lnTo>
                    <a:pt x="426491" y="38100"/>
                  </a:lnTo>
                  <a:lnTo>
                    <a:pt x="422287" y="38100"/>
                  </a:lnTo>
                  <a:lnTo>
                    <a:pt x="415556" y="50800"/>
                  </a:lnTo>
                  <a:lnTo>
                    <a:pt x="388226" y="50800"/>
                  </a:lnTo>
                  <a:lnTo>
                    <a:pt x="384263" y="38100"/>
                  </a:lnTo>
                  <a:lnTo>
                    <a:pt x="382968" y="38100"/>
                  </a:lnTo>
                  <a:lnTo>
                    <a:pt x="387565" y="25400"/>
                  </a:lnTo>
                  <a:lnTo>
                    <a:pt x="429869" y="25400"/>
                  </a:lnTo>
                  <a:lnTo>
                    <a:pt x="429869" y="0"/>
                  </a:lnTo>
                  <a:lnTo>
                    <a:pt x="391629" y="0"/>
                  </a:lnTo>
                  <a:lnTo>
                    <a:pt x="378853" y="12700"/>
                  </a:lnTo>
                  <a:lnTo>
                    <a:pt x="267208" y="12700"/>
                  </a:lnTo>
                  <a:lnTo>
                    <a:pt x="232689" y="25400"/>
                  </a:lnTo>
                  <a:lnTo>
                    <a:pt x="198297" y="25400"/>
                  </a:lnTo>
                  <a:lnTo>
                    <a:pt x="174129" y="38100"/>
                  </a:lnTo>
                  <a:lnTo>
                    <a:pt x="126225" y="38100"/>
                  </a:lnTo>
                  <a:lnTo>
                    <a:pt x="102806" y="50800"/>
                  </a:lnTo>
                  <a:lnTo>
                    <a:pt x="145961" y="76200"/>
                  </a:lnTo>
                  <a:lnTo>
                    <a:pt x="188137" y="88900"/>
                  </a:lnTo>
                  <a:lnTo>
                    <a:pt x="229273" y="114300"/>
                  </a:lnTo>
                  <a:lnTo>
                    <a:pt x="269290" y="139700"/>
                  </a:lnTo>
                  <a:lnTo>
                    <a:pt x="308102" y="177800"/>
                  </a:lnTo>
                  <a:lnTo>
                    <a:pt x="345668" y="203200"/>
                  </a:lnTo>
                  <a:lnTo>
                    <a:pt x="381876" y="228600"/>
                  </a:lnTo>
                  <a:lnTo>
                    <a:pt x="416661" y="266700"/>
                  </a:lnTo>
                  <a:lnTo>
                    <a:pt x="449973" y="304800"/>
                  </a:lnTo>
                  <a:lnTo>
                    <a:pt x="481698" y="342900"/>
                  </a:lnTo>
                  <a:lnTo>
                    <a:pt x="511797" y="381000"/>
                  </a:lnTo>
                  <a:lnTo>
                    <a:pt x="540169" y="419100"/>
                  </a:lnTo>
                  <a:lnTo>
                    <a:pt x="566750" y="457200"/>
                  </a:lnTo>
                  <a:lnTo>
                    <a:pt x="591464" y="508000"/>
                  </a:lnTo>
                  <a:lnTo>
                    <a:pt x="614235" y="546100"/>
                  </a:lnTo>
                  <a:lnTo>
                    <a:pt x="635000" y="596900"/>
                  </a:lnTo>
                  <a:lnTo>
                    <a:pt x="653656" y="635000"/>
                  </a:lnTo>
                  <a:lnTo>
                    <a:pt x="670306" y="685800"/>
                  </a:lnTo>
                  <a:lnTo>
                    <a:pt x="684301" y="736600"/>
                  </a:lnTo>
                  <a:lnTo>
                    <a:pt x="695693" y="787400"/>
                  </a:lnTo>
                  <a:lnTo>
                    <a:pt x="704507" y="838200"/>
                  </a:lnTo>
                  <a:lnTo>
                    <a:pt x="710806" y="889000"/>
                  </a:lnTo>
                  <a:lnTo>
                    <a:pt x="714603" y="939800"/>
                  </a:lnTo>
                  <a:lnTo>
                    <a:pt x="715949" y="990600"/>
                  </a:lnTo>
                  <a:lnTo>
                    <a:pt x="714870" y="1041400"/>
                  </a:lnTo>
                  <a:lnTo>
                    <a:pt x="711403" y="1092200"/>
                  </a:lnTo>
                  <a:lnTo>
                    <a:pt x="705599" y="1143000"/>
                  </a:lnTo>
                  <a:lnTo>
                    <a:pt x="700354" y="1167676"/>
                  </a:lnTo>
                  <a:lnTo>
                    <a:pt x="700354" y="1485900"/>
                  </a:lnTo>
                  <a:lnTo>
                    <a:pt x="696709" y="1498600"/>
                  </a:lnTo>
                  <a:lnTo>
                    <a:pt x="647496" y="1498600"/>
                  </a:lnTo>
                  <a:lnTo>
                    <a:pt x="638479" y="1485900"/>
                  </a:lnTo>
                  <a:lnTo>
                    <a:pt x="636371" y="1473200"/>
                  </a:lnTo>
                  <a:lnTo>
                    <a:pt x="640156" y="1460500"/>
                  </a:lnTo>
                  <a:lnTo>
                    <a:pt x="644055" y="1447800"/>
                  </a:lnTo>
                  <a:lnTo>
                    <a:pt x="668693" y="1447800"/>
                  </a:lnTo>
                  <a:lnTo>
                    <a:pt x="675767" y="1460500"/>
                  </a:lnTo>
                  <a:lnTo>
                    <a:pt x="682764" y="1460500"/>
                  </a:lnTo>
                  <a:lnTo>
                    <a:pt x="689775" y="1473200"/>
                  </a:lnTo>
                  <a:lnTo>
                    <a:pt x="695960" y="1473200"/>
                  </a:lnTo>
                  <a:lnTo>
                    <a:pt x="700087" y="1485900"/>
                  </a:lnTo>
                  <a:lnTo>
                    <a:pt x="700354" y="1485900"/>
                  </a:lnTo>
                  <a:lnTo>
                    <a:pt x="700354" y="1167676"/>
                  </a:lnTo>
                  <a:lnTo>
                    <a:pt x="697496" y="1181100"/>
                  </a:lnTo>
                  <a:lnTo>
                    <a:pt x="687108" y="1231900"/>
                  </a:lnTo>
                  <a:lnTo>
                    <a:pt x="674497" y="1282700"/>
                  </a:lnTo>
                  <a:lnTo>
                    <a:pt x="659688" y="1320800"/>
                  </a:lnTo>
                  <a:lnTo>
                    <a:pt x="642721" y="1371600"/>
                  </a:lnTo>
                  <a:lnTo>
                    <a:pt x="623633" y="1422400"/>
                  </a:lnTo>
                  <a:lnTo>
                    <a:pt x="613270" y="1441056"/>
                  </a:lnTo>
                  <a:lnTo>
                    <a:pt x="613270" y="1714500"/>
                  </a:lnTo>
                  <a:lnTo>
                    <a:pt x="611898" y="1714500"/>
                  </a:lnTo>
                  <a:lnTo>
                    <a:pt x="606412" y="1727200"/>
                  </a:lnTo>
                  <a:lnTo>
                    <a:pt x="602424" y="1701800"/>
                  </a:lnTo>
                  <a:lnTo>
                    <a:pt x="610222" y="1701800"/>
                  </a:lnTo>
                  <a:lnTo>
                    <a:pt x="613270" y="1714500"/>
                  </a:lnTo>
                  <a:lnTo>
                    <a:pt x="613270" y="1441056"/>
                  </a:lnTo>
                  <a:lnTo>
                    <a:pt x="602462" y="1460500"/>
                  </a:lnTo>
                  <a:lnTo>
                    <a:pt x="579247" y="1498600"/>
                  </a:lnTo>
                  <a:lnTo>
                    <a:pt x="554012" y="1549400"/>
                  </a:lnTo>
                  <a:lnTo>
                    <a:pt x="526821" y="1587500"/>
                  </a:lnTo>
                  <a:lnTo>
                    <a:pt x="497687" y="1625600"/>
                  </a:lnTo>
                  <a:lnTo>
                    <a:pt x="466648" y="1663700"/>
                  </a:lnTo>
                  <a:lnTo>
                    <a:pt x="479945" y="1663700"/>
                  </a:lnTo>
                  <a:lnTo>
                    <a:pt x="485343" y="1676400"/>
                  </a:lnTo>
                  <a:lnTo>
                    <a:pt x="492683" y="1676400"/>
                  </a:lnTo>
                  <a:lnTo>
                    <a:pt x="498436" y="1689100"/>
                  </a:lnTo>
                  <a:lnTo>
                    <a:pt x="511746" y="1689100"/>
                  </a:lnTo>
                  <a:lnTo>
                    <a:pt x="519849" y="1701800"/>
                  </a:lnTo>
                  <a:lnTo>
                    <a:pt x="527240" y="1701800"/>
                  </a:lnTo>
                  <a:lnTo>
                    <a:pt x="533298" y="1714500"/>
                  </a:lnTo>
                  <a:lnTo>
                    <a:pt x="537375" y="1714500"/>
                  </a:lnTo>
                  <a:lnTo>
                    <a:pt x="530301" y="1727200"/>
                  </a:lnTo>
                  <a:lnTo>
                    <a:pt x="510387" y="1727200"/>
                  </a:lnTo>
                  <a:lnTo>
                    <a:pt x="491629" y="1714500"/>
                  </a:lnTo>
                  <a:lnTo>
                    <a:pt x="472909" y="1714500"/>
                  </a:lnTo>
                  <a:lnTo>
                    <a:pt x="454202" y="1701800"/>
                  </a:lnTo>
                  <a:lnTo>
                    <a:pt x="435508" y="1701800"/>
                  </a:lnTo>
                  <a:lnTo>
                    <a:pt x="402691" y="1727200"/>
                  </a:lnTo>
                  <a:lnTo>
                    <a:pt x="368274" y="1765300"/>
                  </a:lnTo>
                  <a:lnTo>
                    <a:pt x="332282" y="1790700"/>
                  </a:lnTo>
                  <a:lnTo>
                    <a:pt x="307251" y="1816100"/>
                  </a:lnTo>
                  <a:lnTo>
                    <a:pt x="345351" y="1816100"/>
                  </a:lnTo>
                  <a:lnTo>
                    <a:pt x="359841" y="1828800"/>
                  </a:lnTo>
                  <a:lnTo>
                    <a:pt x="380276" y="1828800"/>
                  </a:lnTo>
                  <a:lnTo>
                    <a:pt x="380199" y="1841500"/>
                  </a:lnTo>
                  <a:lnTo>
                    <a:pt x="304952" y="1841500"/>
                  </a:lnTo>
                  <a:lnTo>
                    <a:pt x="302983" y="1828800"/>
                  </a:lnTo>
                  <a:lnTo>
                    <a:pt x="302526" y="1828800"/>
                  </a:lnTo>
                  <a:lnTo>
                    <a:pt x="301828" y="1821611"/>
                  </a:lnTo>
                  <a:lnTo>
                    <a:pt x="294741" y="1828800"/>
                  </a:lnTo>
                  <a:lnTo>
                    <a:pt x="255676" y="1854200"/>
                  </a:lnTo>
                  <a:lnTo>
                    <a:pt x="215138" y="1879600"/>
                  </a:lnTo>
                  <a:lnTo>
                    <a:pt x="203962" y="1886369"/>
                  </a:lnTo>
                  <a:lnTo>
                    <a:pt x="203962" y="1993900"/>
                  </a:lnTo>
                  <a:lnTo>
                    <a:pt x="190119" y="1993900"/>
                  </a:lnTo>
                  <a:lnTo>
                    <a:pt x="179006" y="1981200"/>
                  </a:lnTo>
                  <a:lnTo>
                    <a:pt x="170129" y="1981200"/>
                  </a:lnTo>
                  <a:lnTo>
                    <a:pt x="162979" y="1968500"/>
                  </a:lnTo>
                  <a:lnTo>
                    <a:pt x="160820" y="1968500"/>
                  </a:lnTo>
                  <a:lnTo>
                    <a:pt x="161810" y="1955800"/>
                  </a:lnTo>
                  <a:lnTo>
                    <a:pt x="187299" y="1955800"/>
                  </a:lnTo>
                  <a:lnTo>
                    <a:pt x="195160" y="1968500"/>
                  </a:lnTo>
                  <a:lnTo>
                    <a:pt x="200279" y="1981200"/>
                  </a:lnTo>
                  <a:lnTo>
                    <a:pt x="203962" y="1993900"/>
                  </a:lnTo>
                  <a:lnTo>
                    <a:pt x="203962" y="1886369"/>
                  </a:lnTo>
                  <a:lnTo>
                    <a:pt x="173126" y="1905000"/>
                  </a:lnTo>
                  <a:lnTo>
                    <a:pt x="129692" y="1917700"/>
                  </a:lnTo>
                  <a:lnTo>
                    <a:pt x="84861" y="1943100"/>
                  </a:lnTo>
                  <a:lnTo>
                    <a:pt x="38646" y="1955800"/>
                  </a:lnTo>
                  <a:lnTo>
                    <a:pt x="29006" y="1968500"/>
                  </a:lnTo>
                  <a:lnTo>
                    <a:pt x="0" y="1968500"/>
                  </a:lnTo>
                  <a:lnTo>
                    <a:pt x="40754" y="1993900"/>
                  </a:lnTo>
                  <a:lnTo>
                    <a:pt x="61810" y="2006600"/>
                  </a:lnTo>
                  <a:lnTo>
                    <a:pt x="89928" y="2006600"/>
                  </a:lnTo>
                  <a:lnTo>
                    <a:pt x="118808" y="2019300"/>
                  </a:lnTo>
                  <a:lnTo>
                    <a:pt x="149110" y="2032000"/>
                  </a:lnTo>
                  <a:lnTo>
                    <a:pt x="180009" y="2032000"/>
                  </a:lnTo>
                  <a:lnTo>
                    <a:pt x="210654" y="2044700"/>
                  </a:lnTo>
                  <a:lnTo>
                    <a:pt x="244690" y="2044700"/>
                  </a:lnTo>
                  <a:lnTo>
                    <a:pt x="249643" y="2057400"/>
                  </a:lnTo>
                  <a:lnTo>
                    <a:pt x="544220" y="2057400"/>
                  </a:lnTo>
                  <a:lnTo>
                    <a:pt x="571068" y="2044700"/>
                  </a:lnTo>
                  <a:lnTo>
                    <a:pt x="622744" y="2044700"/>
                  </a:lnTo>
                  <a:lnTo>
                    <a:pt x="640156" y="2032000"/>
                  </a:lnTo>
                  <a:lnTo>
                    <a:pt x="658037" y="2032000"/>
                  </a:lnTo>
                  <a:lnTo>
                    <a:pt x="664654" y="2019300"/>
                  </a:lnTo>
                  <a:lnTo>
                    <a:pt x="712355" y="2019300"/>
                  </a:lnTo>
                  <a:lnTo>
                    <a:pt x="735901" y="2006600"/>
                  </a:lnTo>
                  <a:lnTo>
                    <a:pt x="759231" y="2006600"/>
                  </a:lnTo>
                  <a:lnTo>
                    <a:pt x="781900" y="1993900"/>
                  </a:lnTo>
                  <a:lnTo>
                    <a:pt x="794283" y="1981200"/>
                  </a:lnTo>
                  <a:lnTo>
                    <a:pt x="819645" y="1981200"/>
                  </a:lnTo>
                  <a:lnTo>
                    <a:pt x="831659" y="1968500"/>
                  </a:lnTo>
                  <a:lnTo>
                    <a:pt x="852106" y="1968500"/>
                  </a:lnTo>
                  <a:lnTo>
                    <a:pt x="872871" y="1955800"/>
                  </a:lnTo>
                  <a:lnTo>
                    <a:pt x="892619" y="1943100"/>
                  </a:lnTo>
                  <a:lnTo>
                    <a:pt x="909993" y="1930400"/>
                  </a:lnTo>
                  <a:lnTo>
                    <a:pt x="925766" y="1905000"/>
                  </a:lnTo>
                  <a:lnTo>
                    <a:pt x="938923" y="1892300"/>
                  </a:lnTo>
                  <a:lnTo>
                    <a:pt x="978395" y="1854200"/>
                  </a:lnTo>
                  <a:lnTo>
                    <a:pt x="994232" y="1828800"/>
                  </a:lnTo>
                  <a:lnTo>
                    <a:pt x="998359" y="1828800"/>
                  </a:lnTo>
                  <a:lnTo>
                    <a:pt x="993406" y="1841500"/>
                  </a:lnTo>
                  <a:lnTo>
                    <a:pt x="985837" y="1854200"/>
                  </a:lnTo>
                  <a:lnTo>
                    <a:pt x="977925" y="1866900"/>
                  </a:lnTo>
                  <a:lnTo>
                    <a:pt x="971892" y="1879600"/>
                  </a:lnTo>
                  <a:lnTo>
                    <a:pt x="978827" y="1892300"/>
                  </a:lnTo>
                  <a:lnTo>
                    <a:pt x="984910" y="1892300"/>
                  </a:lnTo>
                  <a:lnTo>
                    <a:pt x="990269" y="1879600"/>
                  </a:lnTo>
                  <a:lnTo>
                    <a:pt x="995057" y="1879600"/>
                  </a:lnTo>
                  <a:lnTo>
                    <a:pt x="1005776" y="1866900"/>
                  </a:lnTo>
                  <a:lnTo>
                    <a:pt x="1016927" y="1866900"/>
                  </a:lnTo>
                  <a:lnTo>
                    <a:pt x="1027684" y="1854200"/>
                  </a:lnTo>
                  <a:lnTo>
                    <a:pt x="1037209" y="1854200"/>
                  </a:lnTo>
                  <a:lnTo>
                    <a:pt x="1043647" y="1841500"/>
                  </a:lnTo>
                  <a:lnTo>
                    <a:pt x="1051217" y="1841500"/>
                  </a:lnTo>
                  <a:lnTo>
                    <a:pt x="1059268" y="1828800"/>
                  </a:lnTo>
                  <a:lnTo>
                    <a:pt x="1067142" y="1828800"/>
                  </a:lnTo>
                  <a:lnTo>
                    <a:pt x="1092352" y="1803400"/>
                  </a:lnTo>
                  <a:lnTo>
                    <a:pt x="1104963" y="1790700"/>
                  </a:lnTo>
                  <a:lnTo>
                    <a:pt x="1123950" y="1778000"/>
                  </a:lnTo>
                  <a:lnTo>
                    <a:pt x="1143088" y="1765300"/>
                  </a:lnTo>
                  <a:lnTo>
                    <a:pt x="1164437" y="1765300"/>
                  </a:lnTo>
                  <a:lnTo>
                    <a:pt x="1170863" y="1752600"/>
                  </a:lnTo>
                  <a:lnTo>
                    <a:pt x="1181696" y="1752600"/>
                  </a:lnTo>
                  <a:lnTo>
                    <a:pt x="1186243" y="1739900"/>
                  </a:lnTo>
                  <a:lnTo>
                    <a:pt x="1194168" y="1739900"/>
                  </a:lnTo>
                  <a:lnTo>
                    <a:pt x="1202397" y="1727200"/>
                  </a:lnTo>
                  <a:lnTo>
                    <a:pt x="1209421" y="1714500"/>
                  </a:lnTo>
                  <a:lnTo>
                    <a:pt x="1213688" y="1701800"/>
                  </a:lnTo>
                  <a:lnTo>
                    <a:pt x="1219885" y="1701800"/>
                  </a:lnTo>
                  <a:lnTo>
                    <a:pt x="1231811" y="1689100"/>
                  </a:lnTo>
                  <a:lnTo>
                    <a:pt x="1241590" y="1676400"/>
                  </a:lnTo>
                  <a:lnTo>
                    <a:pt x="1249883" y="1663700"/>
                  </a:lnTo>
                  <a:lnTo>
                    <a:pt x="1257350" y="1651000"/>
                  </a:lnTo>
                  <a:lnTo>
                    <a:pt x="1267244" y="1638300"/>
                  </a:lnTo>
                  <a:lnTo>
                    <a:pt x="1276781" y="1625600"/>
                  </a:lnTo>
                  <a:lnTo>
                    <a:pt x="1286433" y="1600200"/>
                  </a:lnTo>
                  <a:lnTo>
                    <a:pt x="1296631" y="1587500"/>
                  </a:lnTo>
                  <a:lnTo>
                    <a:pt x="1303756" y="1574800"/>
                  </a:lnTo>
                  <a:lnTo>
                    <a:pt x="1310703" y="1562100"/>
                  </a:lnTo>
                  <a:lnTo>
                    <a:pt x="1317104" y="1549400"/>
                  </a:lnTo>
                  <a:lnTo>
                    <a:pt x="1322603" y="1536700"/>
                  </a:lnTo>
                  <a:lnTo>
                    <a:pt x="1328686" y="1524000"/>
                  </a:lnTo>
                  <a:lnTo>
                    <a:pt x="1335112" y="1511300"/>
                  </a:lnTo>
                  <a:lnTo>
                    <a:pt x="1341755" y="1498600"/>
                  </a:lnTo>
                  <a:lnTo>
                    <a:pt x="1352257" y="1473200"/>
                  </a:lnTo>
                  <a:lnTo>
                    <a:pt x="1356169" y="1460500"/>
                  </a:lnTo>
                  <a:lnTo>
                    <a:pt x="1360360" y="1460500"/>
                  </a:lnTo>
                  <a:lnTo>
                    <a:pt x="1364970" y="1447800"/>
                  </a:lnTo>
                  <a:lnTo>
                    <a:pt x="1376807" y="1422400"/>
                  </a:lnTo>
                  <a:lnTo>
                    <a:pt x="1385443" y="1397000"/>
                  </a:lnTo>
                  <a:lnTo>
                    <a:pt x="1389049" y="1384300"/>
                  </a:lnTo>
                  <a:lnTo>
                    <a:pt x="1392643" y="1371600"/>
                  </a:lnTo>
                  <a:lnTo>
                    <a:pt x="1400175" y="1346200"/>
                  </a:lnTo>
                  <a:lnTo>
                    <a:pt x="1406944" y="1333500"/>
                  </a:lnTo>
                  <a:lnTo>
                    <a:pt x="1412354" y="1308100"/>
                  </a:lnTo>
                  <a:lnTo>
                    <a:pt x="1417027" y="1282700"/>
                  </a:lnTo>
                  <a:lnTo>
                    <a:pt x="1421599" y="1257300"/>
                  </a:lnTo>
                  <a:lnTo>
                    <a:pt x="1423060" y="1257300"/>
                  </a:lnTo>
                  <a:lnTo>
                    <a:pt x="1421650" y="1244600"/>
                  </a:lnTo>
                  <a:lnTo>
                    <a:pt x="1420279" y="1231900"/>
                  </a:lnTo>
                  <a:lnTo>
                    <a:pt x="1419313" y="1231900"/>
                  </a:lnTo>
                  <a:lnTo>
                    <a:pt x="1419555" y="1219200"/>
                  </a:lnTo>
                  <a:lnTo>
                    <a:pt x="1421409" y="1219200"/>
                  </a:lnTo>
                  <a:lnTo>
                    <a:pt x="1425321" y="1206500"/>
                  </a:lnTo>
                  <a:lnTo>
                    <a:pt x="1430223" y="1206500"/>
                  </a:lnTo>
                  <a:lnTo>
                    <a:pt x="1430743" y="1193800"/>
                  </a:lnTo>
                  <a:lnTo>
                    <a:pt x="1434541" y="1168400"/>
                  </a:lnTo>
                  <a:lnTo>
                    <a:pt x="1438643" y="1143000"/>
                  </a:lnTo>
                  <a:lnTo>
                    <a:pt x="1441475" y="1117600"/>
                  </a:lnTo>
                  <a:lnTo>
                    <a:pt x="1441437" y="1092200"/>
                  </a:lnTo>
                  <a:lnTo>
                    <a:pt x="1440802" y="1092200"/>
                  </a:lnTo>
                  <a:lnTo>
                    <a:pt x="1442631" y="1079500"/>
                  </a:lnTo>
                  <a:lnTo>
                    <a:pt x="1442961" y="1079500"/>
                  </a:lnTo>
                  <a:lnTo>
                    <a:pt x="1443405" y="1054100"/>
                  </a:lnTo>
                  <a:close/>
                </a:path>
                <a:path w="15355569" h="2057400">
                  <a:moveTo>
                    <a:pt x="4324007" y="1075093"/>
                  </a:moveTo>
                  <a:lnTo>
                    <a:pt x="4323600" y="1049693"/>
                  </a:lnTo>
                  <a:lnTo>
                    <a:pt x="4322432" y="1024293"/>
                  </a:lnTo>
                  <a:lnTo>
                    <a:pt x="4321175" y="998893"/>
                  </a:lnTo>
                  <a:lnTo>
                    <a:pt x="4320832" y="998893"/>
                  </a:lnTo>
                  <a:lnTo>
                    <a:pt x="4317479" y="986193"/>
                  </a:lnTo>
                  <a:lnTo>
                    <a:pt x="4314291" y="986193"/>
                  </a:lnTo>
                  <a:lnTo>
                    <a:pt x="4311561" y="973493"/>
                  </a:lnTo>
                  <a:lnTo>
                    <a:pt x="4310088" y="960793"/>
                  </a:lnTo>
                  <a:lnTo>
                    <a:pt x="4310253" y="960793"/>
                  </a:lnTo>
                  <a:lnTo>
                    <a:pt x="4312475" y="948093"/>
                  </a:lnTo>
                  <a:lnTo>
                    <a:pt x="4315295" y="948093"/>
                  </a:lnTo>
                  <a:lnTo>
                    <a:pt x="4314761" y="935393"/>
                  </a:lnTo>
                  <a:lnTo>
                    <a:pt x="4312234" y="909993"/>
                  </a:lnTo>
                  <a:lnTo>
                    <a:pt x="4310024" y="884593"/>
                  </a:lnTo>
                  <a:lnTo>
                    <a:pt x="4308272" y="871893"/>
                  </a:lnTo>
                  <a:lnTo>
                    <a:pt x="4306532" y="859193"/>
                  </a:lnTo>
                  <a:lnTo>
                    <a:pt x="4300194" y="833793"/>
                  </a:lnTo>
                  <a:lnTo>
                    <a:pt x="4297527" y="833793"/>
                  </a:lnTo>
                  <a:lnTo>
                    <a:pt x="4297273" y="821093"/>
                  </a:lnTo>
                  <a:lnTo>
                    <a:pt x="4295533" y="821093"/>
                  </a:lnTo>
                  <a:lnTo>
                    <a:pt x="4290326" y="795693"/>
                  </a:lnTo>
                  <a:lnTo>
                    <a:pt x="4284484" y="770293"/>
                  </a:lnTo>
                  <a:lnTo>
                    <a:pt x="4281767" y="758786"/>
                  </a:lnTo>
                  <a:lnTo>
                    <a:pt x="4281767" y="1214793"/>
                  </a:lnTo>
                  <a:lnTo>
                    <a:pt x="4266908" y="1265593"/>
                  </a:lnTo>
                  <a:lnTo>
                    <a:pt x="4252480" y="1303693"/>
                  </a:lnTo>
                  <a:lnTo>
                    <a:pt x="4238002" y="1354493"/>
                  </a:lnTo>
                  <a:lnTo>
                    <a:pt x="4222737" y="1392593"/>
                  </a:lnTo>
                  <a:lnTo>
                    <a:pt x="4221213" y="1392593"/>
                  </a:lnTo>
                  <a:lnTo>
                    <a:pt x="4219676" y="1405293"/>
                  </a:lnTo>
                  <a:lnTo>
                    <a:pt x="4215104" y="1405293"/>
                  </a:lnTo>
                  <a:lnTo>
                    <a:pt x="4211371" y="1392593"/>
                  </a:lnTo>
                  <a:lnTo>
                    <a:pt x="4209643" y="1392593"/>
                  </a:lnTo>
                  <a:lnTo>
                    <a:pt x="4209669" y="1379893"/>
                  </a:lnTo>
                  <a:lnTo>
                    <a:pt x="4211193" y="1367193"/>
                  </a:lnTo>
                  <a:lnTo>
                    <a:pt x="4213682" y="1367193"/>
                  </a:lnTo>
                  <a:lnTo>
                    <a:pt x="4216514" y="1354493"/>
                  </a:lnTo>
                  <a:lnTo>
                    <a:pt x="4219562" y="1354493"/>
                  </a:lnTo>
                  <a:lnTo>
                    <a:pt x="4222762" y="1341793"/>
                  </a:lnTo>
                  <a:lnTo>
                    <a:pt x="4232580" y="1316393"/>
                  </a:lnTo>
                  <a:lnTo>
                    <a:pt x="4242473" y="1290993"/>
                  </a:lnTo>
                  <a:lnTo>
                    <a:pt x="4252328" y="1278293"/>
                  </a:lnTo>
                  <a:lnTo>
                    <a:pt x="4262005" y="1252893"/>
                  </a:lnTo>
                  <a:lnTo>
                    <a:pt x="4265854" y="1240193"/>
                  </a:lnTo>
                  <a:lnTo>
                    <a:pt x="4269371" y="1227493"/>
                  </a:lnTo>
                  <a:lnTo>
                    <a:pt x="4272724" y="1227493"/>
                  </a:lnTo>
                  <a:lnTo>
                    <a:pt x="4276128" y="1214793"/>
                  </a:lnTo>
                  <a:lnTo>
                    <a:pt x="4281767" y="1214793"/>
                  </a:lnTo>
                  <a:lnTo>
                    <a:pt x="4281767" y="758786"/>
                  </a:lnTo>
                  <a:lnTo>
                    <a:pt x="4278490" y="744893"/>
                  </a:lnTo>
                  <a:lnTo>
                    <a:pt x="4272800" y="732193"/>
                  </a:lnTo>
                  <a:lnTo>
                    <a:pt x="4266298" y="706793"/>
                  </a:lnTo>
                  <a:lnTo>
                    <a:pt x="4257548" y="694093"/>
                  </a:lnTo>
                  <a:lnTo>
                    <a:pt x="4248455" y="668693"/>
                  </a:lnTo>
                  <a:lnTo>
                    <a:pt x="4240923" y="655993"/>
                  </a:lnTo>
                  <a:lnTo>
                    <a:pt x="4232503" y="630593"/>
                  </a:lnTo>
                  <a:lnTo>
                    <a:pt x="4232122" y="629653"/>
                  </a:lnTo>
                  <a:lnTo>
                    <a:pt x="4232122" y="948093"/>
                  </a:lnTo>
                  <a:lnTo>
                    <a:pt x="4231411" y="960793"/>
                  </a:lnTo>
                  <a:lnTo>
                    <a:pt x="4229011" y="973493"/>
                  </a:lnTo>
                  <a:lnTo>
                    <a:pt x="4218787" y="960793"/>
                  </a:lnTo>
                  <a:lnTo>
                    <a:pt x="4210418" y="960793"/>
                  </a:lnTo>
                  <a:lnTo>
                    <a:pt x="4203535" y="948093"/>
                  </a:lnTo>
                  <a:lnTo>
                    <a:pt x="4197743" y="948093"/>
                  </a:lnTo>
                  <a:lnTo>
                    <a:pt x="4190962" y="935393"/>
                  </a:lnTo>
                  <a:lnTo>
                    <a:pt x="4184472" y="922693"/>
                  </a:lnTo>
                  <a:lnTo>
                    <a:pt x="4178236" y="909993"/>
                  </a:lnTo>
                  <a:lnTo>
                    <a:pt x="4172242" y="897293"/>
                  </a:lnTo>
                  <a:lnTo>
                    <a:pt x="4169130" y="897293"/>
                  </a:lnTo>
                  <a:lnTo>
                    <a:pt x="4167924" y="884593"/>
                  </a:lnTo>
                  <a:lnTo>
                    <a:pt x="4166654" y="871893"/>
                  </a:lnTo>
                  <a:lnTo>
                    <a:pt x="4192625" y="871893"/>
                  </a:lnTo>
                  <a:lnTo>
                    <a:pt x="4197121" y="884593"/>
                  </a:lnTo>
                  <a:lnTo>
                    <a:pt x="4200956" y="884593"/>
                  </a:lnTo>
                  <a:lnTo>
                    <a:pt x="4208246" y="897293"/>
                  </a:lnTo>
                  <a:lnTo>
                    <a:pt x="4215193" y="909993"/>
                  </a:lnTo>
                  <a:lnTo>
                    <a:pt x="4221924" y="922693"/>
                  </a:lnTo>
                  <a:lnTo>
                    <a:pt x="4228528" y="935393"/>
                  </a:lnTo>
                  <a:lnTo>
                    <a:pt x="4231144" y="948093"/>
                  </a:lnTo>
                  <a:lnTo>
                    <a:pt x="4232122" y="948093"/>
                  </a:lnTo>
                  <a:lnTo>
                    <a:pt x="4232122" y="629653"/>
                  </a:lnTo>
                  <a:lnTo>
                    <a:pt x="4222331" y="605193"/>
                  </a:lnTo>
                  <a:lnTo>
                    <a:pt x="4211967" y="592493"/>
                  </a:lnTo>
                  <a:lnTo>
                    <a:pt x="4205694" y="574725"/>
                  </a:lnTo>
                  <a:lnTo>
                    <a:pt x="4205694" y="795693"/>
                  </a:lnTo>
                  <a:lnTo>
                    <a:pt x="4190111" y="795693"/>
                  </a:lnTo>
                  <a:lnTo>
                    <a:pt x="4183697" y="782993"/>
                  </a:lnTo>
                  <a:lnTo>
                    <a:pt x="4177461" y="770293"/>
                  </a:lnTo>
                  <a:lnTo>
                    <a:pt x="4171315" y="770293"/>
                  </a:lnTo>
                  <a:lnTo>
                    <a:pt x="4165142" y="757593"/>
                  </a:lnTo>
                  <a:lnTo>
                    <a:pt x="4150728" y="732193"/>
                  </a:lnTo>
                  <a:lnTo>
                    <a:pt x="4143375" y="732193"/>
                  </a:lnTo>
                  <a:lnTo>
                    <a:pt x="4135653" y="719493"/>
                  </a:lnTo>
                  <a:lnTo>
                    <a:pt x="4127131" y="706793"/>
                  </a:lnTo>
                  <a:lnTo>
                    <a:pt x="4119029" y="694093"/>
                  </a:lnTo>
                  <a:lnTo>
                    <a:pt x="4112425" y="681393"/>
                  </a:lnTo>
                  <a:lnTo>
                    <a:pt x="4108424" y="668693"/>
                  </a:lnTo>
                  <a:lnTo>
                    <a:pt x="4104856" y="668693"/>
                  </a:lnTo>
                  <a:lnTo>
                    <a:pt x="4102036" y="655993"/>
                  </a:lnTo>
                  <a:lnTo>
                    <a:pt x="4094607" y="655993"/>
                  </a:lnTo>
                  <a:lnTo>
                    <a:pt x="4087076" y="643293"/>
                  </a:lnTo>
                  <a:lnTo>
                    <a:pt x="4079494" y="630593"/>
                  </a:lnTo>
                  <a:lnTo>
                    <a:pt x="4071886" y="630593"/>
                  </a:lnTo>
                  <a:lnTo>
                    <a:pt x="4066654" y="617893"/>
                  </a:lnTo>
                  <a:lnTo>
                    <a:pt x="4063542" y="605193"/>
                  </a:lnTo>
                  <a:lnTo>
                    <a:pt x="4094302" y="605193"/>
                  </a:lnTo>
                  <a:lnTo>
                    <a:pt x="4097147" y="617893"/>
                  </a:lnTo>
                  <a:lnTo>
                    <a:pt x="4103281" y="617893"/>
                  </a:lnTo>
                  <a:lnTo>
                    <a:pt x="4125188" y="655993"/>
                  </a:lnTo>
                  <a:lnTo>
                    <a:pt x="4165460" y="694093"/>
                  </a:lnTo>
                  <a:lnTo>
                    <a:pt x="4179493" y="706793"/>
                  </a:lnTo>
                  <a:lnTo>
                    <a:pt x="4191241" y="732193"/>
                  </a:lnTo>
                  <a:lnTo>
                    <a:pt x="4200550" y="744893"/>
                  </a:lnTo>
                  <a:lnTo>
                    <a:pt x="4203141" y="757593"/>
                  </a:lnTo>
                  <a:lnTo>
                    <a:pt x="4204474" y="770293"/>
                  </a:lnTo>
                  <a:lnTo>
                    <a:pt x="4205135" y="782993"/>
                  </a:lnTo>
                  <a:lnTo>
                    <a:pt x="4205694" y="795693"/>
                  </a:lnTo>
                  <a:lnTo>
                    <a:pt x="4205694" y="574725"/>
                  </a:lnTo>
                  <a:lnTo>
                    <a:pt x="4203001" y="567093"/>
                  </a:lnTo>
                  <a:lnTo>
                    <a:pt x="4195191" y="554393"/>
                  </a:lnTo>
                  <a:lnTo>
                    <a:pt x="4186021" y="528993"/>
                  </a:lnTo>
                  <a:lnTo>
                    <a:pt x="4175747" y="516293"/>
                  </a:lnTo>
                  <a:lnTo>
                    <a:pt x="4164660" y="503593"/>
                  </a:lnTo>
                  <a:lnTo>
                    <a:pt x="4156633" y="490893"/>
                  </a:lnTo>
                  <a:lnTo>
                    <a:pt x="4149039" y="478193"/>
                  </a:lnTo>
                  <a:lnTo>
                    <a:pt x="4141520" y="465493"/>
                  </a:lnTo>
                  <a:lnTo>
                    <a:pt x="4133735" y="452793"/>
                  </a:lnTo>
                  <a:lnTo>
                    <a:pt x="4129697" y="440093"/>
                  </a:lnTo>
                  <a:lnTo>
                    <a:pt x="4124401" y="440093"/>
                  </a:lnTo>
                  <a:lnTo>
                    <a:pt x="4118229" y="427393"/>
                  </a:lnTo>
                  <a:lnTo>
                    <a:pt x="4111079" y="427393"/>
                  </a:lnTo>
                  <a:lnTo>
                    <a:pt x="4105008" y="414693"/>
                  </a:lnTo>
                  <a:lnTo>
                    <a:pt x="4100106" y="414693"/>
                  </a:lnTo>
                  <a:lnTo>
                    <a:pt x="4096512" y="401993"/>
                  </a:lnTo>
                  <a:lnTo>
                    <a:pt x="4094962" y="401993"/>
                  </a:lnTo>
                  <a:lnTo>
                    <a:pt x="4080040" y="389293"/>
                  </a:lnTo>
                  <a:lnTo>
                    <a:pt x="4066425" y="363893"/>
                  </a:lnTo>
                  <a:lnTo>
                    <a:pt x="4052316" y="351193"/>
                  </a:lnTo>
                  <a:lnTo>
                    <a:pt x="4037126" y="338493"/>
                  </a:lnTo>
                  <a:lnTo>
                    <a:pt x="4024630" y="325793"/>
                  </a:lnTo>
                  <a:lnTo>
                    <a:pt x="4012514" y="313093"/>
                  </a:lnTo>
                  <a:lnTo>
                    <a:pt x="4000817" y="300393"/>
                  </a:lnTo>
                  <a:lnTo>
                    <a:pt x="3999560" y="298983"/>
                  </a:lnTo>
                  <a:lnTo>
                    <a:pt x="3999560" y="516293"/>
                  </a:lnTo>
                  <a:lnTo>
                    <a:pt x="3999077" y="516293"/>
                  </a:lnTo>
                  <a:lnTo>
                    <a:pt x="3994848" y="528993"/>
                  </a:lnTo>
                  <a:lnTo>
                    <a:pt x="3966210" y="528993"/>
                  </a:lnTo>
                  <a:lnTo>
                    <a:pt x="3960469" y="516293"/>
                  </a:lnTo>
                  <a:lnTo>
                    <a:pt x="3958107" y="516293"/>
                  </a:lnTo>
                  <a:lnTo>
                    <a:pt x="3955923" y="503593"/>
                  </a:lnTo>
                  <a:lnTo>
                    <a:pt x="3955415" y="490893"/>
                  </a:lnTo>
                  <a:lnTo>
                    <a:pt x="3985463" y="490893"/>
                  </a:lnTo>
                  <a:lnTo>
                    <a:pt x="3990835" y="503593"/>
                  </a:lnTo>
                  <a:lnTo>
                    <a:pt x="3996169" y="503593"/>
                  </a:lnTo>
                  <a:lnTo>
                    <a:pt x="3999560" y="516293"/>
                  </a:lnTo>
                  <a:lnTo>
                    <a:pt x="3999560" y="298983"/>
                  </a:lnTo>
                  <a:lnTo>
                    <a:pt x="3989552" y="287693"/>
                  </a:lnTo>
                  <a:lnTo>
                    <a:pt x="3986479" y="274993"/>
                  </a:lnTo>
                  <a:lnTo>
                    <a:pt x="3967937" y="274993"/>
                  </a:lnTo>
                  <a:lnTo>
                    <a:pt x="3963797" y="262293"/>
                  </a:lnTo>
                  <a:lnTo>
                    <a:pt x="3950385" y="249593"/>
                  </a:lnTo>
                  <a:lnTo>
                    <a:pt x="3937152" y="236893"/>
                  </a:lnTo>
                  <a:lnTo>
                    <a:pt x="3923461" y="224193"/>
                  </a:lnTo>
                  <a:lnTo>
                    <a:pt x="3908755" y="211493"/>
                  </a:lnTo>
                  <a:lnTo>
                    <a:pt x="3897566" y="211493"/>
                  </a:lnTo>
                  <a:lnTo>
                    <a:pt x="3894150" y="207594"/>
                  </a:lnTo>
                  <a:lnTo>
                    <a:pt x="3894150" y="300393"/>
                  </a:lnTo>
                  <a:lnTo>
                    <a:pt x="3878008" y="300393"/>
                  </a:lnTo>
                  <a:lnTo>
                    <a:pt x="3862971" y="287693"/>
                  </a:lnTo>
                  <a:lnTo>
                    <a:pt x="3851338" y="274993"/>
                  </a:lnTo>
                  <a:lnTo>
                    <a:pt x="3845407" y="262293"/>
                  </a:lnTo>
                  <a:lnTo>
                    <a:pt x="3859492" y="274993"/>
                  </a:lnTo>
                  <a:lnTo>
                    <a:pt x="3874693" y="274993"/>
                  </a:lnTo>
                  <a:lnTo>
                    <a:pt x="3887444" y="287693"/>
                  </a:lnTo>
                  <a:lnTo>
                    <a:pt x="3894150" y="300393"/>
                  </a:lnTo>
                  <a:lnTo>
                    <a:pt x="3894150" y="207594"/>
                  </a:lnTo>
                  <a:lnTo>
                    <a:pt x="3886441" y="198793"/>
                  </a:lnTo>
                  <a:lnTo>
                    <a:pt x="3875443" y="198793"/>
                  </a:lnTo>
                  <a:lnTo>
                    <a:pt x="3864635" y="186093"/>
                  </a:lnTo>
                  <a:lnTo>
                    <a:pt x="3852824" y="173393"/>
                  </a:lnTo>
                  <a:lnTo>
                    <a:pt x="3840543" y="173393"/>
                  </a:lnTo>
                  <a:lnTo>
                    <a:pt x="3827919" y="160693"/>
                  </a:lnTo>
                  <a:lnTo>
                    <a:pt x="3815067" y="160693"/>
                  </a:lnTo>
                  <a:lnTo>
                    <a:pt x="3808869" y="156044"/>
                  </a:lnTo>
                  <a:lnTo>
                    <a:pt x="3808869" y="236893"/>
                  </a:lnTo>
                  <a:lnTo>
                    <a:pt x="3804488" y="249593"/>
                  </a:lnTo>
                  <a:lnTo>
                    <a:pt x="3788537" y="249593"/>
                  </a:lnTo>
                  <a:lnTo>
                    <a:pt x="3780853" y="236893"/>
                  </a:lnTo>
                  <a:lnTo>
                    <a:pt x="3773347" y="236893"/>
                  </a:lnTo>
                  <a:lnTo>
                    <a:pt x="3758260" y="224193"/>
                  </a:lnTo>
                  <a:lnTo>
                    <a:pt x="3743248" y="224193"/>
                  </a:lnTo>
                  <a:lnTo>
                    <a:pt x="3728097" y="211493"/>
                  </a:lnTo>
                  <a:lnTo>
                    <a:pt x="3712591" y="211493"/>
                  </a:lnTo>
                  <a:lnTo>
                    <a:pt x="3700221" y="198793"/>
                  </a:lnTo>
                  <a:lnTo>
                    <a:pt x="3692360" y="198793"/>
                  </a:lnTo>
                  <a:lnTo>
                    <a:pt x="3687305" y="186093"/>
                  </a:lnTo>
                  <a:lnTo>
                    <a:pt x="3683368" y="173393"/>
                  </a:lnTo>
                  <a:lnTo>
                    <a:pt x="3723678" y="173393"/>
                  </a:lnTo>
                  <a:lnTo>
                    <a:pt x="3734270" y="186093"/>
                  </a:lnTo>
                  <a:lnTo>
                    <a:pt x="3768166" y="186093"/>
                  </a:lnTo>
                  <a:lnTo>
                    <a:pt x="3770045" y="198793"/>
                  </a:lnTo>
                  <a:lnTo>
                    <a:pt x="3782453" y="211493"/>
                  </a:lnTo>
                  <a:lnTo>
                    <a:pt x="3787571" y="211493"/>
                  </a:lnTo>
                  <a:lnTo>
                    <a:pt x="3792651" y="224193"/>
                  </a:lnTo>
                  <a:lnTo>
                    <a:pt x="3801719" y="224193"/>
                  </a:lnTo>
                  <a:lnTo>
                    <a:pt x="3804805" y="236893"/>
                  </a:lnTo>
                  <a:lnTo>
                    <a:pt x="3808869" y="236893"/>
                  </a:lnTo>
                  <a:lnTo>
                    <a:pt x="3808869" y="156044"/>
                  </a:lnTo>
                  <a:lnTo>
                    <a:pt x="3798163" y="147993"/>
                  </a:lnTo>
                  <a:lnTo>
                    <a:pt x="3782504" y="135293"/>
                  </a:lnTo>
                  <a:lnTo>
                    <a:pt x="3766350" y="122593"/>
                  </a:lnTo>
                  <a:lnTo>
                    <a:pt x="3741204" y="122593"/>
                  </a:lnTo>
                  <a:lnTo>
                    <a:pt x="3734663" y="109893"/>
                  </a:lnTo>
                  <a:lnTo>
                    <a:pt x="3717696" y="109893"/>
                  </a:lnTo>
                  <a:lnTo>
                    <a:pt x="3708831" y="97193"/>
                  </a:lnTo>
                  <a:lnTo>
                    <a:pt x="3697871" y="97193"/>
                  </a:lnTo>
                  <a:lnTo>
                    <a:pt x="3686035" y="84493"/>
                  </a:lnTo>
                  <a:lnTo>
                    <a:pt x="3661854" y="84493"/>
                  </a:lnTo>
                  <a:lnTo>
                    <a:pt x="3636073" y="71793"/>
                  </a:lnTo>
                  <a:lnTo>
                    <a:pt x="3623373" y="59093"/>
                  </a:lnTo>
                  <a:lnTo>
                    <a:pt x="3618217" y="59093"/>
                  </a:lnTo>
                  <a:lnTo>
                    <a:pt x="3618217" y="109893"/>
                  </a:lnTo>
                  <a:lnTo>
                    <a:pt x="3571227" y="109893"/>
                  </a:lnTo>
                  <a:lnTo>
                    <a:pt x="3560978" y="97193"/>
                  </a:lnTo>
                  <a:lnTo>
                    <a:pt x="3551771" y="97193"/>
                  </a:lnTo>
                  <a:lnTo>
                    <a:pt x="3543350" y="84493"/>
                  </a:lnTo>
                  <a:lnTo>
                    <a:pt x="3535489" y="84493"/>
                  </a:lnTo>
                  <a:lnTo>
                    <a:pt x="3542322" y="71793"/>
                  </a:lnTo>
                  <a:lnTo>
                    <a:pt x="3557079" y="71793"/>
                  </a:lnTo>
                  <a:lnTo>
                    <a:pt x="3572446" y="84493"/>
                  </a:lnTo>
                  <a:lnTo>
                    <a:pt x="3587750" y="84493"/>
                  </a:lnTo>
                  <a:lnTo>
                    <a:pt x="3618217" y="109893"/>
                  </a:lnTo>
                  <a:lnTo>
                    <a:pt x="3618217" y="59093"/>
                  </a:lnTo>
                  <a:lnTo>
                    <a:pt x="3570567" y="59093"/>
                  </a:lnTo>
                  <a:lnTo>
                    <a:pt x="3559556" y="46393"/>
                  </a:lnTo>
                  <a:lnTo>
                    <a:pt x="3547884" y="46393"/>
                  </a:lnTo>
                  <a:lnTo>
                    <a:pt x="3535629" y="33693"/>
                  </a:lnTo>
                  <a:lnTo>
                    <a:pt x="3485426" y="33693"/>
                  </a:lnTo>
                  <a:lnTo>
                    <a:pt x="3466757" y="20993"/>
                  </a:lnTo>
                  <a:lnTo>
                    <a:pt x="3427006" y="20993"/>
                  </a:lnTo>
                  <a:lnTo>
                    <a:pt x="3406013" y="8293"/>
                  </a:lnTo>
                  <a:lnTo>
                    <a:pt x="3175660" y="8293"/>
                  </a:lnTo>
                  <a:lnTo>
                    <a:pt x="3162477" y="20993"/>
                  </a:lnTo>
                  <a:lnTo>
                    <a:pt x="3117862" y="20993"/>
                  </a:lnTo>
                  <a:lnTo>
                    <a:pt x="3340849" y="84493"/>
                  </a:lnTo>
                  <a:lnTo>
                    <a:pt x="3383584" y="109893"/>
                  </a:lnTo>
                  <a:lnTo>
                    <a:pt x="3388068" y="97193"/>
                  </a:lnTo>
                  <a:lnTo>
                    <a:pt x="3448304" y="97193"/>
                  </a:lnTo>
                  <a:lnTo>
                    <a:pt x="3449053" y="109893"/>
                  </a:lnTo>
                  <a:lnTo>
                    <a:pt x="3440709" y="109893"/>
                  </a:lnTo>
                  <a:lnTo>
                    <a:pt x="3432759" y="122593"/>
                  </a:lnTo>
                  <a:lnTo>
                    <a:pt x="3417798" y="122593"/>
                  </a:lnTo>
                  <a:lnTo>
                    <a:pt x="3460254" y="147993"/>
                  </a:lnTo>
                  <a:lnTo>
                    <a:pt x="3501720" y="173393"/>
                  </a:lnTo>
                  <a:lnTo>
                    <a:pt x="3542106" y="198793"/>
                  </a:lnTo>
                  <a:lnTo>
                    <a:pt x="3581323" y="224193"/>
                  </a:lnTo>
                  <a:lnTo>
                    <a:pt x="3619296" y="262293"/>
                  </a:lnTo>
                  <a:lnTo>
                    <a:pt x="3655949" y="287693"/>
                  </a:lnTo>
                  <a:lnTo>
                    <a:pt x="3691178" y="325793"/>
                  </a:lnTo>
                  <a:lnTo>
                    <a:pt x="3724922" y="363893"/>
                  </a:lnTo>
                  <a:lnTo>
                    <a:pt x="3757079" y="401993"/>
                  </a:lnTo>
                  <a:lnTo>
                    <a:pt x="3787571" y="440093"/>
                  </a:lnTo>
                  <a:lnTo>
                    <a:pt x="3814343" y="478193"/>
                  </a:lnTo>
                  <a:lnTo>
                    <a:pt x="3838994" y="528993"/>
                  </a:lnTo>
                  <a:lnTo>
                    <a:pt x="3861524" y="567093"/>
                  </a:lnTo>
                  <a:lnTo>
                    <a:pt x="3881958" y="605193"/>
                  </a:lnTo>
                  <a:lnTo>
                    <a:pt x="3900309" y="655993"/>
                  </a:lnTo>
                  <a:lnTo>
                    <a:pt x="3916591" y="694093"/>
                  </a:lnTo>
                  <a:lnTo>
                    <a:pt x="3930802" y="744893"/>
                  </a:lnTo>
                  <a:lnTo>
                    <a:pt x="3942969" y="782993"/>
                  </a:lnTo>
                  <a:lnTo>
                    <a:pt x="3953091" y="833793"/>
                  </a:lnTo>
                  <a:lnTo>
                    <a:pt x="3961180" y="871893"/>
                  </a:lnTo>
                  <a:lnTo>
                    <a:pt x="3967264" y="922693"/>
                  </a:lnTo>
                  <a:lnTo>
                    <a:pt x="3971340" y="960793"/>
                  </a:lnTo>
                  <a:lnTo>
                    <a:pt x="3973423" y="1011593"/>
                  </a:lnTo>
                  <a:lnTo>
                    <a:pt x="3973538" y="1049693"/>
                  </a:lnTo>
                  <a:lnTo>
                    <a:pt x="3971683" y="1100493"/>
                  </a:lnTo>
                  <a:lnTo>
                    <a:pt x="3967873" y="1138593"/>
                  </a:lnTo>
                  <a:lnTo>
                    <a:pt x="3962108" y="1189393"/>
                  </a:lnTo>
                  <a:lnTo>
                    <a:pt x="3954424" y="1227493"/>
                  </a:lnTo>
                  <a:lnTo>
                    <a:pt x="3944823" y="1278293"/>
                  </a:lnTo>
                  <a:lnTo>
                    <a:pt x="3933317" y="1316393"/>
                  </a:lnTo>
                  <a:lnTo>
                    <a:pt x="3919905" y="1367193"/>
                  </a:lnTo>
                  <a:lnTo>
                    <a:pt x="3904615" y="1405293"/>
                  </a:lnTo>
                  <a:lnTo>
                    <a:pt x="3904310" y="1405978"/>
                  </a:lnTo>
                  <a:lnTo>
                    <a:pt x="3904310" y="1773593"/>
                  </a:lnTo>
                  <a:lnTo>
                    <a:pt x="3899420" y="1786293"/>
                  </a:lnTo>
                  <a:lnTo>
                    <a:pt x="3895293" y="1798993"/>
                  </a:lnTo>
                  <a:lnTo>
                    <a:pt x="3880370" y="1798993"/>
                  </a:lnTo>
                  <a:lnTo>
                    <a:pt x="3884663" y="1786293"/>
                  </a:lnTo>
                  <a:lnTo>
                    <a:pt x="3896690" y="1786293"/>
                  </a:lnTo>
                  <a:lnTo>
                    <a:pt x="3904310" y="1773593"/>
                  </a:lnTo>
                  <a:lnTo>
                    <a:pt x="3904310" y="1405978"/>
                  </a:lnTo>
                  <a:lnTo>
                    <a:pt x="3887457" y="1443393"/>
                  </a:lnTo>
                  <a:lnTo>
                    <a:pt x="3868445" y="1494193"/>
                  </a:lnTo>
                  <a:lnTo>
                    <a:pt x="3847579" y="1532293"/>
                  </a:lnTo>
                  <a:lnTo>
                    <a:pt x="3842804" y="1540319"/>
                  </a:lnTo>
                  <a:lnTo>
                    <a:pt x="3842804" y="1671993"/>
                  </a:lnTo>
                  <a:lnTo>
                    <a:pt x="3841153" y="1671993"/>
                  </a:lnTo>
                  <a:lnTo>
                    <a:pt x="3834803" y="1684693"/>
                  </a:lnTo>
                  <a:lnTo>
                    <a:pt x="3821341" y="1684693"/>
                  </a:lnTo>
                  <a:lnTo>
                    <a:pt x="3821341" y="1722793"/>
                  </a:lnTo>
                  <a:lnTo>
                    <a:pt x="3817518" y="1735493"/>
                  </a:lnTo>
                  <a:lnTo>
                    <a:pt x="3801872" y="1735493"/>
                  </a:lnTo>
                  <a:lnTo>
                    <a:pt x="3805720" y="1722793"/>
                  </a:lnTo>
                  <a:lnTo>
                    <a:pt x="3821341" y="1722793"/>
                  </a:lnTo>
                  <a:lnTo>
                    <a:pt x="3821341" y="1684693"/>
                  </a:lnTo>
                  <a:lnTo>
                    <a:pt x="3811105" y="1684693"/>
                  </a:lnTo>
                  <a:lnTo>
                    <a:pt x="3810393" y="1671993"/>
                  </a:lnTo>
                  <a:lnTo>
                    <a:pt x="3824770" y="1671993"/>
                  </a:lnTo>
                  <a:lnTo>
                    <a:pt x="3834155" y="1659293"/>
                  </a:lnTo>
                  <a:lnTo>
                    <a:pt x="3839667" y="1659293"/>
                  </a:lnTo>
                  <a:lnTo>
                    <a:pt x="3842804" y="1671993"/>
                  </a:lnTo>
                  <a:lnTo>
                    <a:pt x="3842804" y="1540319"/>
                  </a:lnTo>
                  <a:lnTo>
                    <a:pt x="3800360" y="1608493"/>
                  </a:lnTo>
                  <a:lnTo>
                    <a:pt x="3774033" y="1646593"/>
                  </a:lnTo>
                  <a:lnTo>
                    <a:pt x="3745903" y="1684693"/>
                  </a:lnTo>
                  <a:lnTo>
                    <a:pt x="3715982" y="1710093"/>
                  </a:lnTo>
                  <a:lnTo>
                    <a:pt x="3684295" y="1748193"/>
                  </a:lnTo>
                  <a:lnTo>
                    <a:pt x="3650843" y="1786293"/>
                  </a:lnTo>
                  <a:lnTo>
                    <a:pt x="3615639" y="1811693"/>
                  </a:lnTo>
                  <a:lnTo>
                    <a:pt x="3634638" y="1811693"/>
                  </a:lnTo>
                  <a:lnTo>
                    <a:pt x="3644125" y="1798993"/>
                  </a:lnTo>
                  <a:lnTo>
                    <a:pt x="3670465" y="1798993"/>
                  </a:lnTo>
                  <a:lnTo>
                    <a:pt x="3678910" y="1786293"/>
                  </a:lnTo>
                  <a:lnTo>
                    <a:pt x="3713391" y="1786293"/>
                  </a:lnTo>
                  <a:lnTo>
                    <a:pt x="3725494" y="1773593"/>
                  </a:lnTo>
                  <a:lnTo>
                    <a:pt x="3736708" y="1760893"/>
                  </a:lnTo>
                  <a:lnTo>
                    <a:pt x="3751478" y="1760893"/>
                  </a:lnTo>
                  <a:lnTo>
                    <a:pt x="3759708" y="1748193"/>
                  </a:lnTo>
                  <a:lnTo>
                    <a:pt x="3785578" y="1748193"/>
                  </a:lnTo>
                  <a:lnTo>
                    <a:pt x="3782745" y="1760893"/>
                  </a:lnTo>
                  <a:lnTo>
                    <a:pt x="3772116" y="1760893"/>
                  </a:lnTo>
                  <a:lnTo>
                    <a:pt x="3765588" y="1773593"/>
                  </a:lnTo>
                  <a:lnTo>
                    <a:pt x="3754285" y="1773593"/>
                  </a:lnTo>
                  <a:lnTo>
                    <a:pt x="3748722" y="1786293"/>
                  </a:lnTo>
                  <a:lnTo>
                    <a:pt x="3741470" y="1786293"/>
                  </a:lnTo>
                  <a:lnTo>
                    <a:pt x="3741470" y="1837093"/>
                  </a:lnTo>
                  <a:lnTo>
                    <a:pt x="3731882" y="1849793"/>
                  </a:lnTo>
                  <a:lnTo>
                    <a:pt x="3721938" y="1862493"/>
                  </a:lnTo>
                  <a:lnTo>
                    <a:pt x="3711422" y="1862493"/>
                  </a:lnTo>
                  <a:lnTo>
                    <a:pt x="3700170" y="1875193"/>
                  </a:lnTo>
                  <a:lnTo>
                    <a:pt x="3684613" y="1887893"/>
                  </a:lnTo>
                  <a:lnTo>
                    <a:pt x="3668928" y="1887893"/>
                  </a:lnTo>
                  <a:lnTo>
                    <a:pt x="3653307" y="1900593"/>
                  </a:lnTo>
                  <a:lnTo>
                    <a:pt x="3637978" y="1913293"/>
                  </a:lnTo>
                  <a:lnTo>
                    <a:pt x="3585426" y="1913293"/>
                  </a:lnTo>
                  <a:lnTo>
                    <a:pt x="3567430" y="1925993"/>
                  </a:lnTo>
                  <a:lnTo>
                    <a:pt x="3566122" y="1925993"/>
                  </a:lnTo>
                  <a:lnTo>
                    <a:pt x="3564636" y="1913293"/>
                  </a:lnTo>
                  <a:lnTo>
                    <a:pt x="3570440" y="1913293"/>
                  </a:lnTo>
                  <a:lnTo>
                    <a:pt x="3586480" y="1900593"/>
                  </a:lnTo>
                  <a:lnTo>
                    <a:pt x="3602532" y="1900593"/>
                  </a:lnTo>
                  <a:lnTo>
                    <a:pt x="3618573" y="1887893"/>
                  </a:lnTo>
                  <a:lnTo>
                    <a:pt x="3634549" y="1887893"/>
                  </a:lnTo>
                  <a:lnTo>
                    <a:pt x="3651783" y="1875193"/>
                  </a:lnTo>
                  <a:lnTo>
                    <a:pt x="3668890" y="1875193"/>
                  </a:lnTo>
                  <a:lnTo>
                    <a:pt x="3685540" y="1862493"/>
                  </a:lnTo>
                  <a:lnTo>
                    <a:pt x="3701338" y="1849793"/>
                  </a:lnTo>
                  <a:lnTo>
                    <a:pt x="3719309" y="1849793"/>
                  </a:lnTo>
                  <a:lnTo>
                    <a:pt x="3729126" y="1837093"/>
                  </a:lnTo>
                  <a:lnTo>
                    <a:pt x="3741470" y="1837093"/>
                  </a:lnTo>
                  <a:lnTo>
                    <a:pt x="3741470" y="1786293"/>
                  </a:lnTo>
                  <a:lnTo>
                    <a:pt x="3732276" y="1786293"/>
                  </a:lnTo>
                  <a:lnTo>
                    <a:pt x="3715880" y="1798993"/>
                  </a:lnTo>
                  <a:lnTo>
                    <a:pt x="3698468" y="1811693"/>
                  </a:lnTo>
                  <a:lnTo>
                    <a:pt x="3657676" y="1811693"/>
                  </a:lnTo>
                  <a:lnTo>
                    <a:pt x="3636657" y="1824393"/>
                  </a:lnTo>
                  <a:lnTo>
                    <a:pt x="3615728" y="1824393"/>
                  </a:lnTo>
                  <a:lnTo>
                    <a:pt x="3594735" y="1837093"/>
                  </a:lnTo>
                  <a:lnTo>
                    <a:pt x="3586226" y="1837093"/>
                  </a:lnTo>
                  <a:lnTo>
                    <a:pt x="3573653" y="1849793"/>
                  </a:lnTo>
                  <a:lnTo>
                    <a:pt x="3560915" y="1862493"/>
                  </a:lnTo>
                  <a:lnTo>
                    <a:pt x="3547999" y="1862493"/>
                  </a:lnTo>
                  <a:lnTo>
                    <a:pt x="3534854" y="1875193"/>
                  </a:lnTo>
                  <a:lnTo>
                    <a:pt x="3491763" y="1900593"/>
                  </a:lnTo>
                  <a:lnTo>
                    <a:pt x="3447770" y="1925993"/>
                  </a:lnTo>
                  <a:lnTo>
                    <a:pt x="3402952" y="1951393"/>
                  </a:lnTo>
                  <a:lnTo>
                    <a:pt x="3311233" y="2002193"/>
                  </a:lnTo>
                  <a:lnTo>
                    <a:pt x="3319437" y="2002193"/>
                  </a:lnTo>
                  <a:lnTo>
                    <a:pt x="3323196" y="2014893"/>
                  </a:lnTo>
                  <a:lnTo>
                    <a:pt x="3292894" y="2014893"/>
                  </a:lnTo>
                  <a:lnTo>
                    <a:pt x="3284817" y="2002193"/>
                  </a:lnTo>
                  <a:lnTo>
                    <a:pt x="3171964" y="2040293"/>
                  </a:lnTo>
                  <a:lnTo>
                    <a:pt x="3133864" y="2040293"/>
                  </a:lnTo>
                  <a:lnTo>
                    <a:pt x="3152521" y="2052993"/>
                  </a:lnTo>
                  <a:lnTo>
                    <a:pt x="3424771" y="2052993"/>
                  </a:lnTo>
                  <a:lnTo>
                    <a:pt x="3463163" y="2040293"/>
                  </a:lnTo>
                  <a:lnTo>
                    <a:pt x="3502456" y="2040293"/>
                  </a:lnTo>
                  <a:lnTo>
                    <a:pt x="3514699" y="2027593"/>
                  </a:lnTo>
                  <a:lnTo>
                    <a:pt x="3554501" y="2027593"/>
                  </a:lnTo>
                  <a:lnTo>
                    <a:pt x="3572306" y="2014893"/>
                  </a:lnTo>
                  <a:lnTo>
                    <a:pt x="3589947" y="2014893"/>
                  </a:lnTo>
                  <a:lnTo>
                    <a:pt x="3615944" y="2002193"/>
                  </a:lnTo>
                  <a:lnTo>
                    <a:pt x="3642080" y="2002193"/>
                  </a:lnTo>
                  <a:lnTo>
                    <a:pt x="3667734" y="1989493"/>
                  </a:lnTo>
                  <a:lnTo>
                    <a:pt x="3692271" y="1976793"/>
                  </a:lnTo>
                  <a:lnTo>
                    <a:pt x="3707549" y="1964093"/>
                  </a:lnTo>
                  <a:lnTo>
                    <a:pt x="3723589" y="1964093"/>
                  </a:lnTo>
                  <a:lnTo>
                    <a:pt x="3739946" y="1951393"/>
                  </a:lnTo>
                  <a:lnTo>
                    <a:pt x="3760076" y="1951393"/>
                  </a:lnTo>
                  <a:lnTo>
                    <a:pt x="3765232" y="1938693"/>
                  </a:lnTo>
                  <a:lnTo>
                    <a:pt x="3770922" y="1938693"/>
                  </a:lnTo>
                  <a:lnTo>
                    <a:pt x="3776586" y="1925993"/>
                  </a:lnTo>
                  <a:lnTo>
                    <a:pt x="3799624" y="1925993"/>
                  </a:lnTo>
                  <a:lnTo>
                    <a:pt x="3820503" y="1913293"/>
                  </a:lnTo>
                  <a:lnTo>
                    <a:pt x="3841788" y="1900593"/>
                  </a:lnTo>
                  <a:lnTo>
                    <a:pt x="3862705" y="1887893"/>
                  </a:lnTo>
                  <a:lnTo>
                    <a:pt x="3882428" y="1875193"/>
                  </a:lnTo>
                  <a:lnTo>
                    <a:pt x="3893147" y="1862493"/>
                  </a:lnTo>
                  <a:lnTo>
                    <a:pt x="3904411" y="1849793"/>
                  </a:lnTo>
                  <a:lnTo>
                    <a:pt x="3915524" y="1849793"/>
                  </a:lnTo>
                  <a:lnTo>
                    <a:pt x="3925798" y="1837093"/>
                  </a:lnTo>
                  <a:lnTo>
                    <a:pt x="3943096" y="1824393"/>
                  </a:lnTo>
                  <a:lnTo>
                    <a:pt x="3960838" y="1811693"/>
                  </a:lnTo>
                  <a:lnTo>
                    <a:pt x="3977170" y="1798993"/>
                  </a:lnTo>
                  <a:lnTo>
                    <a:pt x="3990225" y="1773593"/>
                  </a:lnTo>
                  <a:lnTo>
                    <a:pt x="4004665" y="1748193"/>
                  </a:lnTo>
                  <a:lnTo>
                    <a:pt x="4011892" y="1735493"/>
                  </a:lnTo>
                  <a:lnTo>
                    <a:pt x="4017314" y="1722793"/>
                  </a:lnTo>
                  <a:lnTo>
                    <a:pt x="4033596" y="1684693"/>
                  </a:lnTo>
                  <a:lnTo>
                    <a:pt x="4048137" y="1659293"/>
                  </a:lnTo>
                  <a:lnTo>
                    <a:pt x="4052874" y="1659293"/>
                  </a:lnTo>
                  <a:lnTo>
                    <a:pt x="4051300" y="1671993"/>
                  </a:lnTo>
                  <a:lnTo>
                    <a:pt x="4046918" y="1684693"/>
                  </a:lnTo>
                  <a:lnTo>
                    <a:pt x="4042181" y="1697393"/>
                  </a:lnTo>
                  <a:lnTo>
                    <a:pt x="4039527" y="1722793"/>
                  </a:lnTo>
                  <a:lnTo>
                    <a:pt x="4052900" y="1722793"/>
                  </a:lnTo>
                  <a:lnTo>
                    <a:pt x="4057472" y="1710093"/>
                  </a:lnTo>
                  <a:lnTo>
                    <a:pt x="4061218" y="1710093"/>
                  </a:lnTo>
                  <a:lnTo>
                    <a:pt x="4069689" y="1697393"/>
                  </a:lnTo>
                  <a:lnTo>
                    <a:pt x="4078706" y="1684693"/>
                  </a:lnTo>
                  <a:lnTo>
                    <a:pt x="4087190" y="1671993"/>
                  </a:lnTo>
                  <a:lnTo>
                    <a:pt x="4094035" y="1671993"/>
                  </a:lnTo>
                  <a:lnTo>
                    <a:pt x="4098607" y="1659293"/>
                  </a:lnTo>
                  <a:lnTo>
                    <a:pt x="4104513" y="1646593"/>
                  </a:lnTo>
                  <a:lnTo>
                    <a:pt x="4110977" y="1646593"/>
                  </a:lnTo>
                  <a:lnTo>
                    <a:pt x="4117251" y="1633893"/>
                  </a:lnTo>
                  <a:lnTo>
                    <a:pt x="4131970" y="1621193"/>
                  </a:lnTo>
                  <a:lnTo>
                    <a:pt x="4146689" y="1595793"/>
                  </a:lnTo>
                  <a:lnTo>
                    <a:pt x="4161498" y="1583093"/>
                  </a:lnTo>
                  <a:lnTo>
                    <a:pt x="4176547" y="1557693"/>
                  </a:lnTo>
                  <a:lnTo>
                    <a:pt x="4188637" y="1557693"/>
                  </a:lnTo>
                  <a:lnTo>
                    <a:pt x="4195318" y="1544993"/>
                  </a:lnTo>
                  <a:lnTo>
                    <a:pt x="4205884" y="1544993"/>
                  </a:lnTo>
                  <a:lnTo>
                    <a:pt x="4209846" y="1532293"/>
                  </a:lnTo>
                  <a:lnTo>
                    <a:pt x="4212971" y="1532293"/>
                  </a:lnTo>
                  <a:lnTo>
                    <a:pt x="4218305" y="1519593"/>
                  </a:lnTo>
                  <a:lnTo>
                    <a:pt x="4224020" y="1506893"/>
                  </a:lnTo>
                  <a:lnTo>
                    <a:pt x="4228350" y="1494193"/>
                  </a:lnTo>
                  <a:lnTo>
                    <a:pt x="4229544" y="1481493"/>
                  </a:lnTo>
                  <a:lnTo>
                    <a:pt x="4233824" y="1481493"/>
                  </a:lnTo>
                  <a:lnTo>
                    <a:pt x="4255313" y="1443393"/>
                  </a:lnTo>
                  <a:lnTo>
                    <a:pt x="4264787" y="1405293"/>
                  </a:lnTo>
                  <a:lnTo>
                    <a:pt x="4269651" y="1379893"/>
                  </a:lnTo>
                  <a:lnTo>
                    <a:pt x="4274642" y="1367193"/>
                  </a:lnTo>
                  <a:lnTo>
                    <a:pt x="4280255" y="1341793"/>
                  </a:lnTo>
                  <a:lnTo>
                    <a:pt x="4284357" y="1329093"/>
                  </a:lnTo>
                  <a:lnTo>
                    <a:pt x="4288282" y="1316393"/>
                  </a:lnTo>
                  <a:lnTo>
                    <a:pt x="4291609" y="1303693"/>
                  </a:lnTo>
                  <a:lnTo>
                    <a:pt x="4293921" y="1290993"/>
                  </a:lnTo>
                  <a:lnTo>
                    <a:pt x="4296118" y="1278293"/>
                  </a:lnTo>
                  <a:lnTo>
                    <a:pt x="4298670" y="1265593"/>
                  </a:lnTo>
                  <a:lnTo>
                    <a:pt x="4301452" y="1252893"/>
                  </a:lnTo>
                  <a:lnTo>
                    <a:pt x="4305935" y="1227493"/>
                  </a:lnTo>
                  <a:lnTo>
                    <a:pt x="4307687" y="1214793"/>
                  </a:lnTo>
                  <a:lnTo>
                    <a:pt x="4309745" y="1202093"/>
                  </a:lnTo>
                  <a:lnTo>
                    <a:pt x="4312285" y="1202093"/>
                  </a:lnTo>
                  <a:lnTo>
                    <a:pt x="4318165" y="1176693"/>
                  </a:lnTo>
                  <a:lnTo>
                    <a:pt x="4320667" y="1151293"/>
                  </a:lnTo>
                  <a:lnTo>
                    <a:pt x="4321645" y="1125893"/>
                  </a:lnTo>
                  <a:lnTo>
                    <a:pt x="4322978" y="1100493"/>
                  </a:lnTo>
                  <a:lnTo>
                    <a:pt x="4324007" y="1075093"/>
                  </a:lnTo>
                  <a:close/>
                </a:path>
                <a:path w="15355569" h="2057400">
                  <a:moveTo>
                    <a:pt x="12654255" y="20980"/>
                  </a:moveTo>
                  <a:lnTo>
                    <a:pt x="12609640" y="20980"/>
                  </a:lnTo>
                  <a:lnTo>
                    <a:pt x="12596482" y="8280"/>
                  </a:lnTo>
                  <a:lnTo>
                    <a:pt x="12366104" y="8280"/>
                  </a:lnTo>
                  <a:lnTo>
                    <a:pt x="12345111" y="20980"/>
                  </a:lnTo>
                  <a:lnTo>
                    <a:pt x="12305373" y="20980"/>
                  </a:lnTo>
                  <a:lnTo>
                    <a:pt x="12286704" y="33680"/>
                  </a:lnTo>
                  <a:lnTo>
                    <a:pt x="12236653" y="33680"/>
                  </a:lnTo>
                  <a:lnTo>
                    <a:pt x="12236653" y="84480"/>
                  </a:lnTo>
                  <a:lnTo>
                    <a:pt x="12228767" y="84480"/>
                  </a:lnTo>
                  <a:lnTo>
                    <a:pt x="12220346" y="97180"/>
                  </a:lnTo>
                  <a:lnTo>
                    <a:pt x="12211139" y="97180"/>
                  </a:lnTo>
                  <a:lnTo>
                    <a:pt x="12200890" y="109880"/>
                  </a:lnTo>
                  <a:lnTo>
                    <a:pt x="12152097" y="109880"/>
                  </a:lnTo>
                  <a:lnTo>
                    <a:pt x="12169115" y="97180"/>
                  </a:lnTo>
                  <a:lnTo>
                    <a:pt x="12184367" y="84480"/>
                  </a:lnTo>
                  <a:lnTo>
                    <a:pt x="12199658" y="84480"/>
                  </a:lnTo>
                  <a:lnTo>
                    <a:pt x="12215025" y="71780"/>
                  </a:lnTo>
                  <a:lnTo>
                    <a:pt x="12229795" y="71780"/>
                  </a:lnTo>
                  <a:lnTo>
                    <a:pt x="12236653" y="84480"/>
                  </a:lnTo>
                  <a:lnTo>
                    <a:pt x="12236653" y="33680"/>
                  </a:lnTo>
                  <a:lnTo>
                    <a:pt x="12236488" y="33680"/>
                  </a:lnTo>
                  <a:lnTo>
                    <a:pt x="12224233" y="46380"/>
                  </a:lnTo>
                  <a:lnTo>
                    <a:pt x="12212561" y="46380"/>
                  </a:lnTo>
                  <a:lnTo>
                    <a:pt x="12201550" y="59080"/>
                  </a:lnTo>
                  <a:lnTo>
                    <a:pt x="12148744" y="59080"/>
                  </a:lnTo>
                  <a:lnTo>
                    <a:pt x="12136057" y="71780"/>
                  </a:lnTo>
                  <a:lnTo>
                    <a:pt x="12110276" y="84480"/>
                  </a:lnTo>
                  <a:lnTo>
                    <a:pt x="12088749" y="84480"/>
                  </a:lnTo>
                  <a:lnTo>
                    <a:pt x="12088749" y="173380"/>
                  </a:lnTo>
                  <a:lnTo>
                    <a:pt x="12084812" y="186080"/>
                  </a:lnTo>
                  <a:lnTo>
                    <a:pt x="12079757" y="198780"/>
                  </a:lnTo>
                  <a:lnTo>
                    <a:pt x="12071883" y="198780"/>
                  </a:lnTo>
                  <a:lnTo>
                    <a:pt x="12059526" y="211480"/>
                  </a:lnTo>
                  <a:lnTo>
                    <a:pt x="12044020" y="211480"/>
                  </a:lnTo>
                  <a:lnTo>
                    <a:pt x="12028869" y="224180"/>
                  </a:lnTo>
                  <a:lnTo>
                    <a:pt x="12013870" y="224180"/>
                  </a:lnTo>
                  <a:lnTo>
                    <a:pt x="11998795" y="236880"/>
                  </a:lnTo>
                  <a:lnTo>
                    <a:pt x="11991302" y="236880"/>
                  </a:lnTo>
                  <a:lnTo>
                    <a:pt x="11983580" y="249580"/>
                  </a:lnTo>
                  <a:lnTo>
                    <a:pt x="11967629" y="249580"/>
                  </a:lnTo>
                  <a:lnTo>
                    <a:pt x="11963248" y="236880"/>
                  </a:lnTo>
                  <a:lnTo>
                    <a:pt x="11967312" y="236880"/>
                  </a:lnTo>
                  <a:lnTo>
                    <a:pt x="11970398" y="224180"/>
                  </a:lnTo>
                  <a:lnTo>
                    <a:pt x="11979466" y="224180"/>
                  </a:lnTo>
                  <a:lnTo>
                    <a:pt x="11984546" y="211480"/>
                  </a:lnTo>
                  <a:lnTo>
                    <a:pt x="11989664" y="211480"/>
                  </a:lnTo>
                  <a:lnTo>
                    <a:pt x="11999938" y="198780"/>
                  </a:lnTo>
                  <a:lnTo>
                    <a:pt x="12002097" y="198780"/>
                  </a:lnTo>
                  <a:lnTo>
                    <a:pt x="12003977" y="186080"/>
                  </a:lnTo>
                  <a:lnTo>
                    <a:pt x="12037860" y="186080"/>
                  </a:lnTo>
                  <a:lnTo>
                    <a:pt x="12048439" y="173380"/>
                  </a:lnTo>
                  <a:lnTo>
                    <a:pt x="12088749" y="173380"/>
                  </a:lnTo>
                  <a:lnTo>
                    <a:pt x="12088749" y="84480"/>
                  </a:lnTo>
                  <a:lnTo>
                    <a:pt x="12086107" y="84480"/>
                  </a:lnTo>
                  <a:lnTo>
                    <a:pt x="12074258" y="97180"/>
                  </a:lnTo>
                  <a:lnTo>
                    <a:pt x="12063298" y="97180"/>
                  </a:lnTo>
                  <a:lnTo>
                    <a:pt x="12054421" y="109880"/>
                  </a:lnTo>
                  <a:lnTo>
                    <a:pt x="12037454" y="109880"/>
                  </a:lnTo>
                  <a:lnTo>
                    <a:pt x="12030913" y="122580"/>
                  </a:lnTo>
                  <a:lnTo>
                    <a:pt x="12005767" y="122580"/>
                  </a:lnTo>
                  <a:lnTo>
                    <a:pt x="11989613" y="135280"/>
                  </a:lnTo>
                  <a:lnTo>
                    <a:pt x="11973966" y="147980"/>
                  </a:lnTo>
                  <a:lnTo>
                    <a:pt x="11957075" y="160680"/>
                  </a:lnTo>
                  <a:lnTo>
                    <a:pt x="11944210" y="160680"/>
                  </a:lnTo>
                  <a:lnTo>
                    <a:pt x="11931587" y="173380"/>
                  </a:lnTo>
                  <a:lnTo>
                    <a:pt x="11926710" y="173380"/>
                  </a:lnTo>
                  <a:lnTo>
                    <a:pt x="11926710" y="262280"/>
                  </a:lnTo>
                  <a:lnTo>
                    <a:pt x="11920779" y="274980"/>
                  </a:lnTo>
                  <a:lnTo>
                    <a:pt x="11909146" y="287680"/>
                  </a:lnTo>
                  <a:lnTo>
                    <a:pt x="11894109" y="300380"/>
                  </a:lnTo>
                  <a:lnTo>
                    <a:pt x="11877967" y="300380"/>
                  </a:lnTo>
                  <a:lnTo>
                    <a:pt x="11884673" y="287680"/>
                  </a:lnTo>
                  <a:lnTo>
                    <a:pt x="11897424" y="274980"/>
                  </a:lnTo>
                  <a:lnTo>
                    <a:pt x="11912625" y="274980"/>
                  </a:lnTo>
                  <a:lnTo>
                    <a:pt x="11926710" y="262280"/>
                  </a:lnTo>
                  <a:lnTo>
                    <a:pt x="11926710" y="173380"/>
                  </a:lnTo>
                  <a:lnTo>
                    <a:pt x="11919318" y="173380"/>
                  </a:lnTo>
                  <a:lnTo>
                    <a:pt x="11896674" y="198780"/>
                  </a:lnTo>
                  <a:lnTo>
                    <a:pt x="11885676" y="198780"/>
                  </a:lnTo>
                  <a:lnTo>
                    <a:pt x="11874551" y="211480"/>
                  </a:lnTo>
                  <a:lnTo>
                    <a:pt x="11863362" y="211480"/>
                  </a:lnTo>
                  <a:lnTo>
                    <a:pt x="11848656" y="224180"/>
                  </a:lnTo>
                  <a:lnTo>
                    <a:pt x="11834978" y="236880"/>
                  </a:lnTo>
                  <a:lnTo>
                    <a:pt x="11821744" y="249580"/>
                  </a:lnTo>
                  <a:lnTo>
                    <a:pt x="11816702" y="254368"/>
                  </a:lnTo>
                  <a:lnTo>
                    <a:pt x="11816702" y="490880"/>
                  </a:lnTo>
                  <a:lnTo>
                    <a:pt x="11816220" y="503580"/>
                  </a:lnTo>
                  <a:lnTo>
                    <a:pt x="11814010" y="516280"/>
                  </a:lnTo>
                  <a:lnTo>
                    <a:pt x="11811648" y="516280"/>
                  </a:lnTo>
                  <a:lnTo>
                    <a:pt x="11805907" y="528980"/>
                  </a:lnTo>
                  <a:lnTo>
                    <a:pt x="11777269" y="528980"/>
                  </a:lnTo>
                  <a:lnTo>
                    <a:pt x="11773040" y="516280"/>
                  </a:lnTo>
                  <a:lnTo>
                    <a:pt x="11772570" y="516280"/>
                  </a:lnTo>
                  <a:lnTo>
                    <a:pt x="11775948" y="503580"/>
                  </a:lnTo>
                  <a:lnTo>
                    <a:pt x="11781295" y="503580"/>
                  </a:lnTo>
                  <a:lnTo>
                    <a:pt x="11786654" y="490880"/>
                  </a:lnTo>
                  <a:lnTo>
                    <a:pt x="11816702" y="490880"/>
                  </a:lnTo>
                  <a:lnTo>
                    <a:pt x="11816702" y="254368"/>
                  </a:lnTo>
                  <a:lnTo>
                    <a:pt x="11808346" y="262280"/>
                  </a:lnTo>
                  <a:lnTo>
                    <a:pt x="11804180" y="274980"/>
                  </a:lnTo>
                  <a:lnTo>
                    <a:pt x="11785638" y="274980"/>
                  </a:lnTo>
                  <a:lnTo>
                    <a:pt x="11759603" y="313080"/>
                  </a:lnTo>
                  <a:lnTo>
                    <a:pt x="11719827" y="351180"/>
                  </a:lnTo>
                  <a:lnTo>
                    <a:pt x="11708575" y="361302"/>
                  </a:lnTo>
                  <a:lnTo>
                    <a:pt x="11708575" y="605180"/>
                  </a:lnTo>
                  <a:lnTo>
                    <a:pt x="11705463" y="617880"/>
                  </a:lnTo>
                  <a:lnTo>
                    <a:pt x="11700231" y="630580"/>
                  </a:lnTo>
                  <a:lnTo>
                    <a:pt x="11692636" y="630580"/>
                  </a:lnTo>
                  <a:lnTo>
                    <a:pt x="11685054" y="643280"/>
                  </a:lnTo>
                  <a:lnTo>
                    <a:pt x="11677536" y="655980"/>
                  </a:lnTo>
                  <a:lnTo>
                    <a:pt x="11667287" y="668680"/>
                  </a:lnTo>
                  <a:lnTo>
                    <a:pt x="11663718" y="668680"/>
                  </a:lnTo>
                  <a:lnTo>
                    <a:pt x="11659718" y="681380"/>
                  </a:lnTo>
                  <a:lnTo>
                    <a:pt x="11653114" y="694080"/>
                  </a:lnTo>
                  <a:lnTo>
                    <a:pt x="11644998" y="706780"/>
                  </a:lnTo>
                  <a:lnTo>
                    <a:pt x="11636489" y="719480"/>
                  </a:lnTo>
                  <a:lnTo>
                    <a:pt x="11628755" y="732180"/>
                  </a:lnTo>
                  <a:lnTo>
                    <a:pt x="11621389" y="732180"/>
                  </a:lnTo>
                  <a:lnTo>
                    <a:pt x="11606975" y="757580"/>
                  </a:lnTo>
                  <a:lnTo>
                    <a:pt x="11605070" y="761504"/>
                  </a:lnTo>
                  <a:lnTo>
                    <a:pt x="11605070" y="871880"/>
                  </a:lnTo>
                  <a:lnTo>
                    <a:pt x="11604181" y="884580"/>
                  </a:lnTo>
                  <a:lnTo>
                    <a:pt x="11602987" y="897280"/>
                  </a:lnTo>
                  <a:lnTo>
                    <a:pt x="11599875" y="897280"/>
                  </a:lnTo>
                  <a:lnTo>
                    <a:pt x="11593894" y="909980"/>
                  </a:lnTo>
                  <a:lnTo>
                    <a:pt x="11587671" y="922680"/>
                  </a:lnTo>
                  <a:lnTo>
                    <a:pt x="11581168" y="935380"/>
                  </a:lnTo>
                  <a:lnTo>
                    <a:pt x="11574374" y="948080"/>
                  </a:lnTo>
                  <a:lnTo>
                    <a:pt x="11568595" y="948080"/>
                  </a:lnTo>
                  <a:lnTo>
                    <a:pt x="11562474" y="959358"/>
                  </a:lnTo>
                  <a:lnTo>
                    <a:pt x="11562474" y="1392580"/>
                  </a:lnTo>
                  <a:lnTo>
                    <a:pt x="11560747" y="1392580"/>
                  </a:lnTo>
                  <a:lnTo>
                    <a:pt x="11557013" y="1405280"/>
                  </a:lnTo>
                  <a:lnTo>
                    <a:pt x="11552466" y="1405280"/>
                  </a:lnTo>
                  <a:lnTo>
                    <a:pt x="11550904" y="1392580"/>
                  </a:lnTo>
                  <a:lnTo>
                    <a:pt x="11549405" y="1392580"/>
                  </a:lnTo>
                  <a:lnTo>
                    <a:pt x="11534115" y="1354480"/>
                  </a:lnTo>
                  <a:lnTo>
                    <a:pt x="11519637" y="1303680"/>
                  </a:lnTo>
                  <a:lnTo>
                    <a:pt x="11505209" y="1265580"/>
                  </a:lnTo>
                  <a:lnTo>
                    <a:pt x="11490833" y="1214780"/>
                  </a:lnTo>
                  <a:lnTo>
                    <a:pt x="11495989" y="1214780"/>
                  </a:lnTo>
                  <a:lnTo>
                    <a:pt x="11499393" y="1227480"/>
                  </a:lnTo>
                  <a:lnTo>
                    <a:pt x="11502758" y="1227480"/>
                  </a:lnTo>
                  <a:lnTo>
                    <a:pt x="11506276" y="1240180"/>
                  </a:lnTo>
                  <a:lnTo>
                    <a:pt x="11510112" y="1252880"/>
                  </a:lnTo>
                  <a:lnTo>
                    <a:pt x="11519789" y="1278280"/>
                  </a:lnTo>
                  <a:lnTo>
                    <a:pt x="11529644" y="1290980"/>
                  </a:lnTo>
                  <a:lnTo>
                    <a:pt x="11539538" y="1316380"/>
                  </a:lnTo>
                  <a:lnTo>
                    <a:pt x="11549355" y="1341780"/>
                  </a:lnTo>
                  <a:lnTo>
                    <a:pt x="11552555" y="1354480"/>
                  </a:lnTo>
                  <a:lnTo>
                    <a:pt x="11555603" y="1354480"/>
                  </a:lnTo>
                  <a:lnTo>
                    <a:pt x="11558435" y="1367180"/>
                  </a:lnTo>
                  <a:lnTo>
                    <a:pt x="11560924" y="1367180"/>
                  </a:lnTo>
                  <a:lnTo>
                    <a:pt x="11562461" y="1379880"/>
                  </a:lnTo>
                  <a:lnTo>
                    <a:pt x="11562474" y="1392580"/>
                  </a:lnTo>
                  <a:lnTo>
                    <a:pt x="11562474" y="959358"/>
                  </a:lnTo>
                  <a:lnTo>
                    <a:pt x="11561699" y="960780"/>
                  </a:lnTo>
                  <a:lnTo>
                    <a:pt x="11553330" y="960780"/>
                  </a:lnTo>
                  <a:lnTo>
                    <a:pt x="11543106" y="973480"/>
                  </a:lnTo>
                  <a:lnTo>
                    <a:pt x="11540706" y="960780"/>
                  </a:lnTo>
                  <a:lnTo>
                    <a:pt x="11539995" y="948080"/>
                  </a:lnTo>
                  <a:lnTo>
                    <a:pt x="11540973" y="948080"/>
                  </a:lnTo>
                  <a:lnTo>
                    <a:pt x="11543589" y="935380"/>
                  </a:lnTo>
                  <a:lnTo>
                    <a:pt x="11550206" y="922680"/>
                  </a:lnTo>
                  <a:lnTo>
                    <a:pt x="11556937" y="909980"/>
                  </a:lnTo>
                  <a:lnTo>
                    <a:pt x="11563883" y="897280"/>
                  </a:lnTo>
                  <a:lnTo>
                    <a:pt x="11571186" y="884580"/>
                  </a:lnTo>
                  <a:lnTo>
                    <a:pt x="11574996" y="884580"/>
                  </a:lnTo>
                  <a:lnTo>
                    <a:pt x="11579504" y="871880"/>
                  </a:lnTo>
                  <a:lnTo>
                    <a:pt x="11605070" y="871880"/>
                  </a:lnTo>
                  <a:lnTo>
                    <a:pt x="11605070" y="761504"/>
                  </a:lnTo>
                  <a:lnTo>
                    <a:pt x="11600802" y="770280"/>
                  </a:lnTo>
                  <a:lnTo>
                    <a:pt x="11594656" y="770280"/>
                  </a:lnTo>
                  <a:lnTo>
                    <a:pt x="11588420" y="782980"/>
                  </a:lnTo>
                  <a:lnTo>
                    <a:pt x="11582006" y="795680"/>
                  </a:lnTo>
                  <a:lnTo>
                    <a:pt x="11566449" y="795680"/>
                  </a:lnTo>
                  <a:lnTo>
                    <a:pt x="11569002" y="757580"/>
                  </a:lnTo>
                  <a:lnTo>
                    <a:pt x="11580889" y="732180"/>
                  </a:lnTo>
                  <a:lnTo>
                    <a:pt x="11592636" y="706780"/>
                  </a:lnTo>
                  <a:lnTo>
                    <a:pt x="11606682" y="694080"/>
                  </a:lnTo>
                  <a:lnTo>
                    <a:pt x="11622875" y="681380"/>
                  </a:lnTo>
                  <a:lnTo>
                    <a:pt x="11635334" y="668680"/>
                  </a:lnTo>
                  <a:lnTo>
                    <a:pt x="11646941" y="655980"/>
                  </a:lnTo>
                  <a:lnTo>
                    <a:pt x="11657216" y="643280"/>
                  </a:lnTo>
                  <a:lnTo>
                    <a:pt x="11665712" y="630580"/>
                  </a:lnTo>
                  <a:lnTo>
                    <a:pt x="11668824" y="617880"/>
                  </a:lnTo>
                  <a:lnTo>
                    <a:pt x="11674996" y="617880"/>
                  </a:lnTo>
                  <a:lnTo>
                    <a:pt x="11677815" y="605180"/>
                  </a:lnTo>
                  <a:lnTo>
                    <a:pt x="11708575" y="605180"/>
                  </a:lnTo>
                  <a:lnTo>
                    <a:pt x="11708575" y="361302"/>
                  </a:lnTo>
                  <a:lnTo>
                    <a:pt x="11705704" y="363880"/>
                  </a:lnTo>
                  <a:lnTo>
                    <a:pt x="11692077" y="389280"/>
                  </a:lnTo>
                  <a:lnTo>
                    <a:pt x="11678349" y="401980"/>
                  </a:lnTo>
                  <a:lnTo>
                    <a:pt x="11675631" y="401980"/>
                  </a:lnTo>
                  <a:lnTo>
                    <a:pt x="11672024" y="414680"/>
                  </a:lnTo>
                  <a:lnTo>
                    <a:pt x="11667122" y="414680"/>
                  </a:lnTo>
                  <a:lnTo>
                    <a:pt x="11661038" y="427380"/>
                  </a:lnTo>
                  <a:lnTo>
                    <a:pt x="11653888" y="427380"/>
                  </a:lnTo>
                  <a:lnTo>
                    <a:pt x="11647716" y="440080"/>
                  </a:lnTo>
                  <a:lnTo>
                    <a:pt x="11642420" y="440080"/>
                  </a:lnTo>
                  <a:lnTo>
                    <a:pt x="11638382" y="452780"/>
                  </a:lnTo>
                  <a:lnTo>
                    <a:pt x="11630597" y="465480"/>
                  </a:lnTo>
                  <a:lnTo>
                    <a:pt x="11623078" y="478180"/>
                  </a:lnTo>
                  <a:lnTo>
                    <a:pt x="11615484" y="490880"/>
                  </a:lnTo>
                  <a:lnTo>
                    <a:pt x="11607457" y="503580"/>
                  </a:lnTo>
                  <a:lnTo>
                    <a:pt x="11596370" y="516280"/>
                  </a:lnTo>
                  <a:lnTo>
                    <a:pt x="11586108" y="528980"/>
                  </a:lnTo>
                  <a:lnTo>
                    <a:pt x="11576939" y="554380"/>
                  </a:lnTo>
                  <a:lnTo>
                    <a:pt x="11569141" y="567080"/>
                  </a:lnTo>
                  <a:lnTo>
                    <a:pt x="11560175" y="592480"/>
                  </a:lnTo>
                  <a:lnTo>
                    <a:pt x="11549799" y="605180"/>
                  </a:lnTo>
                  <a:lnTo>
                    <a:pt x="11539614" y="630580"/>
                  </a:lnTo>
                  <a:lnTo>
                    <a:pt x="11531194" y="655980"/>
                  </a:lnTo>
                  <a:lnTo>
                    <a:pt x="11523663" y="668680"/>
                  </a:lnTo>
                  <a:lnTo>
                    <a:pt x="11514569" y="694080"/>
                  </a:lnTo>
                  <a:lnTo>
                    <a:pt x="11505819" y="706780"/>
                  </a:lnTo>
                  <a:lnTo>
                    <a:pt x="11499317" y="732180"/>
                  </a:lnTo>
                  <a:lnTo>
                    <a:pt x="11493640" y="744880"/>
                  </a:lnTo>
                  <a:lnTo>
                    <a:pt x="11487633" y="770280"/>
                  </a:lnTo>
                  <a:lnTo>
                    <a:pt x="11481803" y="795680"/>
                  </a:lnTo>
                  <a:lnTo>
                    <a:pt x="11476584" y="821080"/>
                  </a:lnTo>
                  <a:lnTo>
                    <a:pt x="11474844" y="821080"/>
                  </a:lnTo>
                  <a:lnTo>
                    <a:pt x="11474577" y="833780"/>
                  </a:lnTo>
                  <a:lnTo>
                    <a:pt x="11471948" y="833780"/>
                  </a:lnTo>
                  <a:lnTo>
                    <a:pt x="11465598" y="859180"/>
                  </a:lnTo>
                  <a:lnTo>
                    <a:pt x="11462106" y="884580"/>
                  </a:lnTo>
                  <a:lnTo>
                    <a:pt x="11459883" y="909980"/>
                  </a:lnTo>
                  <a:lnTo>
                    <a:pt x="11457356" y="935380"/>
                  </a:lnTo>
                  <a:lnTo>
                    <a:pt x="11456822" y="948080"/>
                  </a:lnTo>
                  <a:lnTo>
                    <a:pt x="11459642" y="948080"/>
                  </a:lnTo>
                  <a:lnTo>
                    <a:pt x="11461864" y="960780"/>
                  </a:lnTo>
                  <a:lnTo>
                    <a:pt x="11462029" y="960780"/>
                  </a:lnTo>
                  <a:lnTo>
                    <a:pt x="11460556" y="973480"/>
                  </a:lnTo>
                  <a:lnTo>
                    <a:pt x="11457826" y="986180"/>
                  </a:lnTo>
                  <a:lnTo>
                    <a:pt x="11454638" y="986180"/>
                  </a:lnTo>
                  <a:lnTo>
                    <a:pt x="11451285" y="998880"/>
                  </a:lnTo>
                  <a:lnTo>
                    <a:pt x="11450942" y="998880"/>
                  </a:lnTo>
                  <a:lnTo>
                    <a:pt x="11449685" y="1024280"/>
                  </a:lnTo>
                  <a:lnTo>
                    <a:pt x="11448529" y="1049680"/>
                  </a:lnTo>
                  <a:lnTo>
                    <a:pt x="11448123" y="1075080"/>
                  </a:lnTo>
                  <a:lnTo>
                    <a:pt x="11449139" y="1100480"/>
                  </a:lnTo>
                  <a:lnTo>
                    <a:pt x="11450472" y="1125880"/>
                  </a:lnTo>
                  <a:lnTo>
                    <a:pt x="11451450" y="1151280"/>
                  </a:lnTo>
                  <a:lnTo>
                    <a:pt x="11453940" y="1176680"/>
                  </a:lnTo>
                  <a:lnTo>
                    <a:pt x="11459820" y="1202080"/>
                  </a:lnTo>
                  <a:lnTo>
                    <a:pt x="11462372" y="1202080"/>
                  </a:lnTo>
                  <a:lnTo>
                    <a:pt x="11464430" y="1214780"/>
                  </a:lnTo>
                  <a:lnTo>
                    <a:pt x="11466182" y="1227480"/>
                  </a:lnTo>
                  <a:lnTo>
                    <a:pt x="11470665" y="1252880"/>
                  </a:lnTo>
                  <a:lnTo>
                    <a:pt x="11473447" y="1265580"/>
                  </a:lnTo>
                  <a:lnTo>
                    <a:pt x="11476012" y="1278280"/>
                  </a:lnTo>
                  <a:lnTo>
                    <a:pt x="11483835" y="1316380"/>
                  </a:lnTo>
                  <a:lnTo>
                    <a:pt x="11491862" y="1341780"/>
                  </a:lnTo>
                  <a:lnTo>
                    <a:pt x="11497475" y="1367180"/>
                  </a:lnTo>
                  <a:lnTo>
                    <a:pt x="11502466" y="1379880"/>
                  </a:lnTo>
                  <a:lnTo>
                    <a:pt x="11507330" y="1405280"/>
                  </a:lnTo>
                  <a:lnTo>
                    <a:pt x="11512575" y="1430680"/>
                  </a:lnTo>
                  <a:lnTo>
                    <a:pt x="11516805" y="1443380"/>
                  </a:lnTo>
                  <a:lnTo>
                    <a:pt x="11521973" y="1456080"/>
                  </a:lnTo>
                  <a:lnTo>
                    <a:pt x="11528882" y="1468780"/>
                  </a:lnTo>
                  <a:lnTo>
                    <a:pt x="11538318" y="1481480"/>
                  </a:lnTo>
                  <a:lnTo>
                    <a:pt x="11542573" y="1481480"/>
                  </a:lnTo>
                  <a:lnTo>
                    <a:pt x="11543767" y="1494180"/>
                  </a:lnTo>
                  <a:lnTo>
                    <a:pt x="11548097" y="1506880"/>
                  </a:lnTo>
                  <a:lnTo>
                    <a:pt x="11553812" y="1519580"/>
                  </a:lnTo>
                  <a:lnTo>
                    <a:pt x="11559146" y="1532280"/>
                  </a:lnTo>
                  <a:lnTo>
                    <a:pt x="11562283" y="1532280"/>
                  </a:lnTo>
                  <a:lnTo>
                    <a:pt x="11566246" y="1544980"/>
                  </a:lnTo>
                  <a:lnTo>
                    <a:pt x="11576799" y="1544980"/>
                  </a:lnTo>
                  <a:lnTo>
                    <a:pt x="11583467" y="1557680"/>
                  </a:lnTo>
                  <a:lnTo>
                    <a:pt x="11595595" y="1557680"/>
                  </a:lnTo>
                  <a:lnTo>
                    <a:pt x="11610645" y="1583080"/>
                  </a:lnTo>
                  <a:lnTo>
                    <a:pt x="11625440" y="1595780"/>
                  </a:lnTo>
                  <a:lnTo>
                    <a:pt x="11654866" y="1633880"/>
                  </a:lnTo>
                  <a:lnTo>
                    <a:pt x="11661140" y="1646580"/>
                  </a:lnTo>
                  <a:lnTo>
                    <a:pt x="11667604" y="1646580"/>
                  </a:lnTo>
                  <a:lnTo>
                    <a:pt x="11673510" y="1659280"/>
                  </a:lnTo>
                  <a:lnTo>
                    <a:pt x="11678107" y="1671980"/>
                  </a:lnTo>
                  <a:lnTo>
                    <a:pt x="11684940" y="1671980"/>
                  </a:lnTo>
                  <a:lnTo>
                    <a:pt x="11693423" y="1684680"/>
                  </a:lnTo>
                  <a:lnTo>
                    <a:pt x="11702440" y="1697380"/>
                  </a:lnTo>
                  <a:lnTo>
                    <a:pt x="11710899" y="1710080"/>
                  </a:lnTo>
                  <a:lnTo>
                    <a:pt x="11714645" y="1710080"/>
                  </a:lnTo>
                  <a:lnTo>
                    <a:pt x="11719217" y="1722780"/>
                  </a:lnTo>
                  <a:lnTo>
                    <a:pt x="11732590" y="1722780"/>
                  </a:lnTo>
                  <a:lnTo>
                    <a:pt x="11729936" y="1697380"/>
                  </a:lnTo>
                  <a:lnTo>
                    <a:pt x="11725199" y="1684680"/>
                  </a:lnTo>
                  <a:lnTo>
                    <a:pt x="11720817" y="1671980"/>
                  </a:lnTo>
                  <a:lnTo>
                    <a:pt x="11719243" y="1659280"/>
                  </a:lnTo>
                  <a:lnTo>
                    <a:pt x="11723980" y="1659280"/>
                  </a:lnTo>
                  <a:lnTo>
                    <a:pt x="11734902" y="1684680"/>
                  </a:lnTo>
                  <a:lnTo>
                    <a:pt x="11771071" y="1748180"/>
                  </a:lnTo>
                  <a:lnTo>
                    <a:pt x="11781892" y="1773580"/>
                  </a:lnTo>
                  <a:lnTo>
                    <a:pt x="11794947" y="1798980"/>
                  </a:lnTo>
                  <a:lnTo>
                    <a:pt x="11811279" y="1811680"/>
                  </a:lnTo>
                  <a:lnTo>
                    <a:pt x="11829021" y="1824380"/>
                  </a:lnTo>
                  <a:lnTo>
                    <a:pt x="11846344" y="1837080"/>
                  </a:lnTo>
                  <a:lnTo>
                    <a:pt x="11856618" y="1849780"/>
                  </a:lnTo>
                  <a:lnTo>
                    <a:pt x="11867718" y="1849780"/>
                  </a:lnTo>
                  <a:lnTo>
                    <a:pt x="11878983" y="1862480"/>
                  </a:lnTo>
                  <a:lnTo>
                    <a:pt x="11889689" y="1875180"/>
                  </a:lnTo>
                  <a:lnTo>
                    <a:pt x="11909425" y="1887880"/>
                  </a:lnTo>
                  <a:lnTo>
                    <a:pt x="11930329" y="1900580"/>
                  </a:lnTo>
                  <a:lnTo>
                    <a:pt x="11951627" y="1913280"/>
                  </a:lnTo>
                  <a:lnTo>
                    <a:pt x="11972493" y="1925980"/>
                  </a:lnTo>
                  <a:lnTo>
                    <a:pt x="11995544" y="1925980"/>
                  </a:lnTo>
                  <a:lnTo>
                    <a:pt x="12001195" y="1938680"/>
                  </a:lnTo>
                  <a:lnTo>
                    <a:pt x="12006872" y="1938680"/>
                  </a:lnTo>
                  <a:lnTo>
                    <a:pt x="12012066" y="1951380"/>
                  </a:lnTo>
                  <a:lnTo>
                    <a:pt x="12032196" y="1951380"/>
                  </a:lnTo>
                  <a:lnTo>
                    <a:pt x="12048541" y="1964080"/>
                  </a:lnTo>
                  <a:lnTo>
                    <a:pt x="12064568" y="1964080"/>
                  </a:lnTo>
                  <a:lnTo>
                    <a:pt x="12079846" y="1976780"/>
                  </a:lnTo>
                  <a:lnTo>
                    <a:pt x="12104383" y="1989480"/>
                  </a:lnTo>
                  <a:lnTo>
                    <a:pt x="12130037" y="2002180"/>
                  </a:lnTo>
                  <a:lnTo>
                    <a:pt x="12156173" y="2002180"/>
                  </a:lnTo>
                  <a:lnTo>
                    <a:pt x="12182170" y="2014880"/>
                  </a:lnTo>
                  <a:lnTo>
                    <a:pt x="12199811" y="2014880"/>
                  </a:lnTo>
                  <a:lnTo>
                    <a:pt x="12217616" y="2027580"/>
                  </a:lnTo>
                  <a:lnTo>
                    <a:pt x="12257418" y="2027580"/>
                  </a:lnTo>
                  <a:lnTo>
                    <a:pt x="12269661" y="2040280"/>
                  </a:lnTo>
                  <a:lnTo>
                    <a:pt x="12308980" y="2040280"/>
                  </a:lnTo>
                  <a:lnTo>
                    <a:pt x="12328169" y="2052980"/>
                  </a:lnTo>
                  <a:lnTo>
                    <a:pt x="12619596" y="2052980"/>
                  </a:lnTo>
                  <a:lnTo>
                    <a:pt x="12638253" y="2040280"/>
                  </a:lnTo>
                  <a:lnTo>
                    <a:pt x="12600165" y="2040280"/>
                  </a:lnTo>
                  <a:lnTo>
                    <a:pt x="12487300" y="2002180"/>
                  </a:lnTo>
                  <a:lnTo>
                    <a:pt x="12479236" y="2014880"/>
                  </a:lnTo>
                  <a:lnTo>
                    <a:pt x="12448946" y="2014880"/>
                  </a:lnTo>
                  <a:lnTo>
                    <a:pt x="12452706" y="2002180"/>
                  </a:lnTo>
                  <a:lnTo>
                    <a:pt x="12460884" y="2002180"/>
                  </a:lnTo>
                  <a:lnTo>
                    <a:pt x="12369165" y="1951380"/>
                  </a:lnTo>
                  <a:lnTo>
                    <a:pt x="12324347" y="1925980"/>
                  </a:lnTo>
                  <a:lnTo>
                    <a:pt x="12280354" y="1900580"/>
                  </a:lnTo>
                  <a:lnTo>
                    <a:pt x="12237263" y="1875180"/>
                  </a:lnTo>
                  <a:lnTo>
                    <a:pt x="12224118" y="1862480"/>
                  </a:lnTo>
                  <a:lnTo>
                    <a:pt x="12211202" y="1862480"/>
                  </a:lnTo>
                  <a:lnTo>
                    <a:pt x="12207481" y="1858772"/>
                  </a:lnTo>
                  <a:lnTo>
                    <a:pt x="12207481" y="1913280"/>
                  </a:lnTo>
                  <a:lnTo>
                    <a:pt x="12205995" y="1925980"/>
                  </a:lnTo>
                  <a:lnTo>
                    <a:pt x="12204687" y="1925980"/>
                  </a:lnTo>
                  <a:lnTo>
                    <a:pt x="12186691" y="1913280"/>
                  </a:lnTo>
                  <a:lnTo>
                    <a:pt x="12134139" y="1913280"/>
                  </a:lnTo>
                  <a:lnTo>
                    <a:pt x="12118810" y="1900580"/>
                  </a:lnTo>
                  <a:lnTo>
                    <a:pt x="12103189" y="1887880"/>
                  </a:lnTo>
                  <a:lnTo>
                    <a:pt x="12087504" y="1887880"/>
                  </a:lnTo>
                  <a:lnTo>
                    <a:pt x="12071947" y="1875180"/>
                  </a:lnTo>
                  <a:lnTo>
                    <a:pt x="12060707" y="1862480"/>
                  </a:lnTo>
                  <a:lnTo>
                    <a:pt x="12050192" y="1862480"/>
                  </a:lnTo>
                  <a:lnTo>
                    <a:pt x="12040235" y="1849780"/>
                  </a:lnTo>
                  <a:lnTo>
                    <a:pt x="12030647" y="1837080"/>
                  </a:lnTo>
                  <a:lnTo>
                    <a:pt x="12043016" y="1837080"/>
                  </a:lnTo>
                  <a:lnTo>
                    <a:pt x="12052821" y="1849780"/>
                  </a:lnTo>
                  <a:lnTo>
                    <a:pt x="12070779" y="1849780"/>
                  </a:lnTo>
                  <a:lnTo>
                    <a:pt x="12086577" y="1862480"/>
                  </a:lnTo>
                  <a:lnTo>
                    <a:pt x="12103227" y="1875180"/>
                  </a:lnTo>
                  <a:lnTo>
                    <a:pt x="12120347" y="1875180"/>
                  </a:lnTo>
                  <a:lnTo>
                    <a:pt x="12137568" y="1887880"/>
                  </a:lnTo>
                  <a:lnTo>
                    <a:pt x="12153544" y="1887880"/>
                  </a:lnTo>
                  <a:lnTo>
                    <a:pt x="12169585" y="1900580"/>
                  </a:lnTo>
                  <a:lnTo>
                    <a:pt x="12185637" y="1900580"/>
                  </a:lnTo>
                  <a:lnTo>
                    <a:pt x="12201677" y="1913280"/>
                  </a:lnTo>
                  <a:lnTo>
                    <a:pt x="12207481" y="1913280"/>
                  </a:lnTo>
                  <a:lnTo>
                    <a:pt x="12207481" y="1858772"/>
                  </a:lnTo>
                  <a:lnTo>
                    <a:pt x="12198477" y="1849780"/>
                  </a:lnTo>
                  <a:lnTo>
                    <a:pt x="12185917" y="1837080"/>
                  </a:lnTo>
                  <a:lnTo>
                    <a:pt x="12177382" y="1837080"/>
                  </a:lnTo>
                  <a:lnTo>
                    <a:pt x="12156377" y="1824380"/>
                  </a:lnTo>
                  <a:lnTo>
                    <a:pt x="12135460" y="1824380"/>
                  </a:lnTo>
                  <a:lnTo>
                    <a:pt x="12114441" y="1811680"/>
                  </a:lnTo>
                  <a:lnTo>
                    <a:pt x="12073649" y="1811680"/>
                  </a:lnTo>
                  <a:lnTo>
                    <a:pt x="12056237" y="1798980"/>
                  </a:lnTo>
                  <a:lnTo>
                    <a:pt x="12039841" y="1786280"/>
                  </a:lnTo>
                  <a:lnTo>
                    <a:pt x="12023395" y="1786280"/>
                  </a:lnTo>
                  <a:lnTo>
                    <a:pt x="12017832" y="1773580"/>
                  </a:lnTo>
                  <a:lnTo>
                    <a:pt x="12006529" y="1773580"/>
                  </a:lnTo>
                  <a:lnTo>
                    <a:pt x="12000001" y="1760880"/>
                  </a:lnTo>
                  <a:lnTo>
                    <a:pt x="11989384" y="1760880"/>
                  </a:lnTo>
                  <a:lnTo>
                    <a:pt x="11986539" y="1748180"/>
                  </a:lnTo>
                  <a:lnTo>
                    <a:pt x="12012409" y="1748180"/>
                  </a:lnTo>
                  <a:lnTo>
                    <a:pt x="12020652" y="1760880"/>
                  </a:lnTo>
                  <a:lnTo>
                    <a:pt x="12035409" y="1760880"/>
                  </a:lnTo>
                  <a:lnTo>
                    <a:pt x="12046623" y="1773580"/>
                  </a:lnTo>
                  <a:lnTo>
                    <a:pt x="12058726" y="1786280"/>
                  </a:lnTo>
                  <a:lnTo>
                    <a:pt x="12093219" y="1786280"/>
                  </a:lnTo>
                  <a:lnTo>
                    <a:pt x="12101652" y="1798980"/>
                  </a:lnTo>
                  <a:lnTo>
                    <a:pt x="12128005" y="1798980"/>
                  </a:lnTo>
                  <a:lnTo>
                    <a:pt x="12137492" y="1811680"/>
                  </a:lnTo>
                  <a:lnTo>
                    <a:pt x="12156478" y="1811680"/>
                  </a:lnTo>
                  <a:lnTo>
                    <a:pt x="12121274" y="1786280"/>
                  </a:lnTo>
                  <a:lnTo>
                    <a:pt x="12087822" y="1748180"/>
                  </a:lnTo>
                  <a:lnTo>
                    <a:pt x="12077256" y="1735480"/>
                  </a:lnTo>
                  <a:lnTo>
                    <a:pt x="12066702" y="1722780"/>
                  </a:lnTo>
                  <a:lnTo>
                    <a:pt x="12056135" y="1710080"/>
                  </a:lnTo>
                  <a:lnTo>
                    <a:pt x="12026214" y="1684680"/>
                  </a:lnTo>
                  <a:lnTo>
                    <a:pt x="12007469" y="1659280"/>
                  </a:lnTo>
                  <a:lnTo>
                    <a:pt x="11998084" y="1646580"/>
                  </a:lnTo>
                  <a:lnTo>
                    <a:pt x="11971757" y="1608480"/>
                  </a:lnTo>
                  <a:lnTo>
                    <a:pt x="11970245" y="1606143"/>
                  </a:lnTo>
                  <a:lnTo>
                    <a:pt x="11970245" y="1735480"/>
                  </a:lnTo>
                  <a:lnTo>
                    <a:pt x="11954599" y="1735480"/>
                  </a:lnTo>
                  <a:lnTo>
                    <a:pt x="11950776" y="1722780"/>
                  </a:lnTo>
                  <a:lnTo>
                    <a:pt x="11966410" y="1722780"/>
                  </a:lnTo>
                  <a:lnTo>
                    <a:pt x="11970245" y="1735480"/>
                  </a:lnTo>
                  <a:lnTo>
                    <a:pt x="11970245" y="1606143"/>
                  </a:lnTo>
                  <a:lnTo>
                    <a:pt x="11961724" y="1592897"/>
                  </a:lnTo>
                  <a:lnTo>
                    <a:pt x="11961724" y="1671980"/>
                  </a:lnTo>
                  <a:lnTo>
                    <a:pt x="11961038" y="1684680"/>
                  </a:lnTo>
                  <a:lnTo>
                    <a:pt x="11937314" y="1684680"/>
                  </a:lnTo>
                  <a:lnTo>
                    <a:pt x="11930964" y="1671980"/>
                  </a:lnTo>
                  <a:lnTo>
                    <a:pt x="11932450" y="1659280"/>
                  </a:lnTo>
                  <a:lnTo>
                    <a:pt x="11937949" y="1659280"/>
                  </a:lnTo>
                  <a:lnTo>
                    <a:pt x="11947347" y="1671980"/>
                  </a:lnTo>
                  <a:lnTo>
                    <a:pt x="11961724" y="1671980"/>
                  </a:lnTo>
                  <a:lnTo>
                    <a:pt x="11961724" y="1592897"/>
                  </a:lnTo>
                  <a:lnTo>
                    <a:pt x="11947233" y="1570380"/>
                  </a:lnTo>
                  <a:lnTo>
                    <a:pt x="11924538" y="1532280"/>
                  </a:lnTo>
                  <a:lnTo>
                    <a:pt x="11903672" y="1494180"/>
                  </a:lnTo>
                  <a:lnTo>
                    <a:pt x="11891734" y="1462290"/>
                  </a:lnTo>
                  <a:lnTo>
                    <a:pt x="11891734" y="1798980"/>
                  </a:lnTo>
                  <a:lnTo>
                    <a:pt x="11876824" y="1798980"/>
                  </a:lnTo>
                  <a:lnTo>
                    <a:pt x="11872697" y="1786280"/>
                  </a:lnTo>
                  <a:lnTo>
                    <a:pt x="11867807" y="1773580"/>
                  </a:lnTo>
                  <a:lnTo>
                    <a:pt x="11875414" y="1786280"/>
                  </a:lnTo>
                  <a:lnTo>
                    <a:pt x="11887441" y="1786280"/>
                  </a:lnTo>
                  <a:lnTo>
                    <a:pt x="11891734" y="1798980"/>
                  </a:lnTo>
                  <a:lnTo>
                    <a:pt x="11891734" y="1462290"/>
                  </a:lnTo>
                  <a:lnTo>
                    <a:pt x="11884660" y="1443380"/>
                  </a:lnTo>
                  <a:lnTo>
                    <a:pt x="11867502" y="1405280"/>
                  </a:lnTo>
                  <a:lnTo>
                    <a:pt x="11852212" y="1367180"/>
                  </a:lnTo>
                  <a:lnTo>
                    <a:pt x="11838800" y="1316380"/>
                  </a:lnTo>
                  <a:lnTo>
                    <a:pt x="11827294" y="1278280"/>
                  </a:lnTo>
                  <a:lnTo>
                    <a:pt x="11817693" y="1227480"/>
                  </a:lnTo>
                  <a:lnTo>
                    <a:pt x="11810009" y="1189380"/>
                  </a:lnTo>
                  <a:lnTo>
                    <a:pt x="11804244" y="1138580"/>
                  </a:lnTo>
                  <a:lnTo>
                    <a:pt x="11800434" y="1100480"/>
                  </a:lnTo>
                  <a:lnTo>
                    <a:pt x="11798579" y="1049680"/>
                  </a:lnTo>
                  <a:lnTo>
                    <a:pt x="11798694" y="1011580"/>
                  </a:lnTo>
                  <a:lnTo>
                    <a:pt x="11800256" y="973480"/>
                  </a:lnTo>
                  <a:lnTo>
                    <a:pt x="11800777" y="960780"/>
                  </a:lnTo>
                  <a:lnTo>
                    <a:pt x="11804853" y="922680"/>
                  </a:lnTo>
                  <a:lnTo>
                    <a:pt x="11810937" y="871880"/>
                  </a:lnTo>
                  <a:lnTo>
                    <a:pt x="11819026" y="833780"/>
                  </a:lnTo>
                  <a:lnTo>
                    <a:pt x="11826621" y="795680"/>
                  </a:lnTo>
                  <a:lnTo>
                    <a:pt x="11829148" y="782980"/>
                  </a:lnTo>
                  <a:lnTo>
                    <a:pt x="11841315" y="744880"/>
                  </a:lnTo>
                  <a:lnTo>
                    <a:pt x="11855526" y="694080"/>
                  </a:lnTo>
                  <a:lnTo>
                    <a:pt x="11871808" y="655980"/>
                  </a:lnTo>
                  <a:lnTo>
                    <a:pt x="11890159" y="605180"/>
                  </a:lnTo>
                  <a:lnTo>
                    <a:pt x="11910593" y="567080"/>
                  </a:lnTo>
                  <a:lnTo>
                    <a:pt x="11933123" y="528980"/>
                  </a:lnTo>
                  <a:lnTo>
                    <a:pt x="11951614" y="490880"/>
                  </a:lnTo>
                  <a:lnTo>
                    <a:pt x="11957774" y="478180"/>
                  </a:lnTo>
                  <a:lnTo>
                    <a:pt x="11984546" y="440080"/>
                  </a:lnTo>
                  <a:lnTo>
                    <a:pt x="12015038" y="401980"/>
                  </a:lnTo>
                  <a:lnTo>
                    <a:pt x="12047195" y="363880"/>
                  </a:lnTo>
                  <a:lnTo>
                    <a:pt x="12080939" y="325780"/>
                  </a:lnTo>
                  <a:lnTo>
                    <a:pt x="12116168" y="287680"/>
                  </a:lnTo>
                  <a:lnTo>
                    <a:pt x="12152821" y="262280"/>
                  </a:lnTo>
                  <a:lnTo>
                    <a:pt x="12165470" y="249580"/>
                  </a:lnTo>
                  <a:lnTo>
                    <a:pt x="12230011" y="198780"/>
                  </a:lnTo>
                  <a:lnTo>
                    <a:pt x="12270397" y="173380"/>
                  </a:lnTo>
                  <a:lnTo>
                    <a:pt x="12311863" y="147980"/>
                  </a:lnTo>
                  <a:lnTo>
                    <a:pt x="12354319" y="122580"/>
                  </a:lnTo>
                  <a:lnTo>
                    <a:pt x="12339371" y="122580"/>
                  </a:lnTo>
                  <a:lnTo>
                    <a:pt x="12331421" y="109880"/>
                  </a:lnTo>
                  <a:lnTo>
                    <a:pt x="12323089" y="109880"/>
                  </a:lnTo>
                  <a:lnTo>
                    <a:pt x="12323813" y="97180"/>
                  </a:lnTo>
                  <a:lnTo>
                    <a:pt x="12384075" y="97180"/>
                  </a:lnTo>
                  <a:lnTo>
                    <a:pt x="12388533" y="109880"/>
                  </a:lnTo>
                  <a:lnTo>
                    <a:pt x="12431268" y="84480"/>
                  </a:lnTo>
                  <a:lnTo>
                    <a:pt x="12474715" y="71780"/>
                  </a:lnTo>
                  <a:lnTo>
                    <a:pt x="12654255" y="20980"/>
                  </a:lnTo>
                  <a:close/>
                </a:path>
                <a:path w="15355569" h="2057400">
                  <a:moveTo>
                    <a:pt x="15054314" y="1816100"/>
                  </a:moveTo>
                  <a:lnTo>
                    <a:pt x="15048332" y="1816100"/>
                  </a:lnTo>
                  <a:lnTo>
                    <a:pt x="15053767" y="1821611"/>
                  </a:lnTo>
                  <a:lnTo>
                    <a:pt x="15054314" y="1816100"/>
                  </a:lnTo>
                  <a:close/>
                </a:path>
                <a:path w="15355569" h="2057400">
                  <a:moveTo>
                    <a:pt x="15355558" y="1968500"/>
                  </a:moveTo>
                  <a:lnTo>
                    <a:pt x="15326589" y="1968500"/>
                  </a:lnTo>
                  <a:lnTo>
                    <a:pt x="15316950" y="1955800"/>
                  </a:lnTo>
                  <a:lnTo>
                    <a:pt x="15270747" y="1943100"/>
                  </a:lnTo>
                  <a:lnTo>
                    <a:pt x="15225916" y="1917700"/>
                  </a:lnTo>
                  <a:lnTo>
                    <a:pt x="15194737" y="1908594"/>
                  </a:lnTo>
                  <a:lnTo>
                    <a:pt x="15194737" y="1968500"/>
                  </a:lnTo>
                  <a:lnTo>
                    <a:pt x="15192604" y="1968500"/>
                  </a:lnTo>
                  <a:lnTo>
                    <a:pt x="15185466" y="1981200"/>
                  </a:lnTo>
                  <a:lnTo>
                    <a:pt x="15176576" y="1981200"/>
                  </a:lnTo>
                  <a:lnTo>
                    <a:pt x="15165464" y="1993900"/>
                  </a:lnTo>
                  <a:lnTo>
                    <a:pt x="15151634" y="1993900"/>
                  </a:lnTo>
                  <a:lnTo>
                    <a:pt x="15155317" y="1981200"/>
                  </a:lnTo>
                  <a:lnTo>
                    <a:pt x="15160435" y="1968500"/>
                  </a:lnTo>
                  <a:lnTo>
                    <a:pt x="15168283" y="1955800"/>
                  </a:lnTo>
                  <a:lnTo>
                    <a:pt x="15193747" y="1955800"/>
                  </a:lnTo>
                  <a:lnTo>
                    <a:pt x="15194737" y="1968500"/>
                  </a:lnTo>
                  <a:lnTo>
                    <a:pt x="15194737" y="1908594"/>
                  </a:lnTo>
                  <a:lnTo>
                    <a:pt x="15182469" y="1905000"/>
                  </a:lnTo>
                  <a:lnTo>
                    <a:pt x="15161463" y="1892300"/>
                  </a:lnTo>
                  <a:lnTo>
                    <a:pt x="15140458" y="1879600"/>
                  </a:lnTo>
                  <a:lnTo>
                    <a:pt x="15099907" y="1854200"/>
                  </a:lnTo>
                  <a:lnTo>
                    <a:pt x="15060841" y="1828800"/>
                  </a:lnTo>
                  <a:lnTo>
                    <a:pt x="15053767" y="1821611"/>
                  </a:lnTo>
                  <a:lnTo>
                    <a:pt x="15053056" y="1828800"/>
                  </a:lnTo>
                  <a:lnTo>
                    <a:pt x="15052612" y="1828800"/>
                  </a:lnTo>
                  <a:lnTo>
                    <a:pt x="15050618" y="1841500"/>
                  </a:lnTo>
                  <a:lnTo>
                    <a:pt x="14975358" y="1841500"/>
                  </a:lnTo>
                  <a:lnTo>
                    <a:pt x="14975307" y="1828800"/>
                  </a:lnTo>
                  <a:lnTo>
                    <a:pt x="14995741" y="1828800"/>
                  </a:lnTo>
                  <a:lnTo>
                    <a:pt x="15010232" y="1816100"/>
                  </a:lnTo>
                  <a:lnTo>
                    <a:pt x="15048332" y="1816100"/>
                  </a:lnTo>
                  <a:lnTo>
                    <a:pt x="15035822" y="1803400"/>
                  </a:lnTo>
                  <a:lnTo>
                    <a:pt x="15023300" y="1790700"/>
                  </a:lnTo>
                  <a:lnTo>
                    <a:pt x="15005304" y="1778000"/>
                  </a:lnTo>
                  <a:lnTo>
                    <a:pt x="14987296" y="1765300"/>
                  </a:lnTo>
                  <a:lnTo>
                    <a:pt x="14952879" y="1727200"/>
                  </a:lnTo>
                  <a:lnTo>
                    <a:pt x="14920049" y="1701800"/>
                  </a:lnTo>
                  <a:lnTo>
                    <a:pt x="14901367" y="1701800"/>
                  </a:lnTo>
                  <a:lnTo>
                    <a:pt x="14893671" y="1707032"/>
                  </a:lnTo>
                  <a:lnTo>
                    <a:pt x="14893671" y="1955800"/>
                  </a:lnTo>
                  <a:lnTo>
                    <a:pt x="14892770" y="1968500"/>
                  </a:lnTo>
                  <a:lnTo>
                    <a:pt x="14802981" y="1968500"/>
                  </a:lnTo>
                  <a:lnTo>
                    <a:pt x="14785823" y="1955800"/>
                  </a:lnTo>
                  <a:lnTo>
                    <a:pt x="14751469" y="1955800"/>
                  </a:lnTo>
                  <a:lnTo>
                    <a:pt x="14738846" y="1943100"/>
                  </a:lnTo>
                  <a:lnTo>
                    <a:pt x="14714893" y="1943100"/>
                  </a:lnTo>
                  <a:lnTo>
                    <a:pt x="14703362" y="1930400"/>
                  </a:lnTo>
                  <a:lnTo>
                    <a:pt x="14745107" y="1930400"/>
                  </a:lnTo>
                  <a:lnTo>
                    <a:pt x="14762963" y="1943100"/>
                  </a:lnTo>
                  <a:lnTo>
                    <a:pt x="14817865" y="1943100"/>
                  </a:lnTo>
                  <a:lnTo>
                    <a:pt x="14834959" y="1955800"/>
                  </a:lnTo>
                  <a:lnTo>
                    <a:pt x="14893671" y="1955800"/>
                  </a:lnTo>
                  <a:lnTo>
                    <a:pt x="14893671" y="1707032"/>
                  </a:lnTo>
                  <a:lnTo>
                    <a:pt x="14882673" y="1714500"/>
                  </a:lnTo>
                  <a:lnTo>
                    <a:pt x="14865833" y="1714500"/>
                  </a:lnTo>
                  <a:lnTo>
                    <a:pt x="14865833" y="1892300"/>
                  </a:lnTo>
                  <a:lnTo>
                    <a:pt x="14736623" y="1892300"/>
                  </a:lnTo>
                  <a:lnTo>
                    <a:pt x="14717738" y="1879600"/>
                  </a:lnTo>
                  <a:lnTo>
                    <a:pt x="14699437" y="1879600"/>
                  </a:lnTo>
                  <a:lnTo>
                    <a:pt x="14681073" y="1866900"/>
                  </a:lnTo>
                  <a:lnTo>
                    <a:pt x="14648421" y="1866900"/>
                  </a:lnTo>
                  <a:lnTo>
                    <a:pt x="14642516" y="1854200"/>
                  </a:lnTo>
                  <a:lnTo>
                    <a:pt x="14638007" y="1854200"/>
                  </a:lnTo>
                  <a:lnTo>
                    <a:pt x="14641246" y="1841500"/>
                  </a:lnTo>
                  <a:lnTo>
                    <a:pt x="14663230" y="1841500"/>
                  </a:lnTo>
                  <a:lnTo>
                    <a:pt x="14672221" y="1854200"/>
                  </a:lnTo>
                  <a:lnTo>
                    <a:pt x="14689036" y="1854200"/>
                  </a:lnTo>
                  <a:lnTo>
                    <a:pt x="14702054" y="1866900"/>
                  </a:lnTo>
                  <a:lnTo>
                    <a:pt x="14809940" y="1866900"/>
                  </a:lnTo>
                  <a:lnTo>
                    <a:pt x="14825612" y="1879600"/>
                  </a:lnTo>
                  <a:lnTo>
                    <a:pt x="14865757" y="1879600"/>
                  </a:lnTo>
                  <a:lnTo>
                    <a:pt x="14865833" y="1892300"/>
                  </a:lnTo>
                  <a:lnTo>
                    <a:pt x="14865833" y="1714500"/>
                  </a:lnTo>
                  <a:lnTo>
                    <a:pt x="14863941" y="1714500"/>
                  </a:lnTo>
                  <a:lnTo>
                    <a:pt x="14845170" y="1727200"/>
                  </a:lnTo>
                  <a:lnTo>
                    <a:pt x="14825282" y="1727200"/>
                  </a:lnTo>
                  <a:lnTo>
                    <a:pt x="14818208" y="1714500"/>
                  </a:lnTo>
                  <a:lnTo>
                    <a:pt x="14822297" y="1714500"/>
                  </a:lnTo>
                  <a:lnTo>
                    <a:pt x="14828355" y="1701800"/>
                  </a:lnTo>
                  <a:lnTo>
                    <a:pt x="14835734" y="1701800"/>
                  </a:lnTo>
                  <a:lnTo>
                    <a:pt x="14843811" y="1689100"/>
                  </a:lnTo>
                  <a:lnTo>
                    <a:pt x="14857159" y="1689100"/>
                  </a:lnTo>
                  <a:lnTo>
                    <a:pt x="14862912" y="1676400"/>
                  </a:lnTo>
                  <a:lnTo>
                    <a:pt x="14870227" y="1676400"/>
                  </a:lnTo>
                  <a:lnTo>
                    <a:pt x="14883067" y="1663700"/>
                  </a:lnTo>
                  <a:lnTo>
                    <a:pt x="14888934" y="1663700"/>
                  </a:lnTo>
                  <a:lnTo>
                    <a:pt x="14857908" y="1625600"/>
                  </a:lnTo>
                  <a:lnTo>
                    <a:pt x="14828774" y="1587500"/>
                  </a:lnTo>
                  <a:lnTo>
                    <a:pt x="14801571" y="1549400"/>
                  </a:lnTo>
                  <a:lnTo>
                    <a:pt x="14776349" y="1498600"/>
                  </a:lnTo>
                  <a:lnTo>
                    <a:pt x="14753146" y="1460525"/>
                  </a:lnTo>
                  <a:lnTo>
                    <a:pt x="14753146" y="1701800"/>
                  </a:lnTo>
                  <a:lnTo>
                    <a:pt x="14749183" y="1727200"/>
                  </a:lnTo>
                  <a:lnTo>
                    <a:pt x="14743684" y="1714500"/>
                  </a:lnTo>
                  <a:lnTo>
                    <a:pt x="14742300" y="1714500"/>
                  </a:lnTo>
                  <a:lnTo>
                    <a:pt x="14745348" y="1701800"/>
                  </a:lnTo>
                  <a:lnTo>
                    <a:pt x="14753146" y="1701800"/>
                  </a:lnTo>
                  <a:lnTo>
                    <a:pt x="14753146" y="1460525"/>
                  </a:lnTo>
                  <a:lnTo>
                    <a:pt x="14746072" y="1447800"/>
                  </a:lnTo>
                  <a:lnTo>
                    <a:pt x="14731962" y="1422400"/>
                  </a:lnTo>
                  <a:lnTo>
                    <a:pt x="14719224" y="1388529"/>
                  </a:lnTo>
                  <a:lnTo>
                    <a:pt x="14719224" y="1473200"/>
                  </a:lnTo>
                  <a:lnTo>
                    <a:pt x="14717116" y="1485900"/>
                  </a:lnTo>
                  <a:lnTo>
                    <a:pt x="14708086" y="1498600"/>
                  </a:lnTo>
                  <a:lnTo>
                    <a:pt x="14658874" y="1498600"/>
                  </a:lnTo>
                  <a:lnTo>
                    <a:pt x="14655241" y="1485900"/>
                  </a:lnTo>
                  <a:lnTo>
                    <a:pt x="14655508" y="1485900"/>
                  </a:lnTo>
                  <a:lnTo>
                    <a:pt x="14659623" y="1473200"/>
                  </a:lnTo>
                  <a:lnTo>
                    <a:pt x="14665795" y="1473200"/>
                  </a:lnTo>
                  <a:lnTo>
                    <a:pt x="14672831" y="1460500"/>
                  </a:lnTo>
                  <a:lnTo>
                    <a:pt x="14679829" y="1460500"/>
                  </a:lnTo>
                  <a:lnTo>
                    <a:pt x="14686902" y="1447800"/>
                  </a:lnTo>
                  <a:lnTo>
                    <a:pt x="14711528" y="1447800"/>
                  </a:lnTo>
                  <a:lnTo>
                    <a:pt x="14715439" y="1460500"/>
                  </a:lnTo>
                  <a:lnTo>
                    <a:pt x="14719224" y="1473200"/>
                  </a:lnTo>
                  <a:lnTo>
                    <a:pt x="14719224" y="1388529"/>
                  </a:lnTo>
                  <a:lnTo>
                    <a:pt x="14717636" y="1384300"/>
                  </a:lnTo>
                  <a:lnTo>
                    <a:pt x="14712861" y="1371600"/>
                  </a:lnTo>
                  <a:lnTo>
                    <a:pt x="14695894" y="1320800"/>
                  </a:lnTo>
                  <a:lnTo>
                    <a:pt x="14690954" y="1308100"/>
                  </a:lnTo>
                  <a:lnTo>
                    <a:pt x="14681086" y="1282700"/>
                  </a:lnTo>
                  <a:lnTo>
                    <a:pt x="14668475" y="1231900"/>
                  </a:lnTo>
                  <a:lnTo>
                    <a:pt x="14658086" y="1181100"/>
                  </a:lnTo>
                  <a:lnTo>
                    <a:pt x="14649971" y="1143000"/>
                  </a:lnTo>
                  <a:lnTo>
                    <a:pt x="14644167" y="1092200"/>
                  </a:lnTo>
                  <a:lnTo>
                    <a:pt x="14640713" y="1041400"/>
                  </a:lnTo>
                  <a:lnTo>
                    <a:pt x="14639900" y="1003300"/>
                  </a:lnTo>
                  <a:lnTo>
                    <a:pt x="14639633" y="990600"/>
                  </a:lnTo>
                  <a:lnTo>
                    <a:pt x="14640967" y="939800"/>
                  </a:lnTo>
                  <a:lnTo>
                    <a:pt x="14644764" y="889000"/>
                  </a:lnTo>
                  <a:lnTo>
                    <a:pt x="14651050" y="838200"/>
                  </a:lnTo>
                  <a:lnTo>
                    <a:pt x="14657667" y="800100"/>
                  </a:lnTo>
                  <a:lnTo>
                    <a:pt x="14671269" y="736600"/>
                  </a:lnTo>
                  <a:lnTo>
                    <a:pt x="14678266" y="711200"/>
                  </a:lnTo>
                  <a:lnTo>
                    <a:pt x="14685264" y="685800"/>
                  </a:lnTo>
                  <a:lnTo>
                    <a:pt x="14701901" y="635000"/>
                  </a:lnTo>
                  <a:lnTo>
                    <a:pt x="14720570" y="596900"/>
                  </a:lnTo>
                  <a:lnTo>
                    <a:pt x="14741335" y="546100"/>
                  </a:lnTo>
                  <a:lnTo>
                    <a:pt x="14764106" y="508000"/>
                  </a:lnTo>
                  <a:lnTo>
                    <a:pt x="14788833" y="457200"/>
                  </a:lnTo>
                  <a:lnTo>
                    <a:pt x="14806549" y="431800"/>
                  </a:lnTo>
                  <a:lnTo>
                    <a:pt x="14815414" y="419100"/>
                  </a:lnTo>
                  <a:lnTo>
                    <a:pt x="14824875" y="406400"/>
                  </a:lnTo>
                  <a:lnTo>
                    <a:pt x="14843786" y="381000"/>
                  </a:lnTo>
                  <a:lnTo>
                    <a:pt x="14873872" y="342900"/>
                  </a:lnTo>
                  <a:lnTo>
                    <a:pt x="14884451" y="330200"/>
                  </a:lnTo>
                  <a:lnTo>
                    <a:pt x="14905609" y="304800"/>
                  </a:lnTo>
                  <a:lnTo>
                    <a:pt x="14916709" y="292100"/>
                  </a:lnTo>
                  <a:lnTo>
                    <a:pt x="14938909" y="266700"/>
                  </a:lnTo>
                  <a:lnTo>
                    <a:pt x="14973707" y="228600"/>
                  </a:lnTo>
                  <a:lnTo>
                    <a:pt x="15009914" y="203200"/>
                  </a:lnTo>
                  <a:lnTo>
                    <a:pt x="15047468" y="177800"/>
                  </a:lnTo>
                  <a:lnTo>
                    <a:pt x="15086292" y="139700"/>
                  </a:lnTo>
                  <a:lnTo>
                    <a:pt x="15126310" y="114300"/>
                  </a:lnTo>
                  <a:lnTo>
                    <a:pt x="15167432" y="88900"/>
                  </a:lnTo>
                  <a:lnTo>
                    <a:pt x="15209609" y="76200"/>
                  </a:lnTo>
                  <a:lnTo>
                    <a:pt x="15252751" y="50800"/>
                  </a:lnTo>
                  <a:lnTo>
                    <a:pt x="15229345" y="38100"/>
                  </a:lnTo>
                  <a:lnTo>
                    <a:pt x="15181453" y="38100"/>
                  </a:lnTo>
                  <a:lnTo>
                    <a:pt x="15157272" y="25400"/>
                  </a:lnTo>
                  <a:lnTo>
                    <a:pt x="15122881" y="25400"/>
                  </a:lnTo>
                  <a:lnTo>
                    <a:pt x="15088375" y="12700"/>
                  </a:lnTo>
                  <a:lnTo>
                    <a:pt x="15061172" y="12700"/>
                  </a:lnTo>
                  <a:lnTo>
                    <a:pt x="15061172" y="152400"/>
                  </a:lnTo>
                  <a:lnTo>
                    <a:pt x="15057895" y="165100"/>
                  </a:lnTo>
                  <a:lnTo>
                    <a:pt x="15035708" y="165100"/>
                  </a:lnTo>
                  <a:lnTo>
                    <a:pt x="15027783" y="177800"/>
                  </a:lnTo>
                  <a:lnTo>
                    <a:pt x="14974418" y="177800"/>
                  </a:lnTo>
                  <a:lnTo>
                    <a:pt x="14951685" y="190500"/>
                  </a:lnTo>
                  <a:lnTo>
                    <a:pt x="14917281" y="190500"/>
                  </a:lnTo>
                  <a:lnTo>
                    <a:pt x="14930082" y="177800"/>
                  </a:lnTo>
                  <a:lnTo>
                    <a:pt x="14943887" y="165100"/>
                  </a:lnTo>
                  <a:lnTo>
                    <a:pt x="14958975" y="165100"/>
                  </a:lnTo>
                  <a:lnTo>
                    <a:pt x="14975574" y="152400"/>
                  </a:lnTo>
                  <a:lnTo>
                    <a:pt x="15017814" y="152400"/>
                  </a:lnTo>
                  <a:lnTo>
                    <a:pt x="15028647" y="139700"/>
                  </a:lnTo>
                  <a:lnTo>
                    <a:pt x="15039505" y="139700"/>
                  </a:lnTo>
                  <a:lnTo>
                    <a:pt x="15050377" y="152400"/>
                  </a:lnTo>
                  <a:lnTo>
                    <a:pt x="15061172" y="152400"/>
                  </a:lnTo>
                  <a:lnTo>
                    <a:pt x="15061172" y="12700"/>
                  </a:lnTo>
                  <a:lnTo>
                    <a:pt x="14976742" y="12700"/>
                  </a:lnTo>
                  <a:lnTo>
                    <a:pt x="14972627" y="8623"/>
                  </a:lnTo>
                  <a:lnTo>
                    <a:pt x="14972627" y="38100"/>
                  </a:lnTo>
                  <a:lnTo>
                    <a:pt x="14971319" y="38100"/>
                  </a:lnTo>
                  <a:lnTo>
                    <a:pt x="14967357" y="50800"/>
                  </a:lnTo>
                  <a:lnTo>
                    <a:pt x="14940014" y="50800"/>
                  </a:lnTo>
                  <a:lnTo>
                    <a:pt x="14933270" y="38100"/>
                  </a:lnTo>
                  <a:lnTo>
                    <a:pt x="14929066" y="38100"/>
                  </a:lnTo>
                  <a:lnTo>
                    <a:pt x="14925713" y="25400"/>
                  </a:lnTo>
                  <a:lnTo>
                    <a:pt x="14968017" y="25400"/>
                  </a:lnTo>
                  <a:lnTo>
                    <a:pt x="14972627" y="38100"/>
                  </a:lnTo>
                  <a:lnTo>
                    <a:pt x="14972627" y="8623"/>
                  </a:lnTo>
                  <a:lnTo>
                    <a:pt x="14963953" y="0"/>
                  </a:lnTo>
                  <a:lnTo>
                    <a:pt x="14911134" y="0"/>
                  </a:lnTo>
                  <a:lnTo>
                    <a:pt x="14893722" y="12700"/>
                  </a:lnTo>
                  <a:lnTo>
                    <a:pt x="14833003" y="12700"/>
                  </a:lnTo>
                  <a:lnTo>
                    <a:pt x="14820926" y="25400"/>
                  </a:lnTo>
                  <a:lnTo>
                    <a:pt x="14758988" y="25400"/>
                  </a:lnTo>
                  <a:lnTo>
                    <a:pt x="14725142" y="38100"/>
                  </a:lnTo>
                  <a:lnTo>
                    <a:pt x="14691779" y="38100"/>
                  </a:lnTo>
                  <a:lnTo>
                    <a:pt x="14635975" y="59969"/>
                  </a:lnTo>
                  <a:lnTo>
                    <a:pt x="14635975" y="177800"/>
                  </a:lnTo>
                  <a:lnTo>
                    <a:pt x="14622336" y="177800"/>
                  </a:lnTo>
                  <a:lnTo>
                    <a:pt x="14622336" y="1841500"/>
                  </a:lnTo>
                  <a:lnTo>
                    <a:pt x="14613954" y="1854200"/>
                  </a:lnTo>
                  <a:lnTo>
                    <a:pt x="14608213" y="1854200"/>
                  </a:lnTo>
                  <a:lnTo>
                    <a:pt x="14603298" y="1841500"/>
                  </a:lnTo>
                  <a:lnTo>
                    <a:pt x="14597367" y="1841500"/>
                  </a:lnTo>
                  <a:lnTo>
                    <a:pt x="14606270" y="1828800"/>
                  </a:lnTo>
                  <a:lnTo>
                    <a:pt x="14612633" y="1828800"/>
                  </a:lnTo>
                  <a:lnTo>
                    <a:pt x="14617611" y="1841500"/>
                  </a:lnTo>
                  <a:lnTo>
                    <a:pt x="14622336" y="1841500"/>
                  </a:lnTo>
                  <a:lnTo>
                    <a:pt x="14622336" y="177800"/>
                  </a:lnTo>
                  <a:lnTo>
                    <a:pt x="14620989" y="177800"/>
                  </a:lnTo>
                  <a:lnTo>
                    <a:pt x="14620989" y="342900"/>
                  </a:lnTo>
                  <a:lnTo>
                    <a:pt x="14618513" y="355600"/>
                  </a:lnTo>
                  <a:lnTo>
                    <a:pt x="14609547" y="355600"/>
                  </a:lnTo>
                  <a:lnTo>
                    <a:pt x="14609547" y="1016000"/>
                  </a:lnTo>
                  <a:lnTo>
                    <a:pt x="14607007" y="1028700"/>
                  </a:lnTo>
                  <a:lnTo>
                    <a:pt x="14600568" y="1041400"/>
                  </a:lnTo>
                  <a:lnTo>
                    <a:pt x="14596707" y="1045400"/>
                  </a:lnTo>
                  <a:lnTo>
                    <a:pt x="14596707" y="1790700"/>
                  </a:lnTo>
                  <a:lnTo>
                    <a:pt x="14595132" y="1803400"/>
                  </a:lnTo>
                  <a:lnTo>
                    <a:pt x="14573314" y="1803400"/>
                  </a:lnTo>
                  <a:lnTo>
                    <a:pt x="14566176" y="1790700"/>
                  </a:lnTo>
                  <a:lnTo>
                    <a:pt x="14563395" y="1790700"/>
                  </a:lnTo>
                  <a:lnTo>
                    <a:pt x="14564297" y="1778000"/>
                  </a:lnTo>
                  <a:lnTo>
                    <a:pt x="14586788" y="1778000"/>
                  </a:lnTo>
                  <a:lnTo>
                    <a:pt x="14595691" y="1790700"/>
                  </a:lnTo>
                  <a:lnTo>
                    <a:pt x="14596707" y="1790700"/>
                  </a:lnTo>
                  <a:lnTo>
                    <a:pt x="14596707" y="1045400"/>
                  </a:lnTo>
                  <a:lnTo>
                    <a:pt x="14588287" y="1054100"/>
                  </a:lnTo>
                  <a:lnTo>
                    <a:pt x="14574660" y="1066800"/>
                  </a:lnTo>
                  <a:lnTo>
                    <a:pt x="14560588" y="1066800"/>
                  </a:lnTo>
                  <a:lnTo>
                    <a:pt x="14557909" y="1069301"/>
                  </a:lnTo>
                  <a:lnTo>
                    <a:pt x="14557909" y="1917700"/>
                  </a:lnTo>
                  <a:lnTo>
                    <a:pt x="14548968" y="1930400"/>
                  </a:lnTo>
                  <a:lnTo>
                    <a:pt x="14543075" y="1930400"/>
                  </a:lnTo>
                  <a:lnTo>
                    <a:pt x="14537627" y="1917700"/>
                  </a:lnTo>
                  <a:lnTo>
                    <a:pt x="14529994" y="1905000"/>
                  </a:lnTo>
                  <a:lnTo>
                    <a:pt x="14538046" y="1905000"/>
                  </a:lnTo>
                  <a:lnTo>
                    <a:pt x="14545297" y="1917700"/>
                  </a:lnTo>
                  <a:lnTo>
                    <a:pt x="14557909" y="1917700"/>
                  </a:lnTo>
                  <a:lnTo>
                    <a:pt x="14557909" y="1069301"/>
                  </a:lnTo>
                  <a:lnTo>
                    <a:pt x="14546948" y="1079500"/>
                  </a:lnTo>
                  <a:lnTo>
                    <a:pt x="14539862" y="1079500"/>
                  </a:lnTo>
                  <a:lnTo>
                    <a:pt x="14531924" y="1092200"/>
                  </a:lnTo>
                  <a:lnTo>
                    <a:pt x="14503959" y="1092200"/>
                  </a:lnTo>
                  <a:lnTo>
                    <a:pt x="14505077" y="1079500"/>
                  </a:lnTo>
                  <a:lnTo>
                    <a:pt x="14512443" y="1079500"/>
                  </a:lnTo>
                  <a:lnTo>
                    <a:pt x="14515414" y="1066800"/>
                  </a:lnTo>
                  <a:lnTo>
                    <a:pt x="14527098" y="1066800"/>
                  </a:lnTo>
                  <a:lnTo>
                    <a:pt x="14532382" y="1054100"/>
                  </a:lnTo>
                  <a:lnTo>
                    <a:pt x="14539494" y="1054100"/>
                  </a:lnTo>
                  <a:lnTo>
                    <a:pt x="14546428" y="1041400"/>
                  </a:lnTo>
                  <a:lnTo>
                    <a:pt x="14553400" y="1028700"/>
                  </a:lnTo>
                  <a:lnTo>
                    <a:pt x="14560626" y="1028700"/>
                  </a:lnTo>
                  <a:lnTo>
                    <a:pt x="14567802" y="1016000"/>
                  </a:lnTo>
                  <a:lnTo>
                    <a:pt x="14575231" y="1016000"/>
                  </a:lnTo>
                  <a:lnTo>
                    <a:pt x="14582851" y="1003300"/>
                  </a:lnTo>
                  <a:lnTo>
                    <a:pt x="14600695" y="1003300"/>
                  </a:lnTo>
                  <a:lnTo>
                    <a:pt x="14607642" y="1016000"/>
                  </a:lnTo>
                  <a:lnTo>
                    <a:pt x="14609547" y="1016000"/>
                  </a:lnTo>
                  <a:lnTo>
                    <a:pt x="14609547" y="355600"/>
                  </a:lnTo>
                  <a:lnTo>
                    <a:pt x="14608201" y="355600"/>
                  </a:lnTo>
                  <a:lnTo>
                    <a:pt x="14598891" y="368300"/>
                  </a:lnTo>
                  <a:lnTo>
                    <a:pt x="14589760" y="368300"/>
                  </a:lnTo>
                  <a:lnTo>
                    <a:pt x="14580591" y="381000"/>
                  </a:lnTo>
                  <a:lnTo>
                    <a:pt x="14567294" y="381000"/>
                  </a:lnTo>
                  <a:lnTo>
                    <a:pt x="14569935" y="368300"/>
                  </a:lnTo>
                  <a:lnTo>
                    <a:pt x="14572742" y="355600"/>
                  </a:lnTo>
                  <a:lnTo>
                    <a:pt x="14583372" y="355600"/>
                  </a:lnTo>
                  <a:lnTo>
                    <a:pt x="14590268" y="342900"/>
                  </a:lnTo>
                  <a:lnTo>
                    <a:pt x="14604492" y="342900"/>
                  </a:lnTo>
                  <a:lnTo>
                    <a:pt x="14609521" y="330200"/>
                  </a:lnTo>
                  <a:lnTo>
                    <a:pt x="14616544" y="330200"/>
                  </a:lnTo>
                  <a:lnTo>
                    <a:pt x="14620989" y="342900"/>
                  </a:lnTo>
                  <a:lnTo>
                    <a:pt x="14620989" y="177800"/>
                  </a:lnTo>
                  <a:lnTo>
                    <a:pt x="14557350" y="177800"/>
                  </a:lnTo>
                  <a:lnTo>
                    <a:pt x="14561388" y="165100"/>
                  </a:lnTo>
                  <a:lnTo>
                    <a:pt x="14585937" y="165100"/>
                  </a:lnTo>
                  <a:lnTo>
                    <a:pt x="14594713" y="152400"/>
                  </a:lnTo>
                  <a:lnTo>
                    <a:pt x="14613535" y="152400"/>
                  </a:lnTo>
                  <a:lnTo>
                    <a:pt x="14622539" y="165100"/>
                  </a:lnTo>
                  <a:lnTo>
                    <a:pt x="14630159" y="165100"/>
                  </a:lnTo>
                  <a:lnTo>
                    <a:pt x="14635975" y="177800"/>
                  </a:lnTo>
                  <a:lnTo>
                    <a:pt x="14635975" y="59969"/>
                  </a:lnTo>
                  <a:lnTo>
                    <a:pt x="14626946" y="63500"/>
                  </a:lnTo>
                  <a:lnTo>
                    <a:pt x="14596326" y="63500"/>
                  </a:lnTo>
                  <a:lnTo>
                    <a:pt x="14576311" y="76200"/>
                  </a:lnTo>
                  <a:lnTo>
                    <a:pt x="14556969" y="88900"/>
                  </a:lnTo>
                  <a:lnTo>
                    <a:pt x="14537538" y="88900"/>
                  </a:lnTo>
                  <a:lnTo>
                    <a:pt x="14520126" y="101600"/>
                  </a:lnTo>
                  <a:lnTo>
                    <a:pt x="14503019" y="114300"/>
                  </a:lnTo>
                  <a:lnTo>
                    <a:pt x="14485912" y="114300"/>
                  </a:lnTo>
                  <a:lnTo>
                    <a:pt x="14480477" y="118275"/>
                  </a:lnTo>
                  <a:lnTo>
                    <a:pt x="14480477" y="1346200"/>
                  </a:lnTo>
                  <a:lnTo>
                    <a:pt x="14479753" y="1358900"/>
                  </a:lnTo>
                  <a:lnTo>
                    <a:pt x="14477365" y="1371600"/>
                  </a:lnTo>
                  <a:lnTo>
                    <a:pt x="14467764" y="1371600"/>
                  </a:lnTo>
                  <a:lnTo>
                    <a:pt x="14461046" y="1384300"/>
                  </a:lnTo>
                  <a:lnTo>
                    <a:pt x="14454238" y="1384300"/>
                  </a:lnTo>
                  <a:lnTo>
                    <a:pt x="14446568" y="1371600"/>
                  </a:lnTo>
                  <a:lnTo>
                    <a:pt x="14433233" y="1371600"/>
                  </a:lnTo>
                  <a:lnTo>
                    <a:pt x="14427886" y="1358900"/>
                  </a:lnTo>
                  <a:lnTo>
                    <a:pt x="14429131" y="1346200"/>
                  </a:lnTo>
                  <a:lnTo>
                    <a:pt x="14448320" y="1346200"/>
                  </a:lnTo>
                  <a:lnTo>
                    <a:pt x="14454924" y="1333500"/>
                  </a:lnTo>
                  <a:lnTo>
                    <a:pt x="14475409" y="1333500"/>
                  </a:lnTo>
                  <a:lnTo>
                    <a:pt x="14479130" y="1346200"/>
                  </a:lnTo>
                  <a:lnTo>
                    <a:pt x="14480477" y="1346200"/>
                  </a:lnTo>
                  <a:lnTo>
                    <a:pt x="14480477" y="118275"/>
                  </a:lnTo>
                  <a:lnTo>
                    <a:pt x="14468539" y="127000"/>
                  </a:lnTo>
                  <a:lnTo>
                    <a:pt x="14467954" y="127000"/>
                  </a:lnTo>
                  <a:lnTo>
                    <a:pt x="14467954" y="177800"/>
                  </a:lnTo>
                  <a:lnTo>
                    <a:pt x="14462252" y="190500"/>
                  </a:lnTo>
                  <a:lnTo>
                    <a:pt x="14455750" y="190500"/>
                  </a:lnTo>
                  <a:lnTo>
                    <a:pt x="14448117" y="203200"/>
                  </a:lnTo>
                  <a:lnTo>
                    <a:pt x="14438998" y="203200"/>
                  </a:lnTo>
                  <a:lnTo>
                    <a:pt x="14429067" y="215900"/>
                  </a:lnTo>
                  <a:lnTo>
                    <a:pt x="14418932" y="215900"/>
                  </a:lnTo>
                  <a:lnTo>
                    <a:pt x="14417358" y="216877"/>
                  </a:lnTo>
                  <a:lnTo>
                    <a:pt x="14417358" y="1346200"/>
                  </a:lnTo>
                  <a:lnTo>
                    <a:pt x="14412227" y="1346200"/>
                  </a:lnTo>
                  <a:lnTo>
                    <a:pt x="14402600" y="1358900"/>
                  </a:lnTo>
                  <a:lnTo>
                    <a:pt x="14394371" y="1358900"/>
                  </a:lnTo>
                  <a:lnTo>
                    <a:pt x="14386992" y="1371600"/>
                  </a:lnTo>
                  <a:lnTo>
                    <a:pt x="14379969" y="1371600"/>
                  </a:lnTo>
                  <a:lnTo>
                    <a:pt x="14374571" y="1384300"/>
                  </a:lnTo>
                  <a:lnTo>
                    <a:pt x="14367129" y="1371600"/>
                  </a:lnTo>
                  <a:lnTo>
                    <a:pt x="14360246" y="1358900"/>
                  </a:lnTo>
                  <a:lnTo>
                    <a:pt x="14356741" y="1346200"/>
                  </a:lnTo>
                  <a:lnTo>
                    <a:pt x="14348879" y="1333500"/>
                  </a:lnTo>
                  <a:lnTo>
                    <a:pt x="14347304" y="1333500"/>
                  </a:lnTo>
                  <a:lnTo>
                    <a:pt x="14349146" y="1320800"/>
                  </a:lnTo>
                  <a:lnTo>
                    <a:pt x="14350187" y="1308100"/>
                  </a:lnTo>
                  <a:lnTo>
                    <a:pt x="14369034" y="1308100"/>
                  </a:lnTo>
                  <a:lnTo>
                    <a:pt x="14372552" y="1320800"/>
                  </a:lnTo>
                  <a:lnTo>
                    <a:pt x="14375664" y="1320800"/>
                  </a:lnTo>
                  <a:lnTo>
                    <a:pt x="14380705" y="1333500"/>
                  </a:lnTo>
                  <a:lnTo>
                    <a:pt x="14408074" y="1333500"/>
                  </a:lnTo>
                  <a:lnTo>
                    <a:pt x="14417358" y="1346200"/>
                  </a:lnTo>
                  <a:lnTo>
                    <a:pt x="14417358" y="216877"/>
                  </a:lnTo>
                  <a:lnTo>
                    <a:pt x="14398447" y="228600"/>
                  </a:lnTo>
                  <a:lnTo>
                    <a:pt x="14389214" y="228600"/>
                  </a:lnTo>
                  <a:lnTo>
                    <a:pt x="14391056" y="215900"/>
                  </a:lnTo>
                  <a:lnTo>
                    <a:pt x="14391475" y="215900"/>
                  </a:lnTo>
                  <a:lnTo>
                    <a:pt x="14406131" y="203200"/>
                  </a:lnTo>
                  <a:lnTo>
                    <a:pt x="14419275" y="190500"/>
                  </a:lnTo>
                  <a:lnTo>
                    <a:pt x="14432496" y="190500"/>
                  </a:lnTo>
                  <a:lnTo>
                    <a:pt x="14445831" y="177800"/>
                  </a:lnTo>
                  <a:lnTo>
                    <a:pt x="14467954" y="177800"/>
                  </a:lnTo>
                  <a:lnTo>
                    <a:pt x="14467954" y="127000"/>
                  </a:lnTo>
                  <a:lnTo>
                    <a:pt x="14456677" y="127000"/>
                  </a:lnTo>
                  <a:lnTo>
                    <a:pt x="14445552" y="139700"/>
                  </a:lnTo>
                  <a:lnTo>
                    <a:pt x="14435417" y="139700"/>
                  </a:lnTo>
                  <a:lnTo>
                    <a:pt x="14426527" y="152400"/>
                  </a:lnTo>
                  <a:lnTo>
                    <a:pt x="14422857" y="165100"/>
                  </a:lnTo>
                  <a:lnTo>
                    <a:pt x="14392301" y="165100"/>
                  </a:lnTo>
                  <a:lnTo>
                    <a:pt x="14385201" y="177800"/>
                  </a:lnTo>
                  <a:lnTo>
                    <a:pt x="14378343" y="177800"/>
                  </a:lnTo>
                  <a:lnTo>
                    <a:pt x="14367396" y="190500"/>
                  </a:lnTo>
                  <a:lnTo>
                    <a:pt x="14345742" y="202755"/>
                  </a:lnTo>
                  <a:lnTo>
                    <a:pt x="14345742" y="292100"/>
                  </a:lnTo>
                  <a:lnTo>
                    <a:pt x="14345323" y="304800"/>
                  </a:lnTo>
                  <a:lnTo>
                    <a:pt x="14343304" y="317500"/>
                  </a:lnTo>
                  <a:lnTo>
                    <a:pt x="14337970" y="330200"/>
                  </a:lnTo>
                  <a:lnTo>
                    <a:pt x="14327581" y="342900"/>
                  </a:lnTo>
                  <a:lnTo>
                    <a:pt x="14314005" y="355600"/>
                  </a:lnTo>
                  <a:lnTo>
                    <a:pt x="14301076" y="368300"/>
                  </a:lnTo>
                  <a:lnTo>
                    <a:pt x="14288376" y="368300"/>
                  </a:lnTo>
                  <a:lnTo>
                    <a:pt x="14275549" y="381000"/>
                  </a:lnTo>
                  <a:lnTo>
                    <a:pt x="14269111" y="393700"/>
                  </a:lnTo>
                  <a:lnTo>
                    <a:pt x="14262494" y="393700"/>
                  </a:lnTo>
                  <a:lnTo>
                    <a:pt x="14247914" y="406400"/>
                  </a:lnTo>
                  <a:lnTo>
                    <a:pt x="14242123" y="393700"/>
                  </a:lnTo>
                  <a:lnTo>
                    <a:pt x="14245946" y="381000"/>
                  </a:lnTo>
                  <a:lnTo>
                    <a:pt x="14249540" y="381000"/>
                  </a:lnTo>
                  <a:lnTo>
                    <a:pt x="14252486" y="368300"/>
                  </a:lnTo>
                  <a:lnTo>
                    <a:pt x="14256030" y="368300"/>
                  </a:lnTo>
                  <a:lnTo>
                    <a:pt x="14259598" y="355600"/>
                  </a:lnTo>
                  <a:lnTo>
                    <a:pt x="14268285" y="342900"/>
                  </a:lnTo>
                  <a:lnTo>
                    <a:pt x="14271663" y="342900"/>
                  </a:lnTo>
                  <a:lnTo>
                    <a:pt x="14280833" y="330200"/>
                  </a:lnTo>
                  <a:lnTo>
                    <a:pt x="14290040" y="330200"/>
                  </a:lnTo>
                  <a:lnTo>
                    <a:pt x="14299464" y="317500"/>
                  </a:lnTo>
                  <a:lnTo>
                    <a:pt x="14316901" y="317500"/>
                  </a:lnTo>
                  <a:lnTo>
                    <a:pt x="14324152" y="304800"/>
                  </a:lnTo>
                  <a:lnTo>
                    <a:pt x="14336040" y="304800"/>
                  </a:lnTo>
                  <a:lnTo>
                    <a:pt x="14337043" y="292100"/>
                  </a:lnTo>
                  <a:lnTo>
                    <a:pt x="14345742" y="292100"/>
                  </a:lnTo>
                  <a:lnTo>
                    <a:pt x="14345742" y="202755"/>
                  </a:lnTo>
                  <a:lnTo>
                    <a:pt x="14344942" y="203200"/>
                  </a:lnTo>
                  <a:lnTo>
                    <a:pt x="14334020" y="215900"/>
                  </a:lnTo>
                  <a:lnTo>
                    <a:pt x="14323886" y="215900"/>
                  </a:lnTo>
                  <a:lnTo>
                    <a:pt x="14313281" y="228600"/>
                  </a:lnTo>
                  <a:lnTo>
                    <a:pt x="14303972" y="228600"/>
                  </a:lnTo>
                  <a:lnTo>
                    <a:pt x="14297724" y="241300"/>
                  </a:lnTo>
                  <a:lnTo>
                    <a:pt x="14296898" y="254000"/>
                  </a:lnTo>
                  <a:lnTo>
                    <a:pt x="14277035" y="254000"/>
                  </a:lnTo>
                  <a:lnTo>
                    <a:pt x="14270787" y="266700"/>
                  </a:lnTo>
                  <a:lnTo>
                    <a:pt x="14254633" y="279400"/>
                  </a:lnTo>
                  <a:lnTo>
                    <a:pt x="14241577" y="292100"/>
                  </a:lnTo>
                  <a:lnTo>
                    <a:pt x="14229245" y="304800"/>
                  </a:lnTo>
                  <a:lnTo>
                    <a:pt x="14215263" y="317500"/>
                  </a:lnTo>
                  <a:lnTo>
                    <a:pt x="14213078" y="320040"/>
                  </a:lnTo>
                  <a:lnTo>
                    <a:pt x="14213078" y="431800"/>
                  </a:lnTo>
                  <a:lnTo>
                    <a:pt x="14210208" y="444500"/>
                  </a:lnTo>
                  <a:lnTo>
                    <a:pt x="14201712" y="457200"/>
                  </a:lnTo>
                  <a:lnTo>
                    <a:pt x="14189380" y="469900"/>
                  </a:lnTo>
                  <a:lnTo>
                    <a:pt x="14175004" y="482600"/>
                  </a:lnTo>
                  <a:lnTo>
                    <a:pt x="14178331" y="469900"/>
                  </a:lnTo>
                  <a:lnTo>
                    <a:pt x="14187640" y="444500"/>
                  </a:lnTo>
                  <a:lnTo>
                    <a:pt x="14200162" y="431800"/>
                  </a:lnTo>
                  <a:lnTo>
                    <a:pt x="14213078" y="431800"/>
                  </a:lnTo>
                  <a:lnTo>
                    <a:pt x="14213078" y="320040"/>
                  </a:lnTo>
                  <a:lnTo>
                    <a:pt x="14204328" y="330200"/>
                  </a:lnTo>
                  <a:lnTo>
                    <a:pt x="14193888" y="330200"/>
                  </a:lnTo>
                  <a:lnTo>
                    <a:pt x="14183982" y="342900"/>
                  </a:lnTo>
                  <a:lnTo>
                    <a:pt x="14166075" y="368300"/>
                  </a:lnTo>
                  <a:lnTo>
                    <a:pt x="14164818" y="370116"/>
                  </a:lnTo>
                  <a:lnTo>
                    <a:pt x="14164818" y="685800"/>
                  </a:lnTo>
                  <a:lnTo>
                    <a:pt x="14164361" y="698500"/>
                  </a:lnTo>
                  <a:lnTo>
                    <a:pt x="14160056" y="711200"/>
                  </a:lnTo>
                  <a:lnTo>
                    <a:pt x="14137259" y="711200"/>
                  </a:lnTo>
                  <a:lnTo>
                    <a:pt x="14137259" y="1612900"/>
                  </a:lnTo>
                  <a:lnTo>
                    <a:pt x="14135253" y="1625600"/>
                  </a:lnTo>
                  <a:lnTo>
                    <a:pt x="14130782" y="1625600"/>
                  </a:lnTo>
                  <a:lnTo>
                    <a:pt x="14128661" y="1612900"/>
                  </a:lnTo>
                  <a:lnTo>
                    <a:pt x="14126693" y="1612900"/>
                  </a:lnTo>
                  <a:lnTo>
                    <a:pt x="14100582" y="1574800"/>
                  </a:lnTo>
                  <a:lnTo>
                    <a:pt x="14051115" y="1498600"/>
                  </a:lnTo>
                  <a:lnTo>
                    <a:pt x="14025639" y="1460500"/>
                  </a:lnTo>
                  <a:lnTo>
                    <a:pt x="14035710" y="1460500"/>
                  </a:lnTo>
                  <a:lnTo>
                    <a:pt x="14041400" y="1473200"/>
                  </a:lnTo>
                  <a:lnTo>
                    <a:pt x="14047216" y="1485900"/>
                  </a:lnTo>
                  <a:lnTo>
                    <a:pt x="14053325" y="1485900"/>
                  </a:lnTo>
                  <a:lnTo>
                    <a:pt x="14068222" y="1511300"/>
                  </a:lnTo>
                  <a:lnTo>
                    <a:pt x="14083271" y="1524000"/>
                  </a:lnTo>
                  <a:lnTo>
                    <a:pt x="14098359" y="1549400"/>
                  </a:lnTo>
                  <a:lnTo>
                    <a:pt x="14113370" y="1562100"/>
                  </a:lnTo>
                  <a:lnTo>
                    <a:pt x="14118311" y="1574800"/>
                  </a:lnTo>
                  <a:lnTo>
                    <a:pt x="14123137" y="1574800"/>
                  </a:lnTo>
                  <a:lnTo>
                    <a:pt x="14127760" y="1587500"/>
                  </a:lnTo>
                  <a:lnTo>
                    <a:pt x="14132065" y="1587500"/>
                  </a:lnTo>
                  <a:lnTo>
                    <a:pt x="14135380" y="1600200"/>
                  </a:lnTo>
                  <a:lnTo>
                    <a:pt x="14137208" y="1600200"/>
                  </a:lnTo>
                  <a:lnTo>
                    <a:pt x="14137259" y="1612900"/>
                  </a:lnTo>
                  <a:lnTo>
                    <a:pt x="14137259" y="711200"/>
                  </a:lnTo>
                  <a:lnTo>
                    <a:pt x="14124254" y="711200"/>
                  </a:lnTo>
                  <a:lnTo>
                    <a:pt x="14126096" y="698500"/>
                  </a:lnTo>
                  <a:lnTo>
                    <a:pt x="14130007" y="698500"/>
                  </a:lnTo>
                  <a:lnTo>
                    <a:pt x="14133970" y="685800"/>
                  </a:lnTo>
                  <a:lnTo>
                    <a:pt x="14140485" y="685800"/>
                  </a:lnTo>
                  <a:lnTo>
                    <a:pt x="14146390" y="673100"/>
                  </a:lnTo>
                  <a:lnTo>
                    <a:pt x="14163307" y="685800"/>
                  </a:lnTo>
                  <a:lnTo>
                    <a:pt x="14164818" y="685800"/>
                  </a:lnTo>
                  <a:lnTo>
                    <a:pt x="14164818" y="370116"/>
                  </a:lnTo>
                  <a:lnTo>
                    <a:pt x="14157236" y="381000"/>
                  </a:lnTo>
                  <a:lnTo>
                    <a:pt x="14148232" y="381000"/>
                  </a:lnTo>
                  <a:lnTo>
                    <a:pt x="14139139" y="393700"/>
                  </a:lnTo>
                  <a:lnTo>
                    <a:pt x="14127582" y="406400"/>
                  </a:lnTo>
                  <a:lnTo>
                    <a:pt x="14117434" y="431800"/>
                  </a:lnTo>
                  <a:lnTo>
                    <a:pt x="14107884" y="444500"/>
                  </a:lnTo>
                  <a:lnTo>
                    <a:pt x="14098130" y="457200"/>
                  </a:lnTo>
                  <a:lnTo>
                    <a:pt x="14095070" y="457200"/>
                  </a:lnTo>
                  <a:lnTo>
                    <a:pt x="14091476" y="469900"/>
                  </a:lnTo>
                  <a:lnTo>
                    <a:pt x="14087031" y="469900"/>
                  </a:lnTo>
                  <a:lnTo>
                    <a:pt x="14087031" y="812800"/>
                  </a:lnTo>
                  <a:lnTo>
                    <a:pt x="14085723" y="825500"/>
                  </a:lnTo>
                  <a:lnTo>
                    <a:pt x="14082382" y="838200"/>
                  </a:lnTo>
                  <a:lnTo>
                    <a:pt x="14077112" y="838200"/>
                  </a:lnTo>
                  <a:lnTo>
                    <a:pt x="14071867" y="850900"/>
                  </a:lnTo>
                  <a:lnTo>
                    <a:pt x="14066685" y="863600"/>
                  </a:lnTo>
                  <a:lnTo>
                    <a:pt x="14061618" y="876300"/>
                  </a:lnTo>
                  <a:lnTo>
                    <a:pt x="14059700" y="876300"/>
                  </a:lnTo>
                  <a:lnTo>
                    <a:pt x="14057948" y="889000"/>
                  </a:lnTo>
                  <a:lnTo>
                    <a:pt x="14058329" y="889000"/>
                  </a:lnTo>
                  <a:lnTo>
                    <a:pt x="14057681" y="901700"/>
                  </a:lnTo>
                  <a:lnTo>
                    <a:pt x="14054176" y="914133"/>
                  </a:lnTo>
                  <a:lnTo>
                    <a:pt x="14054176" y="1117600"/>
                  </a:lnTo>
                  <a:lnTo>
                    <a:pt x="14052639" y="1117600"/>
                  </a:lnTo>
                  <a:lnTo>
                    <a:pt x="14049642" y="1130300"/>
                  </a:lnTo>
                  <a:lnTo>
                    <a:pt x="14046378" y="1143000"/>
                  </a:lnTo>
                  <a:lnTo>
                    <a:pt x="14042822" y="1155700"/>
                  </a:lnTo>
                  <a:lnTo>
                    <a:pt x="14038936" y="1168400"/>
                  </a:lnTo>
                  <a:lnTo>
                    <a:pt x="14035329" y="1181100"/>
                  </a:lnTo>
                  <a:lnTo>
                    <a:pt x="14030427" y="1193800"/>
                  </a:lnTo>
                  <a:lnTo>
                    <a:pt x="14023835" y="1193800"/>
                  </a:lnTo>
                  <a:lnTo>
                    <a:pt x="14015085" y="1206500"/>
                  </a:lnTo>
                  <a:lnTo>
                    <a:pt x="14010589" y="1193800"/>
                  </a:lnTo>
                  <a:lnTo>
                    <a:pt x="14007960" y="1193800"/>
                  </a:lnTo>
                  <a:lnTo>
                    <a:pt x="14007122" y="1181100"/>
                  </a:lnTo>
                  <a:lnTo>
                    <a:pt x="14007986" y="1181100"/>
                  </a:lnTo>
                  <a:lnTo>
                    <a:pt x="14011262" y="1155700"/>
                  </a:lnTo>
                  <a:lnTo>
                    <a:pt x="14014653" y="1143000"/>
                  </a:lnTo>
                  <a:lnTo>
                    <a:pt x="14018298" y="1130300"/>
                  </a:lnTo>
                  <a:lnTo>
                    <a:pt x="14022324" y="1117600"/>
                  </a:lnTo>
                  <a:lnTo>
                    <a:pt x="14024724" y="1117600"/>
                  </a:lnTo>
                  <a:lnTo>
                    <a:pt x="14027874" y="1104900"/>
                  </a:lnTo>
                  <a:lnTo>
                    <a:pt x="14031532" y="1104900"/>
                  </a:lnTo>
                  <a:lnTo>
                    <a:pt x="14035456" y="1092200"/>
                  </a:lnTo>
                  <a:lnTo>
                    <a:pt x="14049248" y="1092200"/>
                  </a:lnTo>
                  <a:lnTo>
                    <a:pt x="14052258" y="1104900"/>
                  </a:lnTo>
                  <a:lnTo>
                    <a:pt x="14053541" y="1104900"/>
                  </a:lnTo>
                  <a:lnTo>
                    <a:pt x="14054176" y="1117600"/>
                  </a:lnTo>
                  <a:lnTo>
                    <a:pt x="14054176" y="914133"/>
                  </a:lnTo>
                  <a:lnTo>
                    <a:pt x="14054100" y="914400"/>
                  </a:lnTo>
                  <a:lnTo>
                    <a:pt x="14048829" y="927100"/>
                  </a:lnTo>
                  <a:lnTo>
                    <a:pt x="14043114" y="939800"/>
                  </a:lnTo>
                  <a:lnTo>
                    <a:pt x="14038148" y="952500"/>
                  </a:lnTo>
                  <a:lnTo>
                    <a:pt x="14033627" y="965200"/>
                  </a:lnTo>
                  <a:lnTo>
                    <a:pt x="14029296" y="977900"/>
                  </a:lnTo>
                  <a:lnTo>
                    <a:pt x="14024928" y="990600"/>
                  </a:lnTo>
                  <a:lnTo>
                    <a:pt x="14021181" y="990600"/>
                  </a:lnTo>
                  <a:lnTo>
                    <a:pt x="14017460" y="1003300"/>
                  </a:lnTo>
                  <a:lnTo>
                    <a:pt x="14013663" y="1016000"/>
                  </a:lnTo>
                  <a:lnTo>
                    <a:pt x="14009637" y="1028700"/>
                  </a:lnTo>
                  <a:lnTo>
                    <a:pt x="13993444" y="1028700"/>
                  </a:lnTo>
                  <a:lnTo>
                    <a:pt x="13991514" y="1016000"/>
                  </a:lnTo>
                  <a:lnTo>
                    <a:pt x="13989660" y="1003300"/>
                  </a:lnTo>
                  <a:lnTo>
                    <a:pt x="13988529" y="1003300"/>
                  </a:lnTo>
                  <a:lnTo>
                    <a:pt x="13988707" y="990600"/>
                  </a:lnTo>
                  <a:lnTo>
                    <a:pt x="13992682" y="965200"/>
                  </a:lnTo>
                  <a:lnTo>
                    <a:pt x="13999401" y="939800"/>
                  </a:lnTo>
                  <a:lnTo>
                    <a:pt x="14008697" y="927100"/>
                  </a:lnTo>
                  <a:lnTo>
                    <a:pt x="14020406" y="901700"/>
                  </a:lnTo>
                  <a:lnTo>
                    <a:pt x="14029601" y="889000"/>
                  </a:lnTo>
                  <a:lnTo>
                    <a:pt x="14037717" y="876300"/>
                  </a:lnTo>
                  <a:lnTo>
                    <a:pt x="14044270" y="863600"/>
                  </a:lnTo>
                  <a:lnTo>
                    <a:pt x="14048727" y="838200"/>
                  </a:lnTo>
                  <a:lnTo>
                    <a:pt x="14050074" y="838200"/>
                  </a:lnTo>
                  <a:lnTo>
                    <a:pt x="14054760" y="825500"/>
                  </a:lnTo>
                  <a:lnTo>
                    <a:pt x="14060450" y="825500"/>
                  </a:lnTo>
                  <a:lnTo>
                    <a:pt x="14061669" y="812800"/>
                  </a:lnTo>
                  <a:lnTo>
                    <a:pt x="14069276" y="812800"/>
                  </a:lnTo>
                  <a:lnTo>
                    <a:pt x="14074229" y="800100"/>
                  </a:lnTo>
                  <a:lnTo>
                    <a:pt x="14083132" y="812800"/>
                  </a:lnTo>
                  <a:lnTo>
                    <a:pt x="14087031" y="812800"/>
                  </a:lnTo>
                  <a:lnTo>
                    <a:pt x="14087031" y="469900"/>
                  </a:lnTo>
                  <a:lnTo>
                    <a:pt x="14084681" y="469900"/>
                  </a:lnTo>
                  <a:lnTo>
                    <a:pt x="14079944" y="482600"/>
                  </a:lnTo>
                  <a:lnTo>
                    <a:pt x="14077861" y="482600"/>
                  </a:lnTo>
                  <a:lnTo>
                    <a:pt x="14070165" y="495300"/>
                  </a:lnTo>
                  <a:lnTo>
                    <a:pt x="14061897" y="508000"/>
                  </a:lnTo>
                  <a:lnTo>
                    <a:pt x="14053160" y="533400"/>
                  </a:lnTo>
                  <a:lnTo>
                    <a:pt x="14043990" y="546100"/>
                  </a:lnTo>
                  <a:lnTo>
                    <a:pt x="14033132" y="558800"/>
                  </a:lnTo>
                  <a:lnTo>
                    <a:pt x="14023594" y="584200"/>
                  </a:lnTo>
                  <a:lnTo>
                    <a:pt x="14014679" y="596900"/>
                  </a:lnTo>
                  <a:lnTo>
                    <a:pt x="14005624" y="622300"/>
                  </a:lnTo>
                  <a:lnTo>
                    <a:pt x="14004214" y="622300"/>
                  </a:lnTo>
                  <a:lnTo>
                    <a:pt x="14002690" y="635000"/>
                  </a:lnTo>
                  <a:lnTo>
                    <a:pt x="13999617" y="647700"/>
                  </a:lnTo>
                  <a:lnTo>
                    <a:pt x="13995172" y="647700"/>
                  </a:lnTo>
                  <a:lnTo>
                    <a:pt x="13989507" y="660400"/>
                  </a:lnTo>
                  <a:lnTo>
                    <a:pt x="13984504" y="660400"/>
                  </a:lnTo>
                  <a:lnTo>
                    <a:pt x="13980948" y="673100"/>
                  </a:lnTo>
                  <a:lnTo>
                    <a:pt x="13978547" y="673100"/>
                  </a:lnTo>
                  <a:lnTo>
                    <a:pt x="13974115" y="685800"/>
                  </a:lnTo>
                  <a:lnTo>
                    <a:pt x="13969975" y="711200"/>
                  </a:lnTo>
                  <a:lnTo>
                    <a:pt x="13965746" y="723900"/>
                  </a:lnTo>
                  <a:lnTo>
                    <a:pt x="13961021" y="736600"/>
                  </a:lnTo>
                  <a:lnTo>
                    <a:pt x="13954392" y="749300"/>
                  </a:lnTo>
                  <a:lnTo>
                    <a:pt x="13948639" y="774700"/>
                  </a:lnTo>
                  <a:lnTo>
                    <a:pt x="13944118" y="787400"/>
                  </a:lnTo>
                  <a:lnTo>
                    <a:pt x="13941184" y="812800"/>
                  </a:lnTo>
                  <a:lnTo>
                    <a:pt x="13937641" y="838200"/>
                  </a:lnTo>
                  <a:lnTo>
                    <a:pt x="13932624" y="850900"/>
                  </a:lnTo>
                  <a:lnTo>
                    <a:pt x="13927836" y="876300"/>
                  </a:lnTo>
                  <a:lnTo>
                    <a:pt x="13925004" y="901700"/>
                  </a:lnTo>
                  <a:lnTo>
                    <a:pt x="13922413" y="927100"/>
                  </a:lnTo>
                  <a:lnTo>
                    <a:pt x="13918210" y="939800"/>
                  </a:lnTo>
                  <a:lnTo>
                    <a:pt x="13914336" y="965200"/>
                  </a:lnTo>
                  <a:lnTo>
                    <a:pt x="13912761" y="977900"/>
                  </a:lnTo>
                  <a:lnTo>
                    <a:pt x="13912723" y="1003300"/>
                  </a:lnTo>
                  <a:lnTo>
                    <a:pt x="13912368" y="1028700"/>
                  </a:lnTo>
                  <a:lnTo>
                    <a:pt x="13912177" y="1054100"/>
                  </a:lnTo>
                  <a:lnTo>
                    <a:pt x="13912609" y="1079500"/>
                  </a:lnTo>
                  <a:lnTo>
                    <a:pt x="13912952" y="1079500"/>
                  </a:lnTo>
                  <a:lnTo>
                    <a:pt x="13914781" y="1092200"/>
                  </a:lnTo>
                  <a:lnTo>
                    <a:pt x="13914146" y="1092200"/>
                  </a:lnTo>
                  <a:lnTo>
                    <a:pt x="13914107" y="1117600"/>
                  </a:lnTo>
                  <a:lnTo>
                    <a:pt x="13916940" y="1143000"/>
                  </a:lnTo>
                  <a:lnTo>
                    <a:pt x="13921042" y="1168400"/>
                  </a:lnTo>
                  <a:lnTo>
                    <a:pt x="13924839" y="1193800"/>
                  </a:lnTo>
                  <a:lnTo>
                    <a:pt x="13925347" y="1206500"/>
                  </a:lnTo>
                  <a:lnTo>
                    <a:pt x="13930236" y="1206500"/>
                  </a:lnTo>
                  <a:lnTo>
                    <a:pt x="13934161" y="1219200"/>
                  </a:lnTo>
                  <a:lnTo>
                    <a:pt x="13936028" y="1219200"/>
                  </a:lnTo>
                  <a:lnTo>
                    <a:pt x="13936269" y="1231900"/>
                  </a:lnTo>
                  <a:lnTo>
                    <a:pt x="13935316" y="1231900"/>
                  </a:lnTo>
                  <a:lnTo>
                    <a:pt x="13932497" y="1257300"/>
                  </a:lnTo>
                  <a:lnTo>
                    <a:pt x="13933983" y="1257300"/>
                  </a:lnTo>
                  <a:lnTo>
                    <a:pt x="13938568" y="1282700"/>
                  </a:lnTo>
                  <a:lnTo>
                    <a:pt x="13943241" y="1308100"/>
                  </a:lnTo>
                  <a:lnTo>
                    <a:pt x="13948639" y="1333500"/>
                  </a:lnTo>
                  <a:lnTo>
                    <a:pt x="13955395" y="1346200"/>
                  </a:lnTo>
                  <a:lnTo>
                    <a:pt x="13962926" y="1371600"/>
                  </a:lnTo>
                  <a:lnTo>
                    <a:pt x="13970127" y="1397000"/>
                  </a:lnTo>
                  <a:lnTo>
                    <a:pt x="13978763" y="1422400"/>
                  </a:lnTo>
                  <a:lnTo>
                    <a:pt x="13990600" y="1447800"/>
                  </a:lnTo>
                  <a:lnTo>
                    <a:pt x="13995222" y="1460500"/>
                  </a:lnTo>
                  <a:lnTo>
                    <a:pt x="13999413" y="1460500"/>
                  </a:lnTo>
                  <a:lnTo>
                    <a:pt x="14003325" y="1473200"/>
                  </a:lnTo>
                  <a:lnTo>
                    <a:pt x="14013815" y="1498600"/>
                  </a:lnTo>
                  <a:lnTo>
                    <a:pt x="14020457" y="1511300"/>
                  </a:lnTo>
                  <a:lnTo>
                    <a:pt x="14026896" y="1524000"/>
                  </a:lnTo>
                  <a:lnTo>
                    <a:pt x="14032979" y="1536700"/>
                  </a:lnTo>
                  <a:lnTo>
                    <a:pt x="14038479" y="1549400"/>
                  </a:lnTo>
                  <a:lnTo>
                    <a:pt x="14044892" y="1562100"/>
                  </a:lnTo>
                  <a:lnTo>
                    <a:pt x="14051839" y="1574800"/>
                  </a:lnTo>
                  <a:lnTo>
                    <a:pt x="14058964" y="1587500"/>
                  </a:lnTo>
                  <a:lnTo>
                    <a:pt x="14069162" y="1600200"/>
                  </a:lnTo>
                  <a:lnTo>
                    <a:pt x="14078801" y="1625600"/>
                  </a:lnTo>
                  <a:lnTo>
                    <a:pt x="14088351" y="1638300"/>
                  </a:lnTo>
                  <a:lnTo>
                    <a:pt x="14098232" y="1651000"/>
                  </a:lnTo>
                  <a:lnTo>
                    <a:pt x="14105712" y="1663700"/>
                  </a:lnTo>
                  <a:lnTo>
                    <a:pt x="14114005" y="1676400"/>
                  </a:lnTo>
                  <a:lnTo>
                    <a:pt x="14123772" y="1689100"/>
                  </a:lnTo>
                  <a:lnTo>
                    <a:pt x="14135672" y="1701800"/>
                  </a:lnTo>
                  <a:lnTo>
                    <a:pt x="14141869" y="1701800"/>
                  </a:lnTo>
                  <a:lnTo>
                    <a:pt x="14146149" y="1714500"/>
                  </a:lnTo>
                  <a:lnTo>
                    <a:pt x="14153185" y="1727200"/>
                  </a:lnTo>
                  <a:lnTo>
                    <a:pt x="14161415" y="1739900"/>
                  </a:lnTo>
                  <a:lnTo>
                    <a:pt x="14169314" y="1739900"/>
                  </a:lnTo>
                  <a:lnTo>
                    <a:pt x="14173873" y="1752600"/>
                  </a:lnTo>
                  <a:lnTo>
                    <a:pt x="14184706" y="1752600"/>
                  </a:lnTo>
                  <a:lnTo>
                    <a:pt x="14191145" y="1765300"/>
                  </a:lnTo>
                  <a:lnTo>
                    <a:pt x="14212494" y="1765300"/>
                  </a:lnTo>
                  <a:lnTo>
                    <a:pt x="14250619" y="1790700"/>
                  </a:lnTo>
                  <a:lnTo>
                    <a:pt x="14288440" y="1828800"/>
                  </a:lnTo>
                  <a:lnTo>
                    <a:pt x="14296314" y="1828800"/>
                  </a:lnTo>
                  <a:lnTo>
                    <a:pt x="14304366" y="1841500"/>
                  </a:lnTo>
                  <a:lnTo>
                    <a:pt x="14311922" y="1841500"/>
                  </a:lnTo>
                  <a:lnTo>
                    <a:pt x="14318348" y="1854200"/>
                  </a:lnTo>
                  <a:lnTo>
                    <a:pt x="14327899" y="1854200"/>
                  </a:lnTo>
                  <a:lnTo>
                    <a:pt x="14338656" y="1866900"/>
                  </a:lnTo>
                  <a:lnTo>
                    <a:pt x="14349806" y="1866900"/>
                  </a:lnTo>
                  <a:lnTo>
                    <a:pt x="14360525" y="1879600"/>
                  </a:lnTo>
                  <a:lnTo>
                    <a:pt x="14365326" y="1879600"/>
                  </a:lnTo>
                  <a:lnTo>
                    <a:pt x="14370685" y="1892300"/>
                  </a:lnTo>
                  <a:lnTo>
                    <a:pt x="14376756" y="1892300"/>
                  </a:lnTo>
                  <a:lnTo>
                    <a:pt x="14383665" y="1879600"/>
                  </a:lnTo>
                  <a:lnTo>
                    <a:pt x="14377645" y="1866900"/>
                  </a:lnTo>
                  <a:lnTo>
                    <a:pt x="14369745" y="1854200"/>
                  </a:lnTo>
                  <a:lnTo>
                    <a:pt x="14362189" y="1841500"/>
                  </a:lnTo>
                  <a:lnTo>
                    <a:pt x="14357236" y="1828800"/>
                  </a:lnTo>
                  <a:lnTo>
                    <a:pt x="14361351" y="1828800"/>
                  </a:lnTo>
                  <a:lnTo>
                    <a:pt x="14377188" y="1854200"/>
                  </a:lnTo>
                  <a:lnTo>
                    <a:pt x="14414030" y="1892300"/>
                  </a:lnTo>
                  <a:lnTo>
                    <a:pt x="14445564" y="1930400"/>
                  </a:lnTo>
                  <a:lnTo>
                    <a:pt x="14462951" y="1943100"/>
                  </a:lnTo>
                  <a:lnTo>
                    <a:pt x="14482699" y="1955800"/>
                  </a:lnTo>
                  <a:lnTo>
                    <a:pt x="14503451" y="1968500"/>
                  </a:lnTo>
                  <a:lnTo>
                    <a:pt x="14523898" y="1968500"/>
                  </a:lnTo>
                  <a:lnTo>
                    <a:pt x="14535938" y="1981200"/>
                  </a:lnTo>
                  <a:lnTo>
                    <a:pt x="14561299" y="1981200"/>
                  </a:lnTo>
                  <a:lnTo>
                    <a:pt x="14573657" y="1993900"/>
                  </a:lnTo>
                  <a:lnTo>
                    <a:pt x="14596351" y="2006600"/>
                  </a:lnTo>
                  <a:lnTo>
                    <a:pt x="14619681" y="2006600"/>
                  </a:lnTo>
                  <a:lnTo>
                    <a:pt x="14643214" y="2019300"/>
                  </a:lnTo>
                  <a:lnTo>
                    <a:pt x="14690916" y="2019300"/>
                  </a:lnTo>
                  <a:lnTo>
                    <a:pt x="14697532" y="2032000"/>
                  </a:lnTo>
                  <a:lnTo>
                    <a:pt x="14715414" y="2032000"/>
                  </a:lnTo>
                  <a:lnTo>
                    <a:pt x="14732838" y="2044700"/>
                  </a:lnTo>
                  <a:lnTo>
                    <a:pt x="14784489" y="2044700"/>
                  </a:lnTo>
                  <a:lnTo>
                    <a:pt x="14811363" y="2057400"/>
                  </a:lnTo>
                  <a:lnTo>
                    <a:pt x="15105952" y="2057400"/>
                  </a:lnTo>
                  <a:lnTo>
                    <a:pt x="15110892" y="2044700"/>
                  </a:lnTo>
                  <a:lnTo>
                    <a:pt x="15144928" y="2044700"/>
                  </a:lnTo>
                  <a:lnTo>
                    <a:pt x="15175573" y="2032000"/>
                  </a:lnTo>
                  <a:lnTo>
                    <a:pt x="15206460" y="2032000"/>
                  </a:lnTo>
                  <a:lnTo>
                    <a:pt x="15236762" y="2019300"/>
                  </a:lnTo>
                  <a:lnTo>
                    <a:pt x="15265629" y="2006600"/>
                  </a:lnTo>
                  <a:lnTo>
                    <a:pt x="15293759" y="2006600"/>
                  </a:lnTo>
                  <a:lnTo>
                    <a:pt x="15314841" y="1993900"/>
                  </a:lnTo>
                  <a:lnTo>
                    <a:pt x="15355558" y="1968500"/>
                  </a:lnTo>
                  <a:close/>
                </a:path>
              </a:pathLst>
            </a:custGeom>
            <a:solidFill>
              <a:srgbClr val="8ECAE5"/>
            </a:solidFill>
          </p:spPr>
          <p:txBody>
            <a:bodyPr wrap="square" lIns="0" tIns="0" rIns="0" bIns="0" rtlCol="0"/>
            <a:lstStyle/>
            <a:p>
              <a:endParaRPr/>
            </a:p>
          </p:txBody>
        </p:sp>
        <p:pic>
          <p:nvPicPr>
            <p:cNvPr id="7" name="object 7"/>
            <p:cNvPicPr/>
            <p:nvPr/>
          </p:nvPicPr>
          <p:blipFill>
            <a:blip r:embed="rId4" cstate="email">
              <a:extLst>
                <a:ext uri="{28A0092B-C50C-407E-A947-70E740481C1C}">
                  <a14:useLocalDpi xmlns:a14="http://schemas.microsoft.com/office/drawing/2010/main"/>
                </a:ext>
              </a:extLst>
            </a:blip>
            <a:stretch>
              <a:fillRect/>
            </a:stretch>
          </p:blipFill>
          <p:spPr>
            <a:xfrm>
              <a:off x="14440792" y="6683075"/>
              <a:ext cx="1364966" cy="1317923"/>
            </a:xfrm>
            <a:prstGeom prst="rect">
              <a:avLst/>
            </a:prstGeom>
          </p:spPr>
        </p:pic>
      </p:gr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group of people sitting at a table&#10;&#10;Description automatically generated">
            <a:extLst>
              <a:ext uri="{FF2B5EF4-FFF2-40B4-BE49-F238E27FC236}">
                <a16:creationId xmlns:a16="http://schemas.microsoft.com/office/drawing/2014/main" id="{B842485C-8548-4AB0-BE6F-5A1B871030E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 y="13"/>
            <a:ext cx="16255973" cy="9143987"/>
          </a:xfrm>
          <a:prstGeom prst="rect">
            <a:avLst/>
          </a:prstGeom>
        </p:spPr>
      </p:pic>
      <p:sp>
        <p:nvSpPr>
          <p:cNvPr id="2" name="Title 1">
            <a:extLst>
              <a:ext uri="{FF2B5EF4-FFF2-40B4-BE49-F238E27FC236}">
                <a16:creationId xmlns:a16="http://schemas.microsoft.com/office/drawing/2014/main" id="{D426F587-3F9A-4482-B86B-41614B3BE999}"/>
              </a:ext>
            </a:extLst>
          </p:cNvPr>
          <p:cNvSpPr>
            <a:spLocks noGrp="1"/>
          </p:cNvSpPr>
          <p:nvPr>
            <p:ph type="title"/>
          </p:nvPr>
        </p:nvSpPr>
        <p:spPr>
          <a:xfrm>
            <a:off x="0" y="7089653"/>
            <a:ext cx="16255999" cy="993115"/>
          </a:xfrm>
          <a:solidFill>
            <a:schemeClr val="tx1"/>
          </a:solidFill>
        </p:spPr>
        <p:txBody>
          <a:bodyPr vert="horz" lIns="121920" tIns="60960" rIns="121920" bIns="60960" rtlCol="0" anchor="ctr">
            <a:normAutofit/>
          </a:bodyPr>
          <a:lstStyle/>
          <a:p>
            <a:pPr algn="ctr"/>
            <a:r>
              <a:rPr lang="en-US" sz="4800" dirty="0">
                <a:solidFill>
                  <a:schemeClr val="bg1"/>
                </a:solidFill>
              </a:rPr>
              <a:t>Facilitation Styles</a:t>
            </a:r>
          </a:p>
        </p:txBody>
      </p:sp>
      <p:sp>
        <p:nvSpPr>
          <p:cNvPr id="8" name="TextBox 7">
            <a:extLst>
              <a:ext uri="{FF2B5EF4-FFF2-40B4-BE49-F238E27FC236}">
                <a16:creationId xmlns:a16="http://schemas.microsoft.com/office/drawing/2014/main" id="{FC788DEA-E551-4677-9714-AD66056854BF}"/>
              </a:ext>
            </a:extLst>
          </p:cNvPr>
          <p:cNvSpPr txBox="1"/>
          <p:nvPr/>
        </p:nvSpPr>
        <p:spPr>
          <a:xfrm>
            <a:off x="13560491" y="102422"/>
            <a:ext cx="2886269" cy="297454"/>
          </a:xfrm>
          <a:prstGeom prst="rect">
            <a:avLst/>
          </a:prstGeom>
          <a:noFill/>
        </p:spPr>
        <p:txBody>
          <a:bodyPr wrap="square" rtlCol="0">
            <a:spAutoFit/>
          </a:bodyPr>
          <a:lstStyle/>
          <a:p>
            <a:pPr algn="l" defTabSz="1219170" rtl="0">
              <a:defRPr/>
            </a:pPr>
            <a:r>
              <a:rPr lang="en-US" sz="1333" kern="1200" dirty="0">
                <a:solidFill>
                  <a:prstClr val="black"/>
                </a:solidFill>
                <a:latin typeface="Open Sans" panose="020B0606030504020204" pitchFamily="34" charset="0"/>
                <a:ea typeface="+mn-ea"/>
                <a:cs typeface="+mn-cs"/>
              </a:rPr>
              <a:t>Credit: Pioneer Library System</a:t>
            </a:r>
          </a:p>
        </p:txBody>
      </p:sp>
    </p:spTree>
    <p:extLst>
      <p:ext uri="{BB962C8B-B14F-4D97-AF65-F5344CB8AC3E}">
        <p14:creationId xmlns:p14="http://schemas.microsoft.com/office/powerpoint/2010/main" val="20632314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Google Shape;187;g122a8a476a1_0_7">
            <a:extLst>
              <a:ext uri="{FF2B5EF4-FFF2-40B4-BE49-F238E27FC236}">
                <a16:creationId xmlns:a16="http://schemas.microsoft.com/office/drawing/2014/main" id="{97EA5CFF-8417-DAE7-085D-A982F6E3E67F}"/>
              </a:ext>
            </a:extLst>
          </p:cNvPr>
          <p:cNvSpPr txBox="1">
            <a:spLocks/>
          </p:cNvSpPr>
          <p:nvPr/>
        </p:nvSpPr>
        <p:spPr>
          <a:xfrm>
            <a:off x="437528" y="3228911"/>
            <a:ext cx="7272139" cy="4391090"/>
          </a:xfrm>
          <a:prstGeom prst="rect">
            <a:avLst/>
          </a:prstGeom>
        </p:spPr>
        <p:txBody>
          <a:bodyPr spcFirstLastPara="1" vert="horz" lIns="121920" tIns="60960" rIns="121920" bIns="60960" rtlCol="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spcAft>
                <a:spcPts val="800"/>
              </a:spcAft>
              <a:buClr>
                <a:prstClr val="black"/>
              </a:buClr>
              <a:buSzPts val="2800"/>
              <a:defRPr/>
            </a:pPr>
            <a:r>
              <a:rPr lang="en-US" sz="4000" b="1" kern="1200"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What is an impactful learning experience you have had? This could be from any point in your life.</a:t>
            </a:r>
          </a:p>
        </p:txBody>
      </p:sp>
      <p:pic>
        <p:nvPicPr>
          <p:cNvPr id="5" name="Graphic 4" descr="Speech with solid fill">
            <a:extLst>
              <a:ext uri="{FF2B5EF4-FFF2-40B4-BE49-F238E27FC236}">
                <a16:creationId xmlns:a16="http://schemas.microsoft.com/office/drawing/2014/main" id="{E2B0E50A-8849-8537-A8EC-81E884FCDD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257872" y="1091852"/>
            <a:ext cx="3150295" cy="3150295"/>
          </a:xfrm>
          <a:prstGeom prst="rect">
            <a:avLst/>
          </a:prstGeom>
        </p:spPr>
      </p:pic>
      <p:pic>
        <p:nvPicPr>
          <p:cNvPr id="6" name="object 2">
            <a:extLst>
              <a:ext uri="{FF2B5EF4-FFF2-40B4-BE49-F238E27FC236}">
                <a16:creationId xmlns:a16="http://schemas.microsoft.com/office/drawing/2014/main" id="{3EEE3548-8C22-4462-BF3A-9284B4715C96}"/>
              </a:ext>
            </a:extLst>
          </p:cNvPr>
          <p:cNvPicPr/>
          <p:nvPr/>
        </p:nvPicPr>
        <p:blipFill>
          <a:blip r:embed="rId5" cstate="print"/>
          <a:stretch>
            <a:fillRect/>
          </a:stretch>
        </p:blipFill>
        <p:spPr>
          <a:xfrm>
            <a:off x="1" y="0"/>
            <a:ext cx="7998129" cy="2667000"/>
          </a:xfrm>
          <a:prstGeom prst="rect">
            <a:avLst/>
          </a:prstGeom>
        </p:spPr>
      </p:pic>
      <p:pic>
        <p:nvPicPr>
          <p:cNvPr id="8" name="object 5">
            <a:extLst>
              <a:ext uri="{FF2B5EF4-FFF2-40B4-BE49-F238E27FC236}">
                <a16:creationId xmlns:a16="http://schemas.microsoft.com/office/drawing/2014/main" id="{738113D8-36B8-1CE5-7882-8CE56BBF9B99}"/>
              </a:ext>
            </a:extLst>
          </p:cNvPr>
          <p:cNvPicPr/>
          <p:nvPr/>
        </p:nvPicPr>
        <p:blipFill>
          <a:blip r:embed="rId6" cstate="print"/>
          <a:stretch>
            <a:fillRect/>
          </a:stretch>
        </p:blipFill>
        <p:spPr>
          <a:xfrm flipH="1">
            <a:off x="10642599" y="2895600"/>
            <a:ext cx="4894332" cy="4724401"/>
          </a:xfrm>
          <a:prstGeom prst="rect">
            <a:avLst/>
          </a:prstGeom>
        </p:spPr>
      </p:pic>
      <p:sp>
        <p:nvSpPr>
          <p:cNvPr id="9" name="Title 8">
            <a:extLst>
              <a:ext uri="{FF2B5EF4-FFF2-40B4-BE49-F238E27FC236}">
                <a16:creationId xmlns:a16="http://schemas.microsoft.com/office/drawing/2014/main" id="{3B0AD961-AE0C-F936-EF38-52193FE34DC0}"/>
              </a:ext>
            </a:extLst>
          </p:cNvPr>
          <p:cNvSpPr>
            <a:spLocks noGrp="1"/>
          </p:cNvSpPr>
          <p:nvPr>
            <p:ph type="title"/>
          </p:nvPr>
        </p:nvSpPr>
        <p:spPr>
          <a:xfrm>
            <a:off x="437527" y="922718"/>
            <a:ext cx="4795655" cy="1692771"/>
          </a:xfrm>
        </p:spPr>
        <p:txBody>
          <a:bodyPr/>
          <a:lstStyle/>
          <a:p>
            <a:r>
              <a:rPr lang="en-US" sz="3600" kern="1200" dirty="0">
                <a:latin typeface="Decoy Medium" panose="02080003040304020404" pitchFamily="18" charset="77"/>
              </a:rPr>
              <a:t>Turn and talk with a neighbor</a:t>
            </a:r>
            <a:br>
              <a:rPr lang="en-US" sz="3600" kern="1200" dirty="0">
                <a:latin typeface="Decoy Medium" panose="02080003040304020404" pitchFamily="18" charset="77"/>
              </a:rPr>
            </a:br>
            <a:endParaRPr lang="en-US" dirty="0"/>
          </a:p>
        </p:txBody>
      </p:sp>
    </p:spTree>
    <p:extLst>
      <p:ext uri="{BB962C8B-B14F-4D97-AF65-F5344CB8AC3E}">
        <p14:creationId xmlns:p14="http://schemas.microsoft.com/office/powerpoint/2010/main" val="4935958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g11ec636f975_0_518"/>
          <p:cNvPicPr preferRelativeResize="0"/>
          <p:nvPr/>
        </p:nvPicPr>
        <p:blipFill>
          <a:blip r:embed="rId3">
            <a:alphaModFix/>
          </a:blip>
          <a:stretch>
            <a:fillRect/>
          </a:stretch>
        </p:blipFill>
        <p:spPr>
          <a:xfrm>
            <a:off x="7353301" y="0"/>
            <a:ext cx="8902700" cy="8458200"/>
          </a:xfrm>
          <a:prstGeom prst="rect">
            <a:avLst/>
          </a:prstGeom>
          <a:noFill/>
          <a:ln>
            <a:noFill/>
          </a:ln>
        </p:spPr>
      </p:pic>
      <p:sp>
        <p:nvSpPr>
          <p:cNvPr id="133" name="Google Shape;133;g11ec636f975_0_518"/>
          <p:cNvSpPr txBox="1"/>
          <p:nvPr/>
        </p:nvSpPr>
        <p:spPr>
          <a:xfrm>
            <a:off x="500200" y="4595433"/>
            <a:ext cx="6519578" cy="1887528"/>
          </a:xfrm>
          <a:prstGeom prst="rect">
            <a:avLst/>
          </a:prstGeom>
          <a:noFill/>
          <a:ln>
            <a:noFill/>
          </a:ln>
        </p:spPr>
        <p:txBody>
          <a:bodyPr spcFirstLastPara="1" wrap="square" lIns="121900" tIns="121900" rIns="121900" bIns="121900" anchor="t" anchorCtr="0">
            <a:spAutoFit/>
          </a:bodyPr>
          <a:lstStyle/>
          <a:p>
            <a:pPr algn="l" defTabSz="1219170" rtl="0">
              <a:buClr>
                <a:srgbClr val="000000"/>
              </a:buClr>
              <a:defRPr/>
            </a:pPr>
            <a:r>
              <a:rPr lang="en-US" sz="5333" i="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a:rPr>
              <a:t>“Science is a collection of facts”</a:t>
            </a:r>
            <a:endParaRPr sz="5333" i="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2" name="Title 1">
            <a:extLst>
              <a:ext uri="{FF2B5EF4-FFF2-40B4-BE49-F238E27FC236}">
                <a16:creationId xmlns:a16="http://schemas.microsoft.com/office/drawing/2014/main" id="{8037E037-D4B0-72E9-C87E-B790A336B94F}"/>
              </a:ext>
            </a:extLst>
          </p:cNvPr>
          <p:cNvSpPr>
            <a:spLocks noGrp="1"/>
          </p:cNvSpPr>
          <p:nvPr>
            <p:ph type="title"/>
          </p:nvPr>
        </p:nvSpPr>
        <p:spPr>
          <a:xfrm>
            <a:off x="437527" y="922718"/>
            <a:ext cx="6816090" cy="830997"/>
          </a:xfrm>
        </p:spPr>
        <p:txBody>
          <a:bodyPr/>
          <a:lstStyle/>
          <a:p>
            <a:r>
              <a:rPr lang="en-US" sz="5400" dirty="0"/>
              <a:t>Fact or Fiction?</a:t>
            </a:r>
          </a:p>
        </p:txBody>
      </p:sp>
    </p:spTree>
    <p:extLst>
      <p:ext uri="{BB962C8B-B14F-4D97-AF65-F5344CB8AC3E}">
        <p14:creationId xmlns:p14="http://schemas.microsoft.com/office/powerpoint/2010/main" val="19765310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g11ec636f975_0_78" descr="A group of people sitting at a table&#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l="-1020"/>
          <a:stretch/>
        </p:blipFill>
        <p:spPr>
          <a:xfrm>
            <a:off x="5480170" y="13"/>
            <a:ext cx="10775831" cy="9144000"/>
          </a:xfrm>
          <a:custGeom>
            <a:avLst/>
            <a:gdLst/>
            <a:ahLst/>
            <a:cxnLst/>
            <a:rect l="l" t="t" r="r" b="b"/>
            <a:pathLst>
              <a:path w="8081873" h="6858000" extrusionOk="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noFill/>
          <a:ln>
            <a:noFill/>
          </a:ln>
        </p:spPr>
      </p:pic>
      <p:sp>
        <p:nvSpPr>
          <p:cNvPr id="142" name="Google Shape;142;g11ec636f975_0_78"/>
          <p:cNvSpPr/>
          <p:nvPr/>
        </p:nvSpPr>
        <p:spPr>
          <a:xfrm>
            <a:off x="454428" y="2436000"/>
            <a:ext cx="5364400" cy="4272000"/>
          </a:xfrm>
          <a:prstGeom prst="rect">
            <a:avLst/>
          </a:prstGeom>
          <a:noFill/>
          <a:ln>
            <a:noFill/>
          </a:ln>
        </p:spPr>
        <p:txBody>
          <a:bodyPr spcFirstLastPara="1" wrap="square" lIns="121900" tIns="60933" rIns="121900" bIns="60933" anchor="ctr" anchorCtr="0">
            <a:noAutofit/>
          </a:bodyPr>
          <a:lstStyle/>
          <a:p>
            <a:pPr algn="l" defTabSz="1219170" rtl="0">
              <a:lnSpc>
                <a:spcPct val="90000"/>
              </a:lnSpc>
              <a:buClr>
                <a:srgbClr val="000000"/>
              </a:buClr>
              <a:defRPr/>
            </a:pPr>
            <a:r>
              <a:rPr lang="en-US" sz="6600" dirty="0">
                <a:solidFill>
                  <a:schemeClr val="bg1"/>
                </a:solidFill>
                <a:latin typeface="Decoy Medium" panose="02080003040304020404" pitchFamily="18" charset="77"/>
                <a:ea typeface="Open Sans" panose="020B0606030504020204" pitchFamily="34" charset="0"/>
                <a:cs typeface="Open Sans" panose="020B0606030504020204" pitchFamily="34" charset="0"/>
                <a:sym typeface="Calibri"/>
              </a:rPr>
              <a:t>Exploration</a:t>
            </a:r>
            <a:endParaRPr sz="6600" dirty="0">
              <a:solidFill>
                <a:schemeClr val="bg1"/>
              </a:solidFill>
              <a:latin typeface="Decoy Medium" panose="02080003040304020404" pitchFamily="18" charset="77"/>
              <a:ea typeface="Open Sans" panose="020B0606030504020204" pitchFamily="34" charset="0"/>
              <a:cs typeface="Open Sans" panose="020B0606030504020204" pitchFamily="34" charset="0"/>
              <a:sym typeface="Calibri"/>
            </a:endParaRPr>
          </a:p>
        </p:txBody>
      </p:sp>
    </p:spTree>
    <p:extLst>
      <p:ext uri="{BB962C8B-B14F-4D97-AF65-F5344CB8AC3E}">
        <p14:creationId xmlns:p14="http://schemas.microsoft.com/office/powerpoint/2010/main" val="35593414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3" name="Picture 2" descr="A picture containing person, outdoor, child, looking&#10;&#10;Description automatically generated">
            <a:extLst>
              <a:ext uri="{FF2B5EF4-FFF2-40B4-BE49-F238E27FC236}">
                <a16:creationId xmlns:a16="http://schemas.microsoft.com/office/drawing/2014/main" id="{76C12C97-0F19-A4A1-8EF6-D897707744E6}"/>
              </a:ext>
            </a:extLst>
          </p:cNvPr>
          <p:cNvPicPr preferRelativeResize="0"/>
          <p:nvPr/>
        </p:nvPicPr>
        <p:blipFill rotWithShape="1">
          <a:blip r:embed="rId3">
            <a:alphaModFix/>
          </a:blip>
          <a:srcRect t="5620" b="10112"/>
          <a:stretch/>
        </p:blipFill>
        <p:spPr>
          <a:xfrm>
            <a:off x="28" y="14"/>
            <a:ext cx="16255969" cy="9143989"/>
          </a:xfrm>
          <a:custGeom>
            <a:avLst/>
            <a:gdLst>
              <a:gd name="connsiteX0" fmla="*/ 0 w 16255969"/>
              <a:gd name="connsiteY0" fmla="*/ 0 h 9143989"/>
              <a:gd name="connsiteX1" fmla="*/ 11061521 w 16255969"/>
              <a:gd name="connsiteY1" fmla="*/ 0 h 9143989"/>
              <a:gd name="connsiteX2" fmla="*/ 10919182 w 16255969"/>
              <a:gd name="connsiteY2" fmla="*/ 388903 h 9143989"/>
              <a:gd name="connsiteX3" fmla="*/ 10718772 w 16255969"/>
              <a:gd name="connsiteY3" fmla="*/ 1714486 h 9143989"/>
              <a:gd name="connsiteX4" fmla="*/ 15176472 w 16255969"/>
              <a:gd name="connsiteY4" fmla="*/ 6172186 h 9143989"/>
              <a:gd name="connsiteX5" fmla="*/ 16074854 w 16255969"/>
              <a:gd name="connsiteY5" fmla="*/ 6081622 h 9143989"/>
              <a:gd name="connsiteX6" fmla="*/ 16255969 w 16255969"/>
              <a:gd name="connsiteY6" fmla="*/ 6039821 h 9143989"/>
              <a:gd name="connsiteX7" fmla="*/ 16255969 w 16255969"/>
              <a:gd name="connsiteY7" fmla="*/ 9143989 h 9143989"/>
              <a:gd name="connsiteX8" fmla="*/ 0 w 16255969"/>
              <a:gd name="connsiteY8" fmla="*/ 9143989 h 914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55969" h="9143989">
                <a:moveTo>
                  <a:pt x="0" y="0"/>
                </a:moveTo>
                <a:lnTo>
                  <a:pt x="11061521" y="0"/>
                </a:lnTo>
                <a:lnTo>
                  <a:pt x="10919182" y="388903"/>
                </a:lnTo>
                <a:cubicBezTo>
                  <a:pt x="10788936" y="807654"/>
                  <a:pt x="10718772" y="1252876"/>
                  <a:pt x="10718772" y="1714486"/>
                </a:cubicBezTo>
                <a:cubicBezTo>
                  <a:pt x="10718772" y="4176406"/>
                  <a:pt x="12714552" y="6172186"/>
                  <a:pt x="15176472" y="6172186"/>
                </a:cubicBezTo>
                <a:cubicBezTo>
                  <a:pt x="15484212" y="6172186"/>
                  <a:pt x="15784668" y="6141002"/>
                  <a:pt x="16074854" y="6081622"/>
                </a:cubicBezTo>
                <a:lnTo>
                  <a:pt x="16255969" y="6039821"/>
                </a:lnTo>
                <a:lnTo>
                  <a:pt x="16255969" y="9143989"/>
                </a:lnTo>
                <a:lnTo>
                  <a:pt x="0" y="9143989"/>
                </a:lnTo>
                <a:close/>
              </a:path>
            </a:pathLst>
          </a:custGeom>
          <a:noFill/>
          <a:ln>
            <a:noFill/>
          </a:ln>
        </p:spPr>
      </p:pic>
      <p:sp>
        <p:nvSpPr>
          <p:cNvPr id="4" name="Google Shape;152;g11ec636f975_0_86">
            <a:extLst>
              <a:ext uri="{FF2B5EF4-FFF2-40B4-BE49-F238E27FC236}">
                <a16:creationId xmlns:a16="http://schemas.microsoft.com/office/drawing/2014/main" id="{6C14D3E1-60EA-00C9-8945-A84507CE0D12}"/>
              </a:ext>
            </a:extLst>
          </p:cNvPr>
          <p:cNvSpPr/>
          <p:nvPr/>
        </p:nvSpPr>
        <p:spPr>
          <a:xfrm>
            <a:off x="10261600" y="8581653"/>
            <a:ext cx="5940912" cy="533600"/>
          </a:xfrm>
          <a:prstGeom prst="rect">
            <a:avLst/>
          </a:prstGeom>
          <a:noFill/>
          <a:ln>
            <a:noFill/>
          </a:ln>
        </p:spPr>
        <p:txBody>
          <a:bodyPr spcFirstLastPara="1" wrap="square" lIns="121900" tIns="60933" rIns="121900" bIns="60933" anchor="t" anchorCtr="0">
            <a:noAutofit/>
          </a:bodyPr>
          <a:lstStyle/>
          <a:p>
            <a:pPr algn="l" defTabSz="1219170" rtl="0">
              <a:buClr>
                <a:srgbClr val="000000"/>
              </a:buClr>
              <a:defRPr/>
            </a:pPr>
            <a:r>
              <a:rPr lang="en-US" sz="2667" dirty="0">
                <a:solidFill>
                  <a:srgbClr val="FFFFFF"/>
                </a:solidFill>
                <a:latin typeface="Calibri"/>
                <a:ea typeface="Calibri"/>
                <a:cs typeface="Calibri"/>
                <a:sym typeface="Calibri"/>
              </a:rPr>
              <a:t>Credit: Muhlenberg Community Library</a:t>
            </a:r>
            <a:endParaRPr sz="1867" dirty="0">
              <a:solidFill>
                <a:srgbClr val="000000"/>
              </a:solidFill>
              <a:latin typeface="Arial"/>
              <a:ea typeface="+mn-ea"/>
              <a:cs typeface="Arial"/>
              <a:sym typeface="Arial"/>
            </a:endParaRPr>
          </a:p>
        </p:txBody>
      </p:sp>
      <p:sp>
        <p:nvSpPr>
          <p:cNvPr id="5" name="Google Shape;142;g11ec636f975_0_78">
            <a:extLst>
              <a:ext uri="{FF2B5EF4-FFF2-40B4-BE49-F238E27FC236}">
                <a16:creationId xmlns:a16="http://schemas.microsoft.com/office/drawing/2014/main" id="{CD663E55-0B2B-D9EE-0BFA-7E56C6D4EABA}"/>
              </a:ext>
            </a:extLst>
          </p:cNvPr>
          <p:cNvSpPr/>
          <p:nvPr/>
        </p:nvSpPr>
        <p:spPr>
          <a:xfrm>
            <a:off x="12090400" y="2057400"/>
            <a:ext cx="6576292" cy="1196484"/>
          </a:xfrm>
          <a:prstGeom prst="rect">
            <a:avLst/>
          </a:prstGeom>
          <a:noFill/>
          <a:ln>
            <a:noFill/>
          </a:ln>
        </p:spPr>
        <p:txBody>
          <a:bodyPr spcFirstLastPara="1" wrap="square" lIns="121900" tIns="60933" rIns="121900" bIns="60933" anchor="b" anchorCtr="0">
            <a:noAutofit/>
          </a:bodyPr>
          <a:lstStyle/>
          <a:p>
            <a:pPr algn="l" defTabSz="1219170" rtl="0">
              <a:lnSpc>
                <a:spcPct val="90000"/>
              </a:lnSpc>
              <a:buClr>
                <a:srgbClr val="000000"/>
              </a:buClr>
              <a:defRPr/>
            </a:pPr>
            <a:r>
              <a:rPr lang="en-US" sz="7200" dirty="0">
                <a:solidFill>
                  <a:schemeClr val="bg1"/>
                </a:solidFill>
                <a:latin typeface="Decoy Medium" panose="02080003040304020404" pitchFamily="18" charset="77"/>
                <a:ea typeface="Calibri"/>
                <a:cs typeface="Calibri"/>
                <a:sym typeface="Calibri"/>
              </a:rPr>
              <a:t>Inquiry</a:t>
            </a:r>
            <a:endParaRPr sz="7200" dirty="0">
              <a:solidFill>
                <a:schemeClr val="bg1"/>
              </a:solidFill>
              <a:latin typeface="Decoy Medium" panose="02080003040304020404" pitchFamily="18" charset="77"/>
              <a:ea typeface="Calibri"/>
              <a:cs typeface="Calibri"/>
              <a:sym typeface="Calibri"/>
            </a:endParaRPr>
          </a:p>
        </p:txBody>
      </p:sp>
    </p:spTree>
    <p:extLst>
      <p:ext uri="{BB962C8B-B14F-4D97-AF65-F5344CB8AC3E}">
        <p14:creationId xmlns:p14="http://schemas.microsoft.com/office/powerpoint/2010/main" val="37212869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6256000" cy="9144000"/>
            <a:chOff x="0" y="0"/>
            <a:chExt cx="16256000" cy="9144000"/>
          </a:xfrm>
        </p:grpSpPr>
        <p:pic>
          <p:nvPicPr>
            <p:cNvPr id="3" name="object 3"/>
            <p:cNvPicPr/>
            <p:nvPr/>
          </p:nvPicPr>
          <p:blipFill>
            <a:blip r:embed="rId3" cstate="print"/>
            <a:stretch>
              <a:fillRect/>
            </a:stretch>
          </p:blipFill>
          <p:spPr>
            <a:xfrm>
              <a:off x="0" y="0"/>
              <a:ext cx="16256000" cy="9144000"/>
            </a:xfrm>
            <a:prstGeom prst="rect">
              <a:avLst/>
            </a:prstGeom>
          </p:spPr>
        </p:pic>
        <p:pic>
          <p:nvPicPr>
            <p:cNvPr id="4" name="object 4"/>
            <p:cNvPicPr/>
            <p:nvPr/>
          </p:nvPicPr>
          <p:blipFill>
            <a:blip r:embed="rId4" cstate="email">
              <a:extLst>
                <a:ext uri="{28A0092B-C50C-407E-A947-70E740481C1C}">
                  <a14:useLocalDpi xmlns:a14="http://schemas.microsoft.com/office/drawing/2010/main"/>
                </a:ext>
              </a:extLst>
            </a:blip>
            <a:stretch>
              <a:fillRect/>
            </a:stretch>
          </p:blipFill>
          <p:spPr>
            <a:xfrm>
              <a:off x="0" y="6667500"/>
              <a:ext cx="16256000" cy="2476500"/>
            </a:xfrm>
            <a:prstGeom prst="rect">
              <a:avLst/>
            </a:prstGeom>
          </p:spPr>
        </p:pic>
      </p:grpSp>
      <p:sp>
        <p:nvSpPr>
          <p:cNvPr id="5" name="object 5"/>
          <p:cNvSpPr txBox="1"/>
          <p:nvPr/>
        </p:nvSpPr>
        <p:spPr>
          <a:xfrm>
            <a:off x="437527" y="7340600"/>
            <a:ext cx="11195673" cy="797654"/>
          </a:xfrm>
          <a:prstGeom prst="rect">
            <a:avLst/>
          </a:prstGeom>
        </p:spPr>
        <p:txBody>
          <a:bodyPr vert="horz" wrap="square" lIns="0" tIns="12700" rIns="0" bIns="0" rtlCol="0">
            <a:spAutoFit/>
          </a:bodyPr>
          <a:lstStyle/>
          <a:p>
            <a:pPr marL="12700">
              <a:lnSpc>
                <a:spcPct val="100000"/>
              </a:lnSpc>
              <a:spcBef>
                <a:spcPts val="100"/>
              </a:spcBef>
              <a:tabLst>
                <a:tab pos="1372870" algn="l"/>
                <a:tab pos="2932430" algn="l"/>
                <a:tab pos="4857115" algn="l"/>
                <a:tab pos="8105775" algn="l"/>
              </a:tabLst>
            </a:pPr>
            <a:r>
              <a:rPr sz="5100" b="1" spc="-25" dirty="0">
                <a:latin typeface="Decoy" panose="02080003040304020404" pitchFamily="18" charset="77"/>
                <a:cs typeface="Decoy-Medium"/>
              </a:rPr>
              <a:t>The</a:t>
            </a:r>
            <a:r>
              <a:rPr lang="en-US" sz="5100" b="1" spc="-25" dirty="0">
                <a:latin typeface="Decoy" panose="02080003040304020404" pitchFamily="18" charset="77"/>
                <a:cs typeface="Decoy-Medium"/>
              </a:rPr>
              <a:t> </a:t>
            </a:r>
            <a:r>
              <a:rPr sz="5100" b="1" spc="-20" dirty="0">
                <a:latin typeface="Decoy" panose="02080003040304020404" pitchFamily="18" charset="77"/>
                <a:cs typeface="Decoy-Medium"/>
              </a:rPr>
              <a:t>2017</a:t>
            </a:r>
            <a:r>
              <a:rPr lang="en-US" sz="5100" b="1" spc="-20" dirty="0">
                <a:latin typeface="Decoy" panose="02080003040304020404" pitchFamily="18" charset="77"/>
                <a:cs typeface="Decoy-Medium"/>
              </a:rPr>
              <a:t> </a:t>
            </a:r>
            <a:r>
              <a:rPr sz="5100" b="1" spc="-10" dirty="0">
                <a:latin typeface="Decoy" panose="02080003040304020404" pitchFamily="18" charset="77"/>
                <a:cs typeface="Decoy-Medium"/>
              </a:rPr>
              <a:t>Great</a:t>
            </a:r>
            <a:r>
              <a:rPr lang="en-US" sz="5100" b="1" spc="-10" dirty="0">
                <a:latin typeface="Decoy" panose="02080003040304020404" pitchFamily="18" charset="77"/>
                <a:cs typeface="Decoy-Medium"/>
              </a:rPr>
              <a:t> </a:t>
            </a:r>
            <a:r>
              <a:rPr sz="5100" b="1" spc="-10" dirty="0">
                <a:latin typeface="Decoy" panose="02080003040304020404" pitchFamily="18" charset="77"/>
                <a:cs typeface="Decoy-Medium"/>
              </a:rPr>
              <a:t>American</a:t>
            </a:r>
            <a:r>
              <a:rPr lang="en-US" sz="5100" b="1" spc="-10" dirty="0">
                <a:latin typeface="Decoy" panose="02080003040304020404" pitchFamily="18" charset="77"/>
                <a:cs typeface="Decoy-Medium"/>
              </a:rPr>
              <a:t> </a:t>
            </a:r>
            <a:r>
              <a:rPr sz="5100" b="1" spc="-65" dirty="0">
                <a:latin typeface="Decoy" panose="02080003040304020404" pitchFamily="18" charset="77"/>
                <a:cs typeface="Decoy-Medium"/>
              </a:rPr>
              <a:t>Eclipse</a:t>
            </a:r>
            <a:endParaRPr sz="5100" b="1" dirty="0">
              <a:latin typeface="Decoy" panose="02080003040304020404" pitchFamily="18" charset="77"/>
              <a:cs typeface="Decoy-Medium"/>
            </a:endParaRPr>
          </a:p>
        </p:txBody>
      </p:sp>
      <p:grpSp>
        <p:nvGrpSpPr>
          <p:cNvPr id="6" name="object 6"/>
          <p:cNvGrpSpPr/>
          <p:nvPr/>
        </p:nvGrpSpPr>
        <p:grpSpPr>
          <a:xfrm>
            <a:off x="450227" y="450227"/>
            <a:ext cx="15355569" cy="4883785"/>
            <a:chOff x="450227" y="450227"/>
            <a:chExt cx="15355569" cy="4883785"/>
          </a:xfrm>
        </p:grpSpPr>
        <p:pic>
          <p:nvPicPr>
            <p:cNvPr id="7" name="object 7"/>
            <p:cNvPicPr/>
            <p:nvPr/>
          </p:nvPicPr>
          <p:blipFill>
            <a:blip r:embed="rId5" cstate="email">
              <a:extLst>
                <a:ext uri="{28A0092B-C50C-407E-A947-70E740481C1C}">
                  <a14:useLocalDpi xmlns:a14="http://schemas.microsoft.com/office/drawing/2010/main"/>
                </a:ext>
              </a:extLst>
            </a:blip>
            <a:stretch>
              <a:fillRect/>
            </a:stretch>
          </p:blipFill>
          <p:spPr>
            <a:xfrm>
              <a:off x="8257857" y="450227"/>
              <a:ext cx="3644099" cy="4883772"/>
            </a:xfrm>
            <a:prstGeom prst="rect">
              <a:avLst/>
            </a:prstGeom>
          </p:spPr>
        </p:pic>
        <p:pic>
          <p:nvPicPr>
            <p:cNvPr id="8" name="object 8"/>
            <p:cNvPicPr/>
            <p:nvPr/>
          </p:nvPicPr>
          <p:blipFill>
            <a:blip r:embed="rId6" cstate="email">
              <a:extLst>
                <a:ext uri="{28A0092B-C50C-407E-A947-70E740481C1C}">
                  <a14:useLocalDpi xmlns:a14="http://schemas.microsoft.com/office/drawing/2010/main"/>
                </a:ext>
              </a:extLst>
            </a:blip>
            <a:stretch>
              <a:fillRect/>
            </a:stretch>
          </p:blipFill>
          <p:spPr>
            <a:xfrm>
              <a:off x="4354042" y="450227"/>
              <a:ext cx="3644087" cy="2216772"/>
            </a:xfrm>
            <a:prstGeom prst="rect">
              <a:avLst/>
            </a:prstGeom>
          </p:spPr>
        </p:pic>
        <p:pic>
          <p:nvPicPr>
            <p:cNvPr id="9" name="object 9"/>
            <p:cNvPicPr/>
            <p:nvPr/>
          </p:nvPicPr>
          <p:blipFill>
            <a:blip r:embed="rId7" cstate="email">
              <a:extLst>
                <a:ext uri="{28A0092B-C50C-407E-A947-70E740481C1C}">
                  <a14:useLocalDpi xmlns:a14="http://schemas.microsoft.com/office/drawing/2010/main"/>
                </a:ext>
              </a:extLst>
            </a:blip>
            <a:stretch>
              <a:fillRect/>
            </a:stretch>
          </p:blipFill>
          <p:spPr>
            <a:xfrm>
              <a:off x="12161684" y="450227"/>
              <a:ext cx="3644087" cy="2216772"/>
            </a:xfrm>
            <a:prstGeom prst="rect">
              <a:avLst/>
            </a:prstGeom>
          </p:spPr>
        </p:pic>
        <p:pic>
          <p:nvPicPr>
            <p:cNvPr id="10" name="object 10"/>
            <p:cNvPicPr/>
            <p:nvPr/>
          </p:nvPicPr>
          <p:blipFill>
            <a:blip r:embed="rId8" cstate="email">
              <a:extLst>
                <a:ext uri="{28A0092B-C50C-407E-A947-70E740481C1C}">
                  <a14:useLocalDpi xmlns:a14="http://schemas.microsoft.com/office/drawing/2010/main"/>
                </a:ext>
              </a:extLst>
            </a:blip>
            <a:stretch>
              <a:fillRect/>
            </a:stretch>
          </p:blipFill>
          <p:spPr>
            <a:xfrm>
              <a:off x="450227" y="450227"/>
              <a:ext cx="3644087" cy="4883772"/>
            </a:xfrm>
            <a:prstGeom prst="rect">
              <a:avLst/>
            </a:prstGeom>
          </p:spPr>
        </p:pic>
        <p:pic>
          <p:nvPicPr>
            <p:cNvPr id="11" name="object 11"/>
            <p:cNvPicPr/>
            <p:nvPr/>
          </p:nvPicPr>
          <p:blipFill>
            <a:blip r:embed="rId9" cstate="email">
              <a:extLst>
                <a:ext uri="{28A0092B-C50C-407E-A947-70E740481C1C}">
                  <a14:useLocalDpi xmlns:a14="http://schemas.microsoft.com/office/drawing/2010/main"/>
                </a:ext>
              </a:extLst>
            </a:blip>
            <a:stretch>
              <a:fillRect/>
            </a:stretch>
          </p:blipFill>
          <p:spPr>
            <a:xfrm>
              <a:off x="4354042" y="3117214"/>
              <a:ext cx="3644087" cy="2216785"/>
            </a:xfrm>
            <a:prstGeom prst="rect">
              <a:avLst/>
            </a:prstGeom>
          </p:spPr>
        </p:pic>
        <p:pic>
          <p:nvPicPr>
            <p:cNvPr id="12" name="object 12"/>
            <p:cNvPicPr/>
            <p:nvPr/>
          </p:nvPicPr>
          <p:blipFill>
            <a:blip r:embed="rId10" cstate="email">
              <a:extLst>
                <a:ext uri="{28A0092B-C50C-407E-A947-70E740481C1C}">
                  <a14:useLocalDpi xmlns:a14="http://schemas.microsoft.com/office/drawing/2010/main"/>
                </a:ext>
              </a:extLst>
            </a:blip>
            <a:stretch>
              <a:fillRect/>
            </a:stretch>
          </p:blipFill>
          <p:spPr>
            <a:xfrm>
              <a:off x="12161684" y="3117214"/>
              <a:ext cx="3644087" cy="2216785"/>
            </a:xfrm>
            <a:prstGeom prst="rect">
              <a:avLst/>
            </a:prstGeom>
          </p:spPr>
        </p:pic>
      </p:grpSp>
    </p:spTree>
    <p:extLst>
      <p:ext uri="{BB962C8B-B14F-4D97-AF65-F5344CB8AC3E}">
        <p14:creationId xmlns:p14="http://schemas.microsoft.com/office/powerpoint/2010/main" val="7521262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g11ec636f975_0_95" descr="A group of people sitting at a desk&#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480170" y="13"/>
            <a:ext cx="10775831" cy="9144000"/>
          </a:xfrm>
          <a:custGeom>
            <a:avLst/>
            <a:gdLst/>
            <a:ahLst/>
            <a:cxnLst/>
            <a:rect l="l" t="t" r="r" b="b"/>
            <a:pathLst>
              <a:path w="8081873" h="6858000" extrusionOk="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noFill/>
          <a:ln>
            <a:noFill/>
          </a:ln>
        </p:spPr>
      </p:pic>
      <p:sp>
        <p:nvSpPr>
          <p:cNvPr id="161" name="Google Shape;161;g11ec636f975_0_95"/>
          <p:cNvSpPr/>
          <p:nvPr/>
        </p:nvSpPr>
        <p:spPr>
          <a:xfrm>
            <a:off x="468496" y="2436000"/>
            <a:ext cx="5364400" cy="4272000"/>
          </a:xfrm>
          <a:prstGeom prst="rect">
            <a:avLst/>
          </a:prstGeom>
          <a:noFill/>
          <a:ln>
            <a:noFill/>
          </a:ln>
        </p:spPr>
        <p:txBody>
          <a:bodyPr spcFirstLastPara="1" wrap="square" lIns="121900" tIns="60933" rIns="121900" bIns="60933" anchor="ctr" anchorCtr="0">
            <a:noAutofit/>
          </a:bodyPr>
          <a:lstStyle/>
          <a:p>
            <a:pPr algn="l" defTabSz="1219170" rtl="0">
              <a:lnSpc>
                <a:spcPct val="90000"/>
              </a:lnSpc>
              <a:buClr>
                <a:srgbClr val="000000"/>
              </a:buClr>
              <a:defRPr/>
            </a:pPr>
            <a:r>
              <a:rPr lang="en-US" sz="8000" dirty="0">
                <a:solidFill>
                  <a:schemeClr val="bg1"/>
                </a:solidFill>
                <a:latin typeface="Decoy Medium" panose="02080003040304020404" pitchFamily="18" charset="77"/>
                <a:ea typeface="Open Sans" panose="020B0606030504020204" pitchFamily="34" charset="0"/>
                <a:cs typeface="Open Sans" panose="020B0606030504020204" pitchFamily="34" charset="0"/>
                <a:sym typeface="Calibri"/>
              </a:rPr>
              <a:t>Creativity</a:t>
            </a:r>
            <a:endParaRPr sz="8000" dirty="0">
              <a:solidFill>
                <a:schemeClr val="bg1"/>
              </a:solidFill>
              <a:latin typeface="Decoy Medium" panose="02080003040304020404" pitchFamily="18" charset="77"/>
              <a:ea typeface="Open Sans" panose="020B0606030504020204" pitchFamily="34" charset="0"/>
              <a:cs typeface="Open Sans" panose="020B0606030504020204" pitchFamily="34" charset="0"/>
              <a:sym typeface="Calibri"/>
            </a:endParaRPr>
          </a:p>
        </p:txBody>
      </p:sp>
      <p:sp>
        <p:nvSpPr>
          <p:cNvPr id="162" name="Google Shape;162;g11ec636f975_0_95"/>
          <p:cNvSpPr txBox="1"/>
          <p:nvPr/>
        </p:nvSpPr>
        <p:spPr>
          <a:xfrm>
            <a:off x="7090117" y="8537079"/>
            <a:ext cx="9166052" cy="533489"/>
          </a:xfrm>
          <a:prstGeom prst="rect">
            <a:avLst/>
          </a:prstGeom>
          <a:noFill/>
          <a:ln>
            <a:noFill/>
          </a:ln>
        </p:spPr>
        <p:txBody>
          <a:bodyPr spcFirstLastPara="1" wrap="square" lIns="121900" tIns="60933" rIns="121900" bIns="60933" anchor="t" anchorCtr="0">
            <a:spAutoFit/>
          </a:bodyPr>
          <a:lstStyle/>
          <a:p>
            <a:pPr algn="l" defTabSz="1219170" rtl="0">
              <a:buClr>
                <a:srgbClr val="000000"/>
              </a:buClr>
              <a:defRPr/>
            </a:pPr>
            <a:r>
              <a:rPr lang="en-US" sz="2667"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Calibri"/>
              </a:rPr>
              <a:t>Credit: Prince George’s County Memorial Library System </a:t>
            </a:r>
            <a:endParaRPr sz="1867" dirty="0">
              <a:solidFill>
                <a:srgbClr val="000000"/>
              </a:solidFill>
              <a:latin typeface="Open Sans" panose="020B0606030504020204" pitchFamily="34" charset="0"/>
              <a:ea typeface="+mn-ea"/>
              <a:cs typeface="Open Sans" panose="020B0606030504020204" pitchFamily="34" charset="0"/>
              <a:sym typeface="Arial"/>
            </a:endParaRPr>
          </a:p>
        </p:txBody>
      </p:sp>
    </p:spTree>
    <p:extLst>
      <p:ext uri="{BB962C8B-B14F-4D97-AF65-F5344CB8AC3E}">
        <p14:creationId xmlns:p14="http://schemas.microsoft.com/office/powerpoint/2010/main" val="37570473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3" name="Google Shape;133;g11ec636f975_0_518"/>
          <p:cNvSpPr txBox="1"/>
          <p:nvPr/>
        </p:nvSpPr>
        <p:spPr>
          <a:xfrm>
            <a:off x="529255" y="3738384"/>
            <a:ext cx="6564933" cy="2462172"/>
          </a:xfrm>
          <a:prstGeom prst="rect">
            <a:avLst/>
          </a:prstGeom>
          <a:noFill/>
          <a:ln>
            <a:noFill/>
          </a:ln>
        </p:spPr>
        <p:txBody>
          <a:bodyPr spcFirstLastPara="1" wrap="square" lIns="121900" tIns="121900" rIns="121900" bIns="121900" anchor="t" anchorCtr="0">
            <a:spAutoFit/>
          </a:bodyPr>
          <a:lstStyle/>
          <a:p>
            <a:pPr algn="l" defTabSz="1219170" rtl="0">
              <a:buClr>
                <a:srgbClr val="000000"/>
              </a:buClr>
              <a:defRPr/>
            </a:pPr>
            <a:r>
              <a:rPr lang="en-US" sz="4800" dirty="0">
                <a:solidFill>
                  <a:schemeClr val="bg1"/>
                </a:solidFill>
                <a:latin typeface="Open Sans" panose="020B0606030504020204" pitchFamily="34" charset="0"/>
                <a:ea typeface="Open Sans" panose="020B0606030504020204" pitchFamily="34" charset="0"/>
                <a:cs typeface="Open Sans" panose="020B0606030504020204" pitchFamily="34" charset="0"/>
              </a:rPr>
              <a:t>"Facilitating STEM requires subject matter expertise" </a:t>
            </a:r>
            <a:endParaRPr sz="48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pic>
        <p:nvPicPr>
          <p:cNvPr id="2" name="object 2">
            <a:extLst>
              <a:ext uri="{FF2B5EF4-FFF2-40B4-BE49-F238E27FC236}">
                <a16:creationId xmlns:a16="http://schemas.microsoft.com/office/drawing/2014/main" id="{D9ECD7DA-9611-7A8E-DEE6-6507D9FBA46C}"/>
              </a:ext>
            </a:extLst>
          </p:cNvPr>
          <p:cNvPicPr/>
          <p:nvPr/>
        </p:nvPicPr>
        <p:blipFill>
          <a:blip r:embed="rId3" cstate="print"/>
          <a:stretch>
            <a:fillRect/>
          </a:stretch>
        </p:blipFill>
        <p:spPr>
          <a:xfrm>
            <a:off x="1" y="0"/>
            <a:ext cx="7998129" cy="2667000"/>
          </a:xfrm>
          <a:prstGeom prst="rect">
            <a:avLst/>
          </a:prstGeom>
        </p:spPr>
      </p:pic>
      <p:sp>
        <p:nvSpPr>
          <p:cNvPr id="3" name="Google Shape;132;g11ec636f975_0_518">
            <a:extLst>
              <a:ext uri="{FF2B5EF4-FFF2-40B4-BE49-F238E27FC236}">
                <a16:creationId xmlns:a16="http://schemas.microsoft.com/office/drawing/2014/main" id="{49E7E187-A790-1580-D7FB-B87A58E6B00A}"/>
              </a:ext>
            </a:extLst>
          </p:cNvPr>
          <p:cNvSpPr txBox="1"/>
          <p:nvPr/>
        </p:nvSpPr>
        <p:spPr>
          <a:xfrm>
            <a:off x="532243" y="1071384"/>
            <a:ext cx="6283600" cy="1066855"/>
          </a:xfrm>
          <a:prstGeom prst="rect">
            <a:avLst/>
          </a:prstGeom>
          <a:noFill/>
          <a:ln>
            <a:noFill/>
          </a:ln>
        </p:spPr>
        <p:txBody>
          <a:bodyPr spcFirstLastPara="1" wrap="square" lIns="121900" tIns="121900" rIns="121900" bIns="121900" anchor="t" anchorCtr="0">
            <a:spAutoFit/>
          </a:bodyPr>
          <a:lstStyle/>
          <a:p>
            <a:pPr algn="l" defTabSz="1219170" rtl="0">
              <a:buClr>
                <a:srgbClr val="000000"/>
              </a:buClr>
              <a:defRPr/>
            </a:pPr>
            <a:r>
              <a:rPr lang="en-US" sz="5333" dirty="0">
                <a:solidFill>
                  <a:srgbClr val="000000"/>
                </a:solidFill>
                <a:latin typeface="Decoy Medium" panose="02080003040304020404" pitchFamily="18" charset="77"/>
                <a:ea typeface="Calibri"/>
                <a:cs typeface="Calibri"/>
                <a:sym typeface="Calibri"/>
              </a:rPr>
              <a:t>Fact or Fiction?</a:t>
            </a:r>
            <a:endParaRPr sz="5333" dirty="0">
              <a:solidFill>
                <a:srgbClr val="000000"/>
              </a:solidFill>
              <a:latin typeface="Decoy Medium" panose="02080003040304020404" pitchFamily="18" charset="77"/>
              <a:ea typeface="Calibri"/>
              <a:cs typeface="Calibri"/>
              <a:sym typeface="Calibri"/>
            </a:endParaRPr>
          </a:p>
        </p:txBody>
      </p:sp>
      <p:pic>
        <p:nvPicPr>
          <p:cNvPr id="5" name="Picture 4" descr="A person playing a piano&#10;&#10;Description automatically generated with low confidence">
            <a:extLst>
              <a:ext uri="{FF2B5EF4-FFF2-40B4-BE49-F238E27FC236}">
                <a16:creationId xmlns:a16="http://schemas.microsoft.com/office/drawing/2014/main" id="{96B407B7-D866-3201-8DBA-B488457DE893}"/>
              </a:ext>
            </a:extLst>
          </p:cNvPr>
          <p:cNvPicPr>
            <a:picLocks noChangeAspect="1"/>
          </p:cNvPicPr>
          <p:nvPr/>
        </p:nvPicPr>
        <p:blipFill rotWithShape="1">
          <a:blip r:embed="rId4">
            <a:extLst>
              <a:ext uri="{28A0092B-C50C-407E-A947-70E740481C1C}">
                <a14:useLocalDpi xmlns:a14="http://schemas.microsoft.com/office/drawing/2010/main" val="0"/>
              </a:ext>
            </a:extLst>
          </a:blip>
          <a:srcRect t="43742" b="25259"/>
          <a:stretch/>
        </p:blipFill>
        <p:spPr>
          <a:xfrm>
            <a:off x="7990658" y="4782613"/>
            <a:ext cx="8265339" cy="4361388"/>
          </a:xfrm>
          <a:prstGeom prst="rect">
            <a:avLst/>
          </a:prstGeom>
        </p:spPr>
      </p:pic>
      <p:pic>
        <p:nvPicPr>
          <p:cNvPr id="7" name="Picture 6" descr="A group of people sitting on a stage&#10;&#10;Description automatically generated with medium confidence">
            <a:extLst>
              <a:ext uri="{FF2B5EF4-FFF2-40B4-BE49-F238E27FC236}">
                <a16:creationId xmlns:a16="http://schemas.microsoft.com/office/drawing/2014/main" id="{7CBAFA6E-5020-7F38-9815-B75F506B6F8F}"/>
              </a:ext>
            </a:extLst>
          </p:cNvPr>
          <p:cNvPicPr>
            <a:picLocks noChangeAspect="1"/>
          </p:cNvPicPr>
          <p:nvPr/>
        </p:nvPicPr>
        <p:blipFill rotWithShape="1">
          <a:blip r:embed="rId5">
            <a:extLst>
              <a:ext uri="{28A0092B-C50C-407E-A947-70E740481C1C}">
                <a14:useLocalDpi xmlns:a14="http://schemas.microsoft.com/office/drawing/2010/main" val="0"/>
              </a:ext>
            </a:extLst>
          </a:blip>
          <a:srcRect t="17195"/>
          <a:stretch/>
        </p:blipFill>
        <p:spPr>
          <a:xfrm>
            <a:off x="7990659" y="-1"/>
            <a:ext cx="8265340" cy="4782613"/>
          </a:xfrm>
          <a:prstGeom prst="rect">
            <a:avLst/>
          </a:prstGeom>
        </p:spPr>
      </p:pic>
    </p:spTree>
    <p:extLst>
      <p:ext uri="{BB962C8B-B14F-4D97-AF65-F5344CB8AC3E}">
        <p14:creationId xmlns:p14="http://schemas.microsoft.com/office/powerpoint/2010/main" val="17959403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2" name="Google Shape;169;g11ec636f975_0_37" descr="A picture containing toy, doll, bedroom, room&#10;&#10;Description automatically generated">
            <a:extLst>
              <a:ext uri="{FF2B5EF4-FFF2-40B4-BE49-F238E27FC236}">
                <a16:creationId xmlns:a16="http://schemas.microsoft.com/office/drawing/2014/main" id="{24E08AA4-62A4-8D92-E904-523093BE97B2}"/>
              </a:ext>
            </a:extLst>
          </p:cNvPr>
          <p:cNvPicPr preferRelativeResize="0"/>
          <p:nvPr/>
        </p:nvPicPr>
        <p:blipFill rotWithShape="1">
          <a:blip r:embed="rId3">
            <a:alphaModFix/>
          </a:blip>
          <a:srcRect l="6428"/>
          <a:stretch/>
        </p:blipFill>
        <p:spPr>
          <a:xfrm>
            <a:off x="0" y="-22412"/>
            <a:ext cx="10721416" cy="9166412"/>
          </a:xfrm>
          <a:prstGeom prst="rect">
            <a:avLst/>
          </a:prstGeom>
          <a:noFill/>
          <a:ln>
            <a:noFill/>
          </a:ln>
        </p:spPr>
      </p:pic>
      <p:sp>
        <p:nvSpPr>
          <p:cNvPr id="3" name="Google Shape;168;g11ec636f975_0_37">
            <a:extLst>
              <a:ext uri="{FF2B5EF4-FFF2-40B4-BE49-F238E27FC236}">
                <a16:creationId xmlns:a16="http://schemas.microsoft.com/office/drawing/2014/main" id="{AFA60CE4-7F25-87A2-8B0B-68C79CE00137}"/>
              </a:ext>
            </a:extLst>
          </p:cNvPr>
          <p:cNvSpPr txBox="1"/>
          <p:nvPr/>
        </p:nvSpPr>
        <p:spPr>
          <a:xfrm>
            <a:off x="0" y="7399606"/>
            <a:ext cx="3623212" cy="2658740"/>
          </a:xfrm>
          <a:prstGeom prst="rect">
            <a:avLst/>
          </a:prstGeom>
          <a:noFill/>
          <a:ln>
            <a:noFill/>
          </a:ln>
        </p:spPr>
        <p:txBody>
          <a:bodyPr spcFirstLastPara="1" wrap="square" lIns="121900" tIns="60933" rIns="121900" bIns="60933" anchor="ctr" anchorCtr="0">
            <a:noAutofit/>
          </a:bodyPr>
          <a:lstStyle/>
          <a:p>
            <a:pPr algn="l" defTabSz="1219170" rtl="0">
              <a:lnSpc>
                <a:spcPct val="90000"/>
              </a:lnSpc>
              <a:buClr>
                <a:srgbClr val="000000"/>
              </a:buClr>
              <a:buSzPts val="1200"/>
              <a:defRPr/>
            </a:pPr>
            <a:r>
              <a:rPr lang="en-US" sz="1600" b="1" dirty="0">
                <a:solidFill>
                  <a:srgbClr val="000000"/>
                </a:solidFill>
                <a:latin typeface="Calibri"/>
                <a:ea typeface="Calibri"/>
                <a:cs typeface="Calibri"/>
                <a:sym typeface="Calibri"/>
              </a:rPr>
              <a:t>Illustration by Kevan Mills. Credit: Space Science Institute</a:t>
            </a:r>
            <a:endParaRPr sz="1867" dirty="0">
              <a:solidFill>
                <a:srgbClr val="000000"/>
              </a:solidFill>
              <a:latin typeface="Arial"/>
              <a:ea typeface="+mn-ea"/>
              <a:cs typeface="Arial"/>
              <a:sym typeface="Arial"/>
            </a:endParaRPr>
          </a:p>
        </p:txBody>
      </p:sp>
      <p:sp>
        <p:nvSpPr>
          <p:cNvPr id="4" name="Google Shape;176;g11ec636f975_0_43">
            <a:extLst>
              <a:ext uri="{FF2B5EF4-FFF2-40B4-BE49-F238E27FC236}">
                <a16:creationId xmlns:a16="http://schemas.microsoft.com/office/drawing/2014/main" id="{D148862D-F0CA-781F-F49C-B5798DBBC1DE}"/>
              </a:ext>
            </a:extLst>
          </p:cNvPr>
          <p:cNvSpPr txBox="1"/>
          <p:nvPr/>
        </p:nvSpPr>
        <p:spPr>
          <a:xfrm>
            <a:off x="10962507" y="570400"/>
            <a:ext cx="4953001" cy="2922400"/>
          </a:xfrm>
          <a:prstGeom prst="rect">
            <a:avLst/>
          </a:prstGeom>
          <a:noFill/>
          <a:ln>
            <a:noFill/>
          </a:ln>
        </p:spPr>
        <p:txBody>
          <a:bodyPr spcFirstLastPara="1" wrap="square" lIns="121900" tIns="60933" rIns="121900" bIns="60933" anchor="ctr" anchorCtr="0">
            <a:noAutofit/>
          </a:bodyPr>
          <a:lstStyle/>
          <a:p>
            <a:pPr algn="l" defTabSz="1219170" rtl="0">
              <a:lnSpc>
                <a:spcPct val="90000"/>
              </a:lnSpc>
              <a:buClr>
                <a:srgbClr val="000000"/>
              </a:buClr>
              <a:buSzPts val="4800"/>
              <a:defRPr/>
            </a:pPr>
            <a:r>
              <a:rPr lang="en-US" sz="6400" b="1" i="1" dirty="0">
                <a:solidFill>
                  <a:schemeClr val="bg1"/>
                </a:solidFill>
                <a:latin typeface="Calibri"/>
                <a:ea typeface="Calibri"/>
                <a:cs typeface="Calibri"/>
                <a:sym typeface="Calibri"/>
              </a:rPr>
              <a:t>What do you notice about this image?</a:t>
            </a:r>
            <a:endParaRPr sz="1867" dirty="0">
              <a:solidFill>
                <a:schemeClr val="bg1"/>
              </a:solidFill>
              <a:latin typeface="Arial"/>
              <a:ea typeface="+mn-ea"/>
              <a:cs typeface="Arial"/>
              <a:sym typeface="Arial"/>
            </a:endParaRPr>
          </a:p>
        </p:txBody>
      </p:sp>
      <p:sp>
        <p:nvSpPr>
          <p:cNvPr id="5" name="Google Shape;178;g11ec636f975_0_43">
            <a:extLst>
              <a:ext uri="{FF2B5EF4-FFF2-40B4-BE49-F238E27FC236}">
                <a16:creationId xmlns:a16="http://schemas.microsoft.com/office/drawing/2014/main" id="{5548614A-66CD-4EE1-391B-60C0A205885A}"/>
              </a:ext>
            </a:extLst>
          </p:cNvPr>
          <p:cNvSpPr txBox="1"/>
          <p:nvPr/>
        </p:nvSpPr>
        <p:spPr>
          <a:xfrm>
            <a:off x="10962507" y="3720401"/>
            <a:ext cx="5194093" cy="1930800"/>
          </a:xfrm>
          <a:prstGeom prst="rect">
            <a:avLst/>
          </a:prstGeom>
          <a:noFill/>
          <a:ln>
            <a:noFill/>
          </a:ln>
        </p:spPr>
        <p:txBody>
          <a:bodyPr spcFirstLastPara="1" wrap="square" lIns="121900" tIns="60933" rIns="121900" bIns="60933" anchor="ctr" anchorCtr="0">
            <a:noAutofit/>
          </a:bodyPr>
          <a:lstStyle/>
          <a:p>
            <a:pPr algn="l" defTabSz="1219170" rtl="0">
              <a:lnSpc>
                <a:spcPct val="90000"/>
              </a:lnSpc>
              <a:buClr>
                <a:srgbClr val="000000"/>
              </a:buClr>
              <a:buSzPts val="3000"/>
              <a:defRPr/>
            </a:pPr>
            <a:r>
              <a:rPr lang="en-US" sz="4800" b="1" i="1" dirty="0">
                <a:solidFill>
                  <a:schemeClr val="bg1"/>
                </a:solidFill>
                <a:latin typeface="Calibri"/>
                <a:ea typeface="Calibri"/>
                <a:cs typeface="Calibri"/>
                <a:sym typeface="Calibri"/>
              </a:rPr>
              <a:t>Sage on the Stage</a:t>
            </a:r>
          </a:p>
        </p:txBody>
      </p:sp>
      <p:sp>
        <p:nvSpPr>
          <p:cNvPr id="7" name="TextBox 6">
            <a:extLst>
              <a:ext uri="{FF2B5EF4-FFF2-40B4-BE49-F238E27FC236}">
                <a16:creationId xmlns:a16="http://schemas.microsoft.com/office/drawing/2014/main" id="{A926F086-C732-D18B-2A48-CC3A16EE5347}"/>
              </a:ext>
            </a:extLst>
          </p:cNvPr>
          <p:cNvSpPr txBox="1"/>
          <p:nvPr/>
        </p:nvSpPr>
        <p:spPr>
          <a:xfrm>
            <a:off x="10962507" y="6011934"/>
            <a:ext cx="4596361" cy="1089529"/>
          </a:xfrm>
          <a:prstGeom prst="rect">
            <a:avLst/>
          </a:prstGeom>
          <a:noFill/>
        </p:spPr>
        <p:txBody>
          <a:bodyPr wrap="square">
            <a:spAutoFit/>
          </a:bodyPr>
          <a:lstStyle/>
          <a:p>
            <a:pPr algn="l" defTabSz="1219170" rtl="0">
              <a:lnSpc>
                <a:spcPct val="90000"/>
              </a:lnSpc>
              <a:buClr>
                <a:srgbClr val="000000"/>
              </a:buClr>
              <a:buSzPts val="4800"/>
              <a:defRPr/>
            </a:pPr>
            <a:r>
              <a:rPr lang="en-US" sz="3600" i="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a:rPr>
              <a:t>Have you ever had an experience like this?</a:t>
            </a:r>
            <a:endParaRPr lang="en-US" sz="1200" i="1" dirty="0">
              <a:solidFill>
                <a:schemeClr val="bg1"/>
              </a:solidFill>
              <a:latin typeface="Open Sans" panose="020B0606030504020204" pitchFamily="34" charset="0"/>
              <a:ea typeface="+mn-ea"/>
              <a:cs typeface="Open Sans" panose="020B0606030504020204" pitchFamily="34" charset="0"/>
              <a:sym typeface="Arial"/>
            </a:endParaRPr>
          </a:p>
        </p:txBody>
      </p:sp>
    </p:spTree>
    <p:extLst>
      <p:ext uri="{BB962C8B-B14F-4D97-AF65-F5344CB8AC3E}">
        <p14:creationId xmlns:p14="http://schemas.microsoft.com/office/powerpoint/2010/main" val="123961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2" name="Google Shape;184;g11ec636f975_0_51" descr="A picture containing bedroom, room, clock&#10;&#10;Description automatically generated">
            <a:extLst>
              <a:ext uri="{FF2B5EF4-FFF2-40B4-BE49-F238E27FC236}">
                <a16:creationId xmlns:a16="http://schemas.microsoft.com/office/drawing/2014/main" id="{0588F0F3-9EC0-2D0A-34AB-543F2C0C83D1}"/>
              </a:ext>
            </a:extLst>
          </p:cNvPr>
          <p:cNvPicPr preferRelativeResize="0"/>
          <p:nvPr/>
        </p:nvPicPr>
        <p:blipFill rotWithShape="1">
          <a:blip r:embed="rId3">
            <a:alphaModFix/>
          </a:blip>
          <a:srcRect l="6099"/>
          <a:stretch/>
        </p:blipFill>
        <p:spPr>
          <a:xfrm>
            <a:off x="0" y="0"/>
            <a:ext cx="10732860" cy="9144000"/>
          </a:xfrm>
          <a:prstGeom prst="rect">
            <a:avLst/>
          </a:prstGeom>
          <a:noFill/>
          <a:ln>
            <a:noFill/>
          </a:ln>
        </p:spPr>
      </p:pic>
      <p:sp>
        <p:nvSpPr>
          <p:cNvPr id="3" name="Google Shape;168;g11ec636f975_0_37">
            <a:extLst>
              <a:ext uri="{FF2B5EF4-FFF2-40B4-BE49-F238E27FC236}">
                <a16:creationId xmlns:a16="http://schemas.microsoft.com/office/drawing/2014/main" id="{504FAF79-0C70-622F-DBC1-4918C46A2187}"/>
              </a:ext>
            </a:extLst>
          </p:cNvPr>
          <p:cNvSpPr txBox="1"/>
          <p:nvPr/>
        </p:nvSpPr>
        <p:spPr>
          <a:xfrm>
            <a:off x="0" y="7399606"/>
            <a:ext cx="3623212" cy="2658740"/>
          </a:xfrm>
          <a:prstGeom prst="rect">
            <a:avLst/>
          </a:prstGeom>
          <a:noFill/>
          <a:ln>
            <a:noFill/>
          </a:ln>
        </p:spPr>
        <p:txBody>
          <a:bodyPr spcFirstLastPara="1" wrap="square" lIns="121900" tIns="60933" rIns="121900" bIns="60933" anchor="ctr" anchorCtr="0">
            <a:noAutofit/>
          </a:bodyPr>
          <a:lstStyle/>
          <a:p>
            <a:pPr algn="l" defTabSz="1219170" rtl="0">
              <a:lnSpc>
                <a:spcPct val="90000"/>
              </a:lnSpc>
              <a:buClr>
                <a:srgbClr val="000000"/>
              </a:buClr>
              <a:buSzPts val="1200"/>
              <a:defRPr/>
            </a:pPr>
            <a:r>
              <a:rPr lang="en-US" sz="1600" b="1" dirty="0">
                <a:solidFill>
                  <a:schemeClr val="bg1"/>
                </a:solidFill>
                <a:latin typeface="Calibri"/>
                <a:ea typeface="Calibri"/>
                <a:cs typeface="Calibri"/>
                <a:sym typeface="Calibri"/>
              </a:rPr>
              <a:t>Illustration by Kevan Mills. Credit: Space Science Institute</a:t>
            </a:r>
            <a:endParaRPr sz="1867" dirty="0">
              <a:solidFill>
                <a:schemeClr val="bg1"/>
              </a:solidFill>
              <a:latin typeface="Arial"/>
              <a:ea typeface="+mn-ea"/>
              <a:cs typeface="Arial"/>
              <a:sym typeface="Arial"/>
            </a:endParaRPr>
          </a:p>
        </p:txBody>
      </p:sp>
      <p:sp>
        <p:nvSpPr>
          <p:cNvPr id="4" name="Google Shape;176;g11ec636f975_0_43">
            <a:extLst>
              <a:ext uri="{FF2B5EF4-FFF2-40B4-BE49-F238E27FC236}">
                <a16:creationId xmlns:a16="http://schemas.microsoft.com/office/drawing/2014/main" id="{A419EECD-354A-5186-92C9-FA8C2A31A7AA}"/>
              </a:ext>
            </a:extLst>
          </p:cNvPr>
          <p:cNvSpPr txBox="1"/>
          <p:nvPr/>
        </p:nvSpPr>
        <p:spPr>
          <a:xfrm>
            <a:off x="10962507" y="570400"/>
            <a:ext cx="4953001" cy="2922400"/>
          </a:xfrm>
          <a:prstGeom prst="rect">
            <a:avLst/>
          </a:prstGeom>
          <a:noFill/>
          <a:ln>
            <a:noFill/>
          </a:ln>
        </p:spPr>
        <p:txBody>
          <a:bodyPr spcFirstLastPara="1" wrap="square" lIns="121900" tIns="60933" rIns="121900" bIns="60933" anchor="ctr" anchorCtr="0">
            <a:noAutofit/>
          </a:bodyPr>
          <a:lstStyle/>
          <a:p>
            <a:pPr algn="l" defTabSz="1219170" rtl="0">
              <a:lnSpc>
                <a:spcPct val="90000"/>
              </a:lnSpc>
              <a:buClr>
                <a:srgbClr val="000000"/>
              </a:buClr>
              <a:buSzPts val="4800"/>
              <a:defRPr/>
            </a:pPr>
            <a:r>
              <a:rPr lang="en-US" sz="6400" b="1" i="1" dirty="0">
                <a:solidFill>
                  <a:schemeClr val="bg1"/>
                </a:solidFill>
                <a:latin typeface="Calibri"/>
                <a:ea typeface="Calibri"/>
                <a:cs typeface="Calibri"/>
                <a:sym typeface="Calibri"/>
              </a:rPr>
              <a:t>What do you notice about this image?</a:t>
            </a:r>
            <a:endParaRPr sz="1867" dirty="0">
              <a:solidFill>
                <a:schemeClr val="bg1"/>
              </a:solidFill>
              <a:latin typeface="Arial"/>
              <a:ea typeface="+mn-ea"/>
              <a:cs typeface="Arial"/>
              <a:sym typeface="Arial"/>
            </a:endParaRPr>
          </a:p>
        </p:txBody>
      </p:sp>
      <p:sp>
        <p:nvSpPr>
          <p:cNvPr id="5" name="Google Shape;178;g11ec636f975_0_43">
            <a:extLst>
              <a:ext uri="{FF2B5EF4-FFF2-40B4-BE49-F238E27FC236}">
                <a16:creationId xmlns:a16="http://schemas.microsoft.com/office/drawing/2014/main" id="{86150951-FB04-63FE-73F2-6ABA0DF5DCFC}"/>
              </a:ext>
            </a:extLst>
          </p:cNvPr>
          <p:cNvSpPr txBox="1"/>
          <p:nvPr/>
        </p:nvSpPr>
        <p:spPr>
          <a:xfrm>
            <a:off x="10962507" y="3888764"/>
            <a:ext cx="5194093" cy="1930800"/>
          </a:xfrm>
          <a:prstGeom prst="rect">
            <a:avLst/>
          </a:prstGeom>
          <a:noFill/>
          <a:ln>
            <a:noFill/>
          </a:ln>
        </p:spPr>
        <p:txBody>
          <a:bodyPr spcFirstLastPara="1" wrap="square" lIns="121900" tIns="60933" rIns="121900" bIns="60933" anchor="ctr" anchorCtr="0">
            <a:noAutofit/>
          </a:bodyPr>
          <a:lstStyle/>
          <a:p>
            <a:pPr algn="l" defTabSz="1219170" rtl="0">
              <a:lnSpc>
                <a:spcPct val="90000"/>
              </a:lnSpc>
              <a:buClr>
                <a:srgbClr val="000000"/>
              </a:buClr>
              <a:buSzPts val="3000"/>
              <a:defRPr/>
            </a:pPr>
            <a:r>
              <a:rPr lang="en-US" sz="4800" b="1" i="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sym typeface="Calibri"/>
              </a:rPr>
              <a:t>Trivia Master</a:t>
            </a:r>
          </a:p>
          <a:p>
            <a:pPr algn="l" defTabSz="1219170" rtl="0">
              <a:lnSpc>
                <a:spcPct val="90000"/>
              </a:lnSpc>
              <a:buClr>
                <a:srgbClr val="000000"/>
              </a:buClr>
              <a:buSzPts val="3000"/>
              <a:defRPr/>
            </a:pPr>
            <a:r>
              <a:rPr lang="en-US" sz="3200" b="1" i="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sym typeface="Calibri"/>
              </a:rPr>
              <a:t>(or Initiation-Response-Evaluation )</a:t>
            </a:r>
          </a:p>
        </p:txBody>
      </p:sp>
    </p:spTree>
    <p:extLst>
      <p:ext uri="{BB962C8B-B14F-4D97-AF65-F5344CB8AC3E}">
        <p14:creationId xmlns:p14="http://schemas.microsoft.com/office/powerpoint/2010/main" val="2663142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2" name="Google Shape;184;g11ec636f975_0_51" descr="A picture containing bedroom, room, clock&#10;&#10;Description automatically generated">
            <a:extLst>
              <a:ext uri="{FF2B5EF4-FFF2-40B4-BE49-F238E27FC236}">
                <a16:creationId xmlns:a16="http://schemas.microsoft.com/office/drawing/2014/main" id="{0588F0F3-9EC0-2D0A-34AB-543F2C0C83D1}"/>
              </a:ext>
            </a:extLst>
          </p:cNvPr>
          <p:cNvPicPr preferRelativeResize="0"/>
          <p:nvPr/>
        </p:nvPicPr>
        <p:blipFill rotWithShape="1">
          <a:blip r:embed="rId3">
            <a:alphaModFix/>
          </a:blip>
          <a:srcRect l="6099"/>
          <a:stretch/>
        </p:blipFill>
        <p:spPr>
          <a:xfrm>
            <a:off x="0" y="0"/>
            <a:ext cx="10732860" cy="9144000"/>
          </a:xfrm>
          <a:prstGeom prst="rect">
            <a:avLst/>
          </a:prstGeom>
          <a:noFill/>
          <a:ln>
            <a:noFill/>
          </a:ln>
        </p:spPr>
      </p:pic>
      <p:sp>
        <p:nvSpPr>
          <p:cNvPr id="3" name="Google Shape;168;g11ec636f975_0_37">
            <a:extLst>
              <a:ext uri="{FF2B5EF4-FFF2-40B4-BE49-F238E27FC236}">
                <a16:creationId xmlns:a16="http://schemas.microsoft.com/office/drawing/2014/main" id="{504FAF79-0C70-622F-DBC1-4918C46A2187}"/>
              </a:ext>
            </a:extLst>
          </p:cNvPr>
          <p:cNvSpPr txBox="1"/>
          <p:nvPr/>
        </p:nvSpPr>
        <p:spPr>
          <a:xfrm>
            <a:off x="0" y="7399606"/>
            <a:ext cx="3623212" cy="2658740"/>
          </a:xfrm>
          <a:prstGeom prst="rect">
            <a:avLst/>
          </a:prstGeom>
          <a:noFill/>
          <a:ln>
            <a:noFill/>
          </a:ln>
        </p:spPr>
        <p:txBody>
          <a:bodyPr spcFirstLastPara="1" wrap="square" lIns="121900" tIns="60933" rIns="121900" bIns="60933" anchor="ctr" anchorCtr="0">
            <a:noAutofit/>
          </a:bodyPr>
          <a:lstStyle/>
          <a:p>
            <a:pPr algn="l" defTabSz="1219170" rtl="0">
              <a:lnSpc>
                <a:spcPct val="90000"/>
              </a:lnSpc>
              <a:buClr>
                <a:srgbClr val="000000"/>
              </a:buClr>
              <a:buSzPts val="1200"/>
              <a:defRPr/>
            </a:pPr>
            <a:r>
              <a:rPr lang="en-US" sz="1600" b="1" dirty="0">
                <a:solidFill>
                  <a:schemeClr val="bg1"/>
                </a:solidFill>
                <a:latin typeface="Calibri"/>
                <a:ea typeface="Calibri"/>
                <a:cs typeface="Calibri"/>
                <a:sym typeface="Calibri"/>
              </a:rPr>
              <a:t>Illustration by Kevan Mills. Credit: Space Science Institute</a:t>
            </a:r>
            <a:endParaRPr sz="1867" dirty="0">
              <a:solidFill>
                <a:schemeClr val="bg1"/>
              </a:solidFill>
              <a:latin typeface="Arial"/>
              <a:ea typeface="+mn-ea"/>
              <a:cs typeface="Arial"/>
              <a:sym typeface="Arial"/>
            </a:endParaRPr>
          </a:p>
        </p:txBody>
      </p:sp>
      <p:sp>
        <p:nvSpPr>
          <p:cNvPr id="5" name="Google Shape;178;g11ec636f975_0_43">
            <a:extLst>
              <a:ext uri="{FF2B5EF4-FFF2-40B4-BE49-F238E27FC236}">
                <a16:creationId xmlns:a16="http://schemas.microsoft.com/office/drawing/2014/main" id="{86150951-FB04-63FE-73F2-6ABA0DF5DCFC}"/>
              </a:ext>
            </a:extLst>
          </p:cNvPr>
          <p:cNvSpPr txBox="1"/>
          <p:nvPr/>
        </p:nvSpPr>
        <p:spPr>
          <a:xfrm>
            <a:off x="10962507" y="381626"/>
            <a:ext cx="5194093" cy="1930800"/>
          </a:xfrm>
          <a:prstGeom prst="rect">
            <a:avLst/>
          </a:prstGeom>
          <a:noFill/>
          <a:ln>
            <a:noFill/>
          </a:ln>
        </p:spPr>
        <p:txBody>
          <a:bodyPr spcFirstLastPara="1" wrap="square" lIns="121900" tIns="60933" rIns="121900" bIns="60933" anchor="ctr" anchorCtr="0">
            <a:noAutofit/>
          </a:bodyPr>
          <a:lstStyle/>
          <a:p>
            <a:pPr algn="l" defTabSz="1219170" rtl="0">
              <a:lnSpc>
                <a:spcPct val="90000"/>
              </a:lnSpc>
              <a:buClr>
                <a:srgbClr val="000000"/>
              </a:buClr>
              <a:buSzPts val="3000"/>
              <a:defRPr/>
            </a:pPr>
            <a:r>
              <a:rPr lang="en-US" sz="4800" b="1" i="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sym typeface="Calibri"/>
              </a:rPr>
              <a:t>Trivia Master</a:t>
            </a:r>
          </a:p>
          <a:p>
            <a:pPr algn="l" defTabSz="1219170" rtl="0">
              <a:lnSpc>
                <a:spcPct val="90000"/>
              </a:lnSpc>
              <a:buClr>
                <a:srgbClr val="000000"/>
              </a:buClr>
              <a:buSzPts val="3000"/>
              <a:defRPr/>
            </a:pPr>
            <a:r>
              <a:rPr lang="en-US" sz="3200" b="1" i="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sym typeface="Calibri"/>
              </a:rPr>
              <a:t>(or Initiation-Response-Evaluation )</a:t>
            </a:r>
          </a:p>
        </p:txBody>
      </p:sp>
      <p:sp>
        <p:nvSpPr>
          <p:cNvPr id="7" name="object 6">
            <a:extLst>
              <a:ext uri="{FF2B5EF4-FFF2-40B4-BE49-F238E27FC236}">
                <a16:creationId xmlns:a16="http://schemas.microsoft.com/office/drawing/2014/main" id="{065EE411-21BD-FFFA-B736-BAC2600090B7}"/>
              </a:ext>
            </a:extLst>
          </p:cNvPr>
          <p:cNvSpPr txBox="1"/>
          <p:nvPr/>
        </p:nvSpPr>
        <p:spPr>
          <a:xfrm>
            <a:off x="10962507" y="3570277"/>
            <a:ext cx="4611357" cy="2137252"/>
          </a:xfrm>
          <a:prstGeom prst="rect">
            <a:avLst/>
          </a:prstGeom>
        </p:spPr>
        <p:txBody>
          <a:bodyPr vert="horz" wrap="square" lIns="0" tIns="0" rIns="0" bIns="0" rtlCol="0">
            <a:spAutoFit/>
          </a:bodyPr>
          <a:lstStyle/>
          <a:p>
            <a:pPr marL="304165" indent="-292100">
              <a:lnSpc>
                <a:spcPct val="150000"/>
              </a:lnSpc>
              <a:buClr>
                <a:srgbClr val="FAA61A"/>
              </a:buClr>
              <a:buSzPct val="120000"/>
              <a:buFont typeface="Wingdings"/>
              <a:buChar char=""/>
              <a:tabLst>
                <a:tab pos="304800" algn="l"/>
              </a:tabLst>
            </a:pPr>
            <a:r>
              <a:rPr lang="en-US" sz="3200" b="1" spc="-10" dirty="0">
                <a:solidFill>
                  <a:schemeClr val="bg1"/>
                </a:solidFill>
                <a:latin typeface="OpenSans-SemiBold"/>
                <a:cs typeface="OpenSans-SemiBold"/>
              </a:rPr>
              <a:t>Ask closed questions</a:t>
            </a:r>
          </a:p>
          <a:p>
            <a:pPr marL="304165" indent="-292100">
              <a:lnSpc>
                <a:spcPct val="150000"/>
              </a:lnSpc>
              <a:buClr>
                <a:srgbClr val="FAA61A"/>
              </a:buClr>
              <a:buSzPct val="120000"/>
              <a:buFont typeface="Wingdings"/>
              <a:buChar char=""/>
              <a:tabLst>
                <a:tab pos="304800" algn="l"/>
              </a:tabLst>
            </a:pPr>
            <a:r>
              <a:rPr lang="en-US" sz="3200" b="1" spc="-10" dirty="0">
                <a:solidFill>
                  <a:schemeClr val="bg1"/>
                </a:solidFill>
                <a:latin typeface="OpenSans-SemiBold"/>
                <a:cs typeface="OpenSans-SemiBold"/>
              </a:rPr>
              <a:t>Control discussion</a:t>
            </a:r>
          </a:p>
          <a:p>
            <a:pPr marL="304165" indent="-292100">
              <a:lnSpc>
                <a:spcPct val="150000"/>
              </a:lnSpc>
              <a:buClr>
                <a:srgbClr val="FAA61A"/>
              </a:buClr>
              <a:buSzPct val="120000"/>
              <a:buFont typeface="Wingdings"/>
              <a:buChar char=""/>
              <a:tabLst>
                <a:tab pos="304800" algn="l"/>
              </a:tabLst>
            </a:pPr>
            <a:r>
              <a:rPr lang="en-US" sz="3200" b="1" spc="-10" dirty="0">
                <a:solidFill>
                  <a:schemeClr val="bg1"/>
                </a:solidFill>
                <a:latin typeface="OpenSans-SemiBold"/>
                <a:cs typeface="OpenSans-SemiBold"/>
              </a:rPr>
              <a:t>Do majority of talking</a:t>
            </a:r>
            <a:endParaRPr sz="3200" dirty="0">
              <a:solidFill>
                <a:schemeClr val="bg1"/>
              </a:solidFill>
              <a:latin typeface="OpenSans-SemiBold"/>
              <a:cs typeface="OpenSans-SemiBold"/>
            </a:endParaRPr>
          </a:p>
        </p:txBody>
      </p:sp>
      <p:sp>
        <p:nvSpPr>
          <p:cNvPr id="8" name="Google Shape;193;g11ec636f975_0_57">
            <a:extLst>
              <a:ext uri="{FF2B5EF4-FFF2-40B4-BE49-F238E27FC236}">
                <a16:creationId xmlns:a16="http://schemas.microsoft.com/office/drawing/2014/main" id="{1D2A568F-3D5E-B710-6484-1F8640A9FB57}"/>
              </a:ext>
            </a:extLst>
          </p:cNvPr>
          <p:cNvSpPr txBox="1"/>
          <p:nvPr/>
        </p:nvSpPr>
        <p:spPr>
          <a:xfrm>
            <a:off x="10962507" y="2837526"/>
            <a:ext cx="4707913" cy="738609"/>
          </a:xfrm>
          <a:prstGeom prst="rect">
            <a:avLst/>
          </a:prstGeom>
          <a:noFill/>
          <a:ln>
            <a:noFill/>
          </a:ln>
        </p:spPr>
        <p:txBody>
          <a:bodyPr spcFirstLastPara="1" wrap="square" lIns="121900" tIns="60933" rIns="121900" bIns="60933" anchor="t" anchorCtr="0">
            <a:spAutoFit/>
          </a:bodyPr>
          <a:lstStyle/>
          <a:p>
            <a:pPr algn="l" defTabSz="1219170" rtl="0">
              <a:buClr>
                <a:srgbClr val="000000"/>
              </a:buClr>
              <a:defRPr/>
            </a:pP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a:rPr>
              <a:t>Facilitators</a:t>
            </a:r>
            <a:endParaRPr sz="1600" b="1" dirty="0">
              <a:solidFill>
                <a:schemeClr val="bg1"/>
              </a:solidFill>
              <a:latin typeface="Open Sans" panose="020B0606030504020204" pitchFamily="34" charset="0"/>
              <a:ea typeface="+mn-ea"/>
              <a:cs typeface="Open Sans" panose="020B0606030504020204" pitchFamily="34" charset="0"/>
              <a:sym typeface="Arial"/>
            </a:endParaRPr>
          </a:p>
        </p:txBody>
      </p:sp>
      <p:sp>
        <p:nvSpPr>
          <p:cNvPr id="9" name="object 6">
            <a:extLst>
              <a:ext uri="{FF2B5EF4-FFF2-40B4-BE49-F238E27FC236}">
                <a16:creationId xmlns:a16="http://schemas.microsoft.com/office/drawing/2014/main" id="{AC54AFFF-2D9C-0F20-9A10-E6AB18C51896}"/>
              </a:ext>
            </a:extLst>
          </p:cNvPr>
          <p:cNvSpPr txBox="1"/>
          <p:nvPr/>
        </p:nvSpPr>
        <p:spPr>
          <a:xfrm>
            <a:off x="10962507" y="6632706"/>
            <a:ext cx="5194093" cy="1723549"/>
          </a:xfrm>
          <a:prstGeom prst="rect">
            <a:avLst/>
          </a:prstGeom>
        </p:spPr>
        <p:txBody>
          <a:bodyPr vert="horz" wrap="square" lIns="0" tIns="0" rIns="0" bIns="0" rtlCol="0">
            <a:spAutoFit/>
          </a:bodyPr>
          <a:lstStyle/>
          <a:p>
            <a:pPr marL="304165" indent="-292100">
              <a:lnSpc>
                <a:spcPct val="150000"/>
              </a:lnSpc>
              <a:buClr>
                <a:srgbClr val="FAA61A"/>
              </a:buClr>
              <a:buSzPct val="120000"/>
              <a:buFont typeface="Wingdings"/>
              <a:buChar char=""/>
              <a:tabLst>
                <a:tab pos="304800" algn="l"/>
              </a:tabLst>
            </a:pPr>
            <a:r>
              <a:rPr lang="en-US" sz="3200" b="1" spc="-10" dirty="0">
                <a:solidFill>
                  <a:schemeClr val="bg1"/>
                </a:solidFill>
                <a:latin typeface="OpenSans-SemiBold"/>
                <a:cs typeface="OpenSans-SemiBold"/>
              </a:rPr>
              <a:t>Recall, list, recite, label</a:t>
            </a:r>
          </a:p>
          <a:p>
            <a:pPr marL="304165" indent="-292100">
              <a:buClr>
                <a:srgbClr val="FAA61A"/>
              </a:buClr>
              <a:buSzPct val="120000"/>
              <a:buFont typeface="Wingdings"/>
              <a:buChar char=""/>
              <a:tabLst>
                <a:tab pos="304800" algn="l"/>
              </a:tabLst>
            </a:pPr>
            <a:r>
              <a:rPr lang="en-US" sz="3200" b="1" spc="-10" dirty="0">
                <a:solidFill>
                  <a:schemeClr val="bg1"/>
                </a:solidFill>
                <a:latin typeface="OpenSans-SemiBold"/>
                <a:cs typeface="OpenSans-SemiBold"/>
              </a:rPr>
              <a:t>Rewarded for “correct” answers</a:t>
            </a:r>
          </a:p>
        </p:txBody>
      </p:sp>
      <p:sp>
        <p:nvSpPr>
          <p:cNvPr id="10" name="Google Shape;193;g11ec636f975_0_57">
            <a:extLst>
              <a:ext uri="{FF2B5EF4-FFF2-40B4-BE49-F238E27FC236}">
                <a16:creationId xmlns:a16="http://schemas.microsoft.com/office/drawing/2014/main" id="{FB74154D-E6C1-5EF7-A8C3-5CA903F19229}"/>
              </a:ext>
            </a:extLst>
          </p:cNvPr>
          <p:cNvSpPr txBox="1"/>
          <p:nvPr/>
        </p:nvSpPr>
        <p:spPr>
          <a:xfrm>
            <a:off x="10962507" y="6015921"/>
            <a:ext cx="4707913" cy="738609"/>
          </a:xfrm>
          <a:prstGeom prst="rect">
            <a:avLst/>
          </a:prstGeom>
          <a:noFill/>
          <a:ln>
            <a:noFill/>
          </a:ln>
        </p:spPr>
        <p:txBody>
          <a:bodyPr spcFirstLastPara="1" wrap="square" lIns="121900" tIns="60933" rIns="121900" bIns="60933" anchor="t" anchorCtr="0">
            <a:spAutoFit/>
          </a:bodyPr>
          <a:lstStyle/>
          <a:p>
            <a:pPr algn="l" defTabSz="1219170" rtl="0">
              <a:buClr>
                <a:srgbClr val="000000"/>
              </a:buClr>
              <a:defRPr/>
            </a:pPr>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a:rPr>
              <a:t>Patrons</a:t>
            </a:r>
            <a:endParaRPr sz="1600" b="1" dirty="0">
              <a:solidFill>
                <a:schemeClr val="bg1"/>
              </a:solidFill>
              <a:latin typeface="Open Sans" panose="020B0606030504020204" pitchFamily="34" charset="0"/>
              <a:ea typeface="+mn-ea"/>
              <a:cs typeface="Open Sans" panose="020B0606030504020204" pitchFamily="34" charset="0"/>
              <a:sym typeface="Arial"/>
            </a:endParaRPr>
          </a:p>
        </p:txBody>
      </p:sp>
    </p:spTree>
    <p:extLst>
      <p:ext uri="{BB962C8B-B14F-4D97-AF65-F5344CB8AC3E}">
        <p14:creationId xmlns:p14="http://schemas.microsoft.com/office/powerpoint/2010/main" val="10372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0" presetClass="path" presetSubtype="0" accel="50000" decel="50000" fill="hold" grpId="1" nodeType="afterEffect">
                                  <p:stCondLst>
                                    <p:cond delay="0"/>
                                  </p:stCondLst>
                                  <p:childTnLst>
                                    <p:animMotion origin="layout" path="M -2.03125E-6 -1.11022E-16 L 0.00166 -0.31962 " pathEditMode="relative" rAng="0" ptsTypes="AA">
                                      <p:cBhvr>
                                        <p:cTn id="10" dur="1000" fill="hold"/>
                                        <p:tgtEl>
                                          <p:spTgt spid="5"/>
                                        </p:tgtEl>
                                        <p:attrNameLst>
                                          <p:attrName>ppt_x</p:attrName>
                                          <p:attrName>ppt_y</p:attrName>
                                        </p:attrNameLst>
                                      </p:cBhvr>
                                      <p:rCtr x="78" y="-15990"/>
                                    </p:animMotion>
                                  </p:childTnLst>
                                </p:cTn>
                              </p:par>
                            </p:childTnLst>
                          </p:cTn>
                        </p:par>
                        <p:par>
                          <p:cTn id="11" fill="hold">
                            <p:stCondLst>
                              <p:cond delay="15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fade">
                                      <p:cBhvr>
                                        <p:cTn id="18" dur="500"/>
                                        <p:tgtEl>
                                          <p:spTgt spid="7">
                                            <p:txEl>
                                              <p:pRg st="0" end="0"/>
                                            </p:txEl>
                                          </p:spTgt>
                                        </p:tgtEl>
                                      </p:cBhvr>
                                    </p:animEffect>
                                  </p:childTnLst>
                                </p:cTn>
                              </p:par>
                            </p:childTnLst>
                          </p:cTn>
                        </p:par>
                        <p:par>
                          <p:cTn id="19" fill="hold">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fade">
                                      <p:cBhvr>
                                        <p:cTn id="22" dur="500"/>
                                        <p:tgtEl>
                                          <p:spTgt spid="7">
                                            <p:txEl>
                                              <p:pRg st="1" end="1"/>
                                            </p:txEl>
                                          </p:spTgt>
                                        </p:tgtEl>
                                      </p:cBhvr>
                                    </p:animEffect>
                                  </p:childTnLst>
                                </p:cTn>
                              </p:par>
                            </p:childTnLst>
                          </p:cTn>
                        </p:par>
                        <p:par>
                          <p:cTn id="23" fill="hold">
                            <p:stCondLst>
                              <p:cond delay="3000"/>
                            </p:stCondLst>
                            <p:childTnLst>
                              <p:par>
                                <p:cTn id="24" presetID="10" presetClass="entr" presetSubtype="0" fill="hold" grpId="0" nodeType="after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fade">
                                      <p:cBhvr>
                                        <p:cTn id="26" dur="500"/>
                                        <p:tgtEl>
                                          <p:spTgt spid="7">
                                            <p:txEl>
                                              <p:pRg st="2" end="2"/>
                                            </p:txEl>
                                          </p:spTgt>
                                        </p:tgtEl>
                                      </p:cBhvr>
                                    </p:animEffect>
                                  </p:childTnLst>
                                </p:cTn>
                              </p:par>
                            </p:childTnLst>
                          </p:cTn>
                        </p:par>
                        <p:par>
                          <p:cTn id="27" fill="hold">
                            <p:stCondLst>
                              <p:cond delay="3500"/>
                            </p:stCondLst>
                            <p:childTnLst>
                              <p:par>
                                <p:cTn id="28" presetID="10" presetClass="entr" presetSubtype="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par>
                          <p:cTn id="31" fill="hold">
                            <p:stCondLst>
                              <p:cond delay="4000"/>
                            </p:stCondLst>
                            <p:childTnLst>
                              <p:par>
                                <p:cTn id="32" presetID="10" presetClass="entr" presetSubtype="0" fill="hold" grpId="0" nodeType="afterEffect">
                                  <p:stCondLst>
                                    <p:cond delay="0"/>
                                  </p:stCondLst>
                                  <p:childTnLst>
                                    <p:set>
                                      <p:cBhvr>
                                        <p:cTn id="33" dur="1" fill="hold">
                                          <p:stCondLst>
                                            <p:cond delay="0"/>
                                          </p:stCondLst>
                                        </p:cTn>
                                        <p:tgtEl>
                                          <p:spTgt spid="9">
                                            <p:txEl>
                                              <p:pRg st="0" end="0"/>
                                            </p:txEl>
                                          </p:spTgt>
                                        </p:tgtEl>
                                        <p:attrNameLst>
                                          <p:attrName>style.visibility</p:attrName>
                                        </p:attrNameLst>
                                      </p:cBhvr>
                                      <p:to>
                                        <p:strVal val="visible"/>
                                      </p:to>
                                    </p:set>
                                    <p:animEffect transition="in" filter="fade">
                                      <p:cBhvr>
                                        <p:cTn id="34" dur="500"/>
                                        <p:tgtEl>
                                          <p:spTgt spid="9">
                                            <p:txEl>
                                              <p:pRg st="0" end="0"/>
                                            </p:txEl>
                                          </p:spTgt>
                                        </p:tgtEl>
                                      </p:cBhvr>
                                    </p:animEffect>
                                  </p:childTnLst>
                                </p:cTn>
                              </p:par>
                            </p:childTnLst>
                          </p:cTn>
                        </p:par>
                        <p:par>
                          <p:cTn id="35" fill="hold">
                            <p:stCondLst>
                              <p:cond delay="4500"/>
                            </p:stCondLst>
                            <p:childTnLst>
                              <p:par>
                                <p:cTn id="36" presetID="10" presetClass="entr" presetSubtype="0" fill="hold" grpId="0" nodeType="afterEffect">
                                  <p:stCondLst>
                                    <p:cond delay="0"/>
                                  </p:stCondLst>
                                  <p:childTnLst>
                                    <p:set>
                                      <p:cBhvr>
                                        <p:cTn id="37" dur="1" fill="hold">
                                          <p:stCondLst>
                                            <p:cond delay="0"/>
                                          </p:stCondLst>
                                        </p:cTn>
                                        <p:tgtEl>
                                          <p:spTgt spid="9">
                                            <p:txEl>
                                              <p:pRg st="1" end="1"/>
                                            </p:txEl>
                                          </p:spTgt>
                                        </p:tgtEl>
                                        <p:attrNameLst>
                                          <p:attrName>style.visibility</p:attrName>
                                        </p:attrNameLst>
                                      </p:cBhvr>
                                      <p:to>
                                        <p:strVal val="visible"/>
                                      </p:to>
                                    </p:set>
                                    <p:animEffect transition="in" filter="fade">
                                      <p:cBhvr>
                                        <p:cTn id="38"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uiExpand="1" build="p"/>
      <p:bldP spid="8" grpId="0"/>
      <p:bldP spid="9" grpId="0" build="p"/>
      <p:bldP spid="10"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6" name="Google Shape;207;g11ec636f975_0_104" descr="A picture containing text&#10;&#10;Description automatically generated">
            <a:extLst>
              <a:ext uri="{FF2B5EF4-FFF2-40B4-BE49-F238E27FC236}">
                <a16:creationId xmlns:a16="http://schemas.microsoft.com/office/drawing/2014/main" id="{177EEB26-9FE2-3EF0-341B-C74ED8C504C6}"/>
              </a:ext>
            </a:extLst>
          </p:cNvPr>
          <p:cNvPicPr preferRelativeResize="0"/>
          <p:nvPr/>
        </p:nvPicPr>
        <p:blipFill rotWithShape="1">
          <a:blip r:embed="rId3" cstate="email">
            <a:alphaModFix/>
            <a:extLst>
              <a:ext uri="{28A0092B-C50C-407E-A947-70E740481C1C}">
                <a14:useLocalDpi xmlns:a14="http://schemas.microsoft.com/office/drawing/2010/main"/>
              </a:ext>
            </a:extLst>
          </a:blip>
          <a:srcRect r="6774"/>
          <a:stretch/>
        </p:blipFill>
        <p:spPr>
          <a:xfrm>
            <a:off x="0" y="-50340"/>
            <a:ext cx="10714383" cy="9194340"/>
          </a:xfrm>
          <a:prstGeom prst="rect">
            <a:avLst/>
          </a:prstGeom>
          <a:noFill/>
          <a:ln>
            <a:noFill/>
          </a:ln>
        </p:spPr>
      </p:pic>
      <p:sp>
        <p:nvSpPr>
          <p:cNvPr id="3" name="Google Shape;168;g11ec636f975_0_37">
            <a:extLst>
              <a:ext uri="{FF2B5EF4-FFF2-40B4-BE49-F238E27FC236}">
                <a16:creationId xmlns:a16="http://schemas.microsoft.com/office/drawing/2014/main" id="{AFA60CE4-7F25-87A2-8B0B-68C79CE00137}"/>
              </a:ext>
            </a:extLst>
          </p:cNvPr>
          <p:cNvSpPr txBox="1"/>
          <p:nvPr/>
        </p:nvSpPr>
        <p:spPr>
          <a:xfrm>
            <a:off x="0" y="7399606"/>
            <a:ext cx="3623212" cy="2658740"/>
          </a:xfrm>
          <a:prstGeom prst="rect">
            <a:avLst/>
          </a:prstGeom>
          <a:noFill/>
          <a:ln>
            <a:noFill/>
          </a:ln>
        </p:spPr>
        <p:txBody>
          <a:bodyPr spcFirstLastPara="1" wrap="square" lIns="121900" tIns="60933" rIns="121900" bIns="60933" anchor="ctr" anchorCtr="0">
            <a:noAutofit/>
          </a:bodyPr>
          <a:lstStyle/>
          <a:p>
            <a:pPr algn="l" defTabSz="1219170" rtl="0">
              <a:lnSpc>
                <a:spcPct val="90000"/>
              </a:lnSpc>
              <a:buClr>
                <a:srgbClr val="000000"/>
              </a:buClr>
              <a:buSzPts val="1200"/>
              <a:defRPr/>
            </a:pPr>
            <a:r>
              <a:rPr lang="en-US" sz="1600" b="1" dirty="0">
                <a:solidFill>
                  <a:srgbClr val="000000"/>
                </a:solidFill>
                <a:latin typeface="Calibri"/>
                <a:ea typeface="Calibri"/>
                <a:cs typeface="Calibri"/>
                <a:sym typeface="Calibri"/>
              </a:rPr>
              <a:t>Illustration by Kevan Mills. Credit: Space Science Institute</a:t>
            </a:r>
            <a:endParaRPr sz="1867" dirty="0">
              <a:solidFill>
                <a:srgbClr val="000000"/>
              </a:solidFill>
              <a:latin typeface="Arial"/>
              <a:ea typeface="+mn-ea"/>
              <a:cs typeface="Arial"/>
              <a:sym typeface="Arial"/>
            </a:endParaRPr>
          </a:p>
        </p:txBody>
      </p:sp>
      <p:sp>
        <p:nvSpPr>
          <p:cNvPr id="4" name="Google Shape;176;g11ec636f975_0_43">
            <a:extLst>
              <a:ext uri="{FF2B5EF4-FFF2-40B4-BE49-F238E27FC236}">
                <a16:creationId xmlns:a16="http://schemas.microsoft.com/office/drawing/2014/main" id="{D148862D-F0CA-781F-F49C-B5798DBBC1DE}"/>
              </a:ext>
            </a:extLst>
          </p:cNvPr>
          <p:cNvSpPr txBox="1"/>
          <p:nvPr/>
        </p:nvSpPr>
        <p:spPr>
          <a:xfrm>
            <a:off x="10962507" y="570400"/>
            <a:ext cx="4953001" cy="2922400"/>
          </a:xfrm>
          <a:prstGeom prst="rect">
            <a:avLst/>
          </a:prstGeom>
          <a:noFill/>
          <a:ln>
            <a:noFill/>
          </a:ln>
        </p:spPr>
        <p:txBody>
          <a:bodyPr spcFirstLastPara="1" wrap="square" lIns="121900" tIns="60933" rIns="121900" bIns="60933" anchor="ctr" anchorCtr="0">
            <a:noAutofit/>
          </a:bodyPr>
          <a:lstStyle/>
          <a:p>
            <a:pPr algn="l" defTabSz="1219170" rtl="0">
              <a:lnSpc>
                <a:spcPct val="90000"/>
              </a:lnSpc>
              <a:buClr>
                <a:srgbClr val="000000"/>
              </a:buClr>
              <a:buSzPts val="4800"/>
              <a:defRPr/>
            </a:pPr>
            <a:r>
              <a:rPr lang="en-US" sz="6400" b="1" i="1" dirty="0">
                <a:solidFill>
                  <a:schemeClr val="bg1"/>
                </a:solidFill>
                <a:latin typeface="Calibri"/>
                <a:ea typeface="Calibri"/>
                <a:cs typeface="Calibri"/>
                <a:sym typeface="Calibri"/>
              </a:rPr>
              <a:t>What do you notice about this image?</a:t>
            </a:r>
            <a:endParaRPr sz="1867" dirty="0">
              <a:solidFill>
                <a:schemeClr val="bg1"/>
              </a:solidFill>
              <a:latin typeface="Arial"/>
              <a:ea typeface="+mn-ea"/>
              <a:cs typeface="Arial"/>
              <a:sym typeface="Arial"/>
            </a:endParaRPr>
          </a:p>
        </p:txBody>
      </p:sp>
      <p:sp>
        <p:nvSpPr>
          <p:cNvPr id="5" name="Google Shape;178;g11ec636f975_0_43">
            <a:extLst>
              <a:ext uri="{FF2B5EF4-FFF2-40B4-BE49-F238E27FC236}">
                <a16:creationId xmlns:a16="http://schemas.microsoft.com/office/drawing/2014/main" id="{5548614A-66CD-4EE1-391B-60C0A205885A}"/>
              </a:ext>
            </a:extLst>
          </p:cNvPr>
          <p:cNvSpPr txBox="1"/>
          <p:nvPr/>
        </p:nvSpPr>
        <p:spPr>
          <a:xfrm>
            <a:off x="10962507" y="3720401"/>
            <a:ext cx="5194093" cy="1930800"/>
          </a:xfrm>
          <a:prstGeom prst="rect">
            <a:avLst/>
          </a:prstGeom>
          <a:noFill/>
          <a:ln>
            <a:noFill/>
          </a:ln>
        </p:spPr>
        <p:txBody>
          <a:bodyPr spcFirstLastPara="1" wrap="square" lIns="121900" tIns="60933" rIns="121900" bIns="60933" anchor="ctr" anchorCtr="0">
            <a:noAutofit/>
          </a:bodyPr>
          <a:lstStyle/>
          <a:p>
            <a:pPr algn="l" defTabSz="1219170" rtl="0">
              <a:lnSpc>
                <a:spcPct val="90000"/>
              </a:lnSpc>
              <a:buClr>
                <a:srgbClr val="000000"/>
              </a:buClr>
              <a:buSzPts val="3000"/>
              <a:defRPr/>
            </a:pPr>
            <a:r>
              <a:rPr lang="en-US" sz="4800" b="1" i="1" dirty="0">
                <a:solidFill>
                  <a:schemeClr val="bg1"/>
                </a:solidFill>
                <a:latin typeface="Calibri"/>
                <a:ea typeface="Calibri"/>
                <a:cs typeface="Calibri"/>
                <a:sym typeface="Calibri"/>
              </a:rPr>
              <a:t>Guide on the Side</a:t>
            </a:r>
          </a:p>
        </p:txBody>
      </p:sp>
    </p:spTree>
    <p:extLst>
      <p:ext uri="{BB962C8B-B14F-4D97-AF65-F5344CB8AC3E}">
        <p14:creationId xmlns:p14="http://schemas.microsoft.com/office/powerpoint/2010/main" val="405591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30" name="Google Shape;230;g11ec636f975_0_123"/>
          <p:cNvPicPr preferRelativeResize="0">
            <a:picLocks noGrp="1"/>
          </p:cNvPicPr>
          <p:nvPr>
            <p:ph type="body" idx="4294967295"/>
          </p:nvPr>
        </p:nvPicPr>
        <p:blipFill rotWithShape="1">
          <a:blip r:embed="rId3" cstate="email">
            <a:alphaModFix/>
            <a:extLst>
              <a:ext uri="{28A0092B-C50C-407E-A947-70E740481C1C}">
                <a14:useLocalDpi xmlns:a14="http://schemas.microsoft.com/office/drawing/2010/main"/>
              </a:ext>
            </a:extLst>
          </a:blip>
          <a:srcRect/>
          <a:stretch/>
        </p:blipFill>
        <p:spPr>
          <a:xfrm>
            <a:off x="0" y="-20638"/>
            <a:ext cx="16297275" cy="13447713"/>
          </a:xfrm>
          <a:prstGeom prst="rect">
            <a:avLst/>
          </a:prstGeom>
          <a:noFill/>
          <a:ln>
            <a:noFill/>
          </a:ln>
        </p:spPr>
      </p:pic>
      <p:sp>
        <p:nvSpPr>
          <p:cNvPr id="231" name="Google Shape;231;g11ec636f975_0_123"/>
          <p:cNvSpPr txBox="1"/>
          <p:nvPr/>
        </p:nvSpPr>
        <p:spPr>
          <a:xfrm>
            <a:off x="220827" y="8455898"/>
            <a:ext cx="5583626" cy="533489"/>
          </a:xfrm>
          <a:prstGeom prst="rect">
            <a:avLst/>
          </a:prstGeom>
          <a:noFill/>
          <a:ln>
            <a:noFill/>
          </a:ln>
        </p:spPr>
        <p:txBody>
          <a:bodyPr spcFirstLastPara="1" wrap="square" lIns="121900" tIns="60933" rIns="121900" bIns="60933" anchor="t" anchorCtr="0">
            <a:spAutoFit/>
          </a:bodyPr>
          <a:lstStyle/>
          <a:p>
            <a:pPr algn="l" defTabSz="1219170" rtl="0">
              <a:buClr>
                <a:srgbClr val="FFFFFF"/>
              </a:buClr>
              <a:buSzPts val="2000"/>
              <a:defRPr/>
            </a:pPr>
            <a:r>
              <a:rPr lang="en-US" sz="2667"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Calibri"/>
              </a:rPr>
              <a:t>Credit: Space Science Institute</a:t>
            </a:r>
            <a:endParaRPr sz="1867" dirty="0">
              <a:solidFill>
                <a:srgbClr val="000000"/>
              </a:solidFill>
              <a:latin typeface="Open Sans" panose="020B0606030504020204" pitchFamily="34" charset="0"/>
              <a:ea typeface="+mn-ea"/>
              <a:cs typeface="Open Sans" panose="020B0606030504020204" pitchFamily="34" charset="0"/>
              <a:sym typeface="Arial"/>
            </a:endParaRPr>
          </a:p>
        </p:txBody>
      </p:sp>
      <p:sp>
        <p:nvSpPr>
          <p:cNvPr id="2" name="Title 1">
            <a:extLst>
              <a:ext uri="{FF2B5EF4-FFF2-40B4-BE49-F238E27FC236}">
                <a16:creationId xmlns:a16="http://schemas.microsoft.com/office/drawing/2014/main" id="{B6B42CA8-BCBF-A793-0277-A8A80E4E0A2E}"/>
              </a:ext>
            </a:extLst>
          </p:cNvPr>
          <p:cNvSpPr txBox="1">
            <a:spLocks/>
          </p:cNvSpPr>
          <p:nvPr/>
        </p:nvSpPr>
        <p:spPr>
          <a:xfrm>
            <a:off x="0" y="6579705"/>
            <a:ext cx="16255999" cy="1503064"/>
          </a:xfrm>
          <a:prstGeom prst="rect">
            <a:avLst/>
          </a:prstGeom>
          <a:solidFill>
            <a:schemeClr val="tx1"/>
          </a:solidFill>
        </p:spPr>
        <p:txBody>
          <a:bodyPr vert="horz" lIns="121920" tIns="60960" rIns="121920" bIns="60960" rtlCol="0" anchor="ctr">
            <a:normAutofit lnSpcReduction="10000"/>
          </a:bodyPr>
          <a:lstStyle>
            <a:lvl1pPr>
              <a:defRPr b="1" i="0">
                <a:latin typeface="Fraunces 9pt SemiBold" pitchFamily="2" charset="77"/>
                <a:ea typeface="+mj-ea"/>
                <a:cs typeface="+mj-cs"/>
              </a:defRPr>
            </a:lvl1pPr>
          </a:lstStyle>
          <a:p>
            <a:pPr algn="ctr"/>
            <a:r>
              <a:rPr lang="en-US" sz="4800" dirty="0">
                <a:solidFill>
                  <a:schemeClr val="bg1"/>
                </a:solidFill>
                <a:latin typeface="Decoy Medium" panose="02080003040304020404" pitchFamily="18" charset="77"/>
              </a:rPr>
              <a:t>“Guide on the Side’’ </a:t>
            </a:r>
            <a:br>
              <a:rPr lang="en-US" sz="4800" dirty="0">
                <a:solidFill>
                  <a:schemeClr val="bg1"/>
                </a:solidFill>
                <a:latin typeface="Decoy Medium" panose="02080003040304020404" pitchFamily="18" charset="77"/>
              </a:rPr>
            </a:br>
            <a:r>
              <a:rPr lang="en-US" sz="4800" dirty="0">
                <a:solidFill>
                  <a:schemeClr val="bg1"/>
                </a:solidFill>
                <a:latin typeface="Decoy Medium" panose="02080003040304020404" pitchFamily="18" charset="77"/>
              </a:rPr>
              <a:t>Strategies for Your STEAM Programs</a:t>
            </a:r>
            <a:endParaRPr lang="en-US" sz="4800" b="0" dirty="0">
              <a:solidFill>
                <a:schemeClr val="bg1"/>
              </a:solidFill>
              <a:latin typeface="Decoy" panose="02080003040304020404" pitchFamily="18" charset="77"/>
            </a:endParaRPr>
          </a:p>
        </p:txBody>
      </p:sp>
    </p:spTree>
    <p:extLst>
      <p:ext uri="{BB962C8B-B14F-4D97-AF65-F5344CB8AC3E}">
        <p14:creationId xmlns:p14="http://schemas.microsoft.com/office/powerpoint/2010/main" val="40269041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g11ec636f975_0_132" descr="A group of people sitting in a library&#10;&#10;Description automatically generated"/>
          <p:cNvPicPr preferRelativeResize="0"/>
          <p:nvPr/>
        </p:nvPicPr>
        <p:blipFill rotWithShape="1">
          <a:blip r:embed="rId3" cstate="screen">
            <a:alphaModFix amt="75000"/>
            <a:extLst>
              <a:ext uri="{28A0092B-C50C-407E-A947-70E740481C1C}">
                <a14:useLocalDpi xmlns:a14="http://schemas.microsoft.com/office/drawing/2010/main"/>
              </a:ext>
            </a:extLst>
          </a:blip>
          <a:srcRect/>
          <a:stretch/>
        </p:blipFill>
        <p:spPr>
          <a:xfrm>
            <a:off x="27" y="1709"/>
            <a:ext cx="16255975" cy="9142291"/>
          </a:xfrm>
          <a:prstGeom prst="rect">
            <a:avLst/>
          </a:prstGeom>
          <a:noFill/>
          <a:ln>
            <a:noFill/>
          </a:ln>
        </p:spPr>
      </p:pic>
      <p:sp>
        <p:nvSpPr>
          <p:cNvPr id="240" name="Google Shape;240;g11ec636f975_0_132"/>
          <p:cNvSpPr/>
          <p:nvPr/>
        </p:nvSpPr>
        <p:spPr>
          <a:xfrm>
            <a:off x="325369" y="2897944"/>
            <a:ext cx="12265216" cy="2303461"/>
          </a:xfrm>
          <a:prstGeom prst="rect">
            <a:avLst/>
          </a:prstGeom>
          <a:noFill/>
          <a:ln>
            <a:noFill/>
          </a:ln>
        </p:spPr>
        <p:txBody>
          <a:bodyPr spcFirstLastPara="1" wrap="square" lIns="121900" tIns="60933" rIns="121900" bIns="60933" anchor="t" anchorCtr="0">
            <a:noAutofit/>
          </a:bodyPr>
          <a:lstStyle/>
          <a:p>
            <a:pPr algn="l" defTabSz="1219170" rtl="0">
              <a:buClr>
                <a:srgbClr val="FFFFFF"/>
              </a:buClr>
              <a:buSzPts val="13800"/>
              <a:defRPr/>
            </a:pPr>
            <a:r>
              <a:rPr lang="en-US" sz="12800" b="1" dirty="0">
                <a:solidFill>
                  <a:srgbClr val="FFFFFF"/>
                </a:solidFill>
                <a:latin typeface="Decoy" panose="02080003040304020404" pitchFamily="18" charset="77"/>
                <a:ea typeface="Open Sans" panose="020B0606030504020204" pitchFamily="34" charset="0"/>
                <a:cs typeface="Open Sans" panose="020B0606030504020204" pitchFamily="34" charset="0"/>
                <a:sym typeface="Calibri"/>
              </a:rPr>
              <a:t>Strategy 1</a:t>
            </a:r>
            <a:endParaRPr sz="1600" b="1" dirty="0">
              <a:solidFill>
                <a:srgbClr val="000000"/>
              </a:solidFill>
              <a:latin typeface="Decoy" panose="02080003040304020404" pitchFamily="18" charset="77"/>
              <a:ea typeface="+mn-ea"/>
              <a:cs typeface="Open Sans" panose="020B0606030504020204" pitchFamily="34" charset="0"/>
              <a:sym typeface="Arial"/>
            </a:endParaRPr>
          </a:p>
        </p:txBody>
      </p:sp>
      <p:sp>
        <p:nvSpPr>
          <p:cNvPr id="241" name="Google Shape;241;g11ec636f975_0_132"/>
          <p:cNvSpPr txBox="1"/>
          <p:nvPr/>
        </p:nvSpPr>
        <p:spPr>
          <a:xfrm>
            <a:off x="12590585" y="8677597"/>
            <a:ext cx="3665279" cy="369277"/>
          </a:xfrm>
          <a:prstGeom prst="rect">
            <a:avLst/>
          </a:prstGeom>
          <a:noFill/>
          <a:ln>
            <a:noFill/>
          </a:ln>
        </p:spPr>
        <p:txBody>
          <a:bodyPr spcFirstLastPara="1" wrap="square" lIns="121900" tIns="60933" rIns="121900" bIns="60933" anchor="t" anchorCtr="0">
            <a:spAutoFit/>
          </a:bodyPr>
          <a:lstStyle/>
          <a:p>
            <a:pPr algn="l" defTabSz="1219170" rtl="0">
              <a:buClr>
                <a:srgbClr val="FFFFFF"/>
              </a:buClr>
              <a:buSzPts val="1200"/>
              <a:defRPr/>
            </a:pPr>
            <a:r>
              <a:rPr lang="en-US" sz="16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Calibri"/>
              </a:rPr>
              <a:t>Credit: Space Science Institute</a:t>
            </a:r>
            <a:endParaRPr sz="1867" dirty="0">
              <a:solidFill>
                <a:srgbClr val="000000"/>
              </a:solidFill>
              <a:latin typeface="Open Sans" panose="020B0606030504020204" pitchFamily="34" charset="0"/>
              <a:ea typeface="+mn-ea"/>
              <a:cs typeface="Open Sans" panose="020B0606030504020204" pitchFamily="34" charset="0"/>
              <a:sym typeface="Arial"/>
            </a:endParaRPr>
          </a:p>
        </p:txBody>
      </p:sp>
      <p:sp>
        <p:nvSpPr>
          <p:cNvPr id="242" name="Google Shape;242;g11ec636f975_0_132"/>
          <p:cNvSpPr txBox="1"/>
          <p:nvPr/>
        </p:nvSpPr>
        <p:spPr>
          <a:xfrm>
            <a:off x="325369" y="4721690"/>
            <a:ext cx="6818000" cy="1231052"/>
          </a:xfrm>
          <a:prstGeom prst="rect">
            <a:avLst/>
          </a:prstGeom>
          <a:noFill/>
          <a:ln>
            <a:noFill/>
          </a:ln>
        </p:spPr>
        <p:txBody>
          <a:bodyPr spcFirstLastPara="1" wrap="square" lIns="121900" tIns="60933" rIns="121900" bIns="60933" anchor="t" anchorCtr="0">
            <a:spAutoFit/>
          </a:bodyPr>
          <a:lstStyle/>
          <a:p>
            <a:pPr algn="l" defTabSz="1219170" rtl="0">
              <a:buClr>
                <a:srgbClr val="FFFFFF"/>
              </a:buClr>
              <a:buSzPts val="3500"/>
              <a:defRPr/>
            </a:pPr>
            <a:r>
              <a:rPr lang="en-US" sz="3600" b="1"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Calibri"/>
              </a:rPr>
              <a:t>Create a safe learning environment</a:t>
            </a:r>
            <a:endParaRPr sz="1400" b="1" dirty="0">
              <a:solidFill>
                <a:srgbClr val="000000"/>
              </a:solidFill>
              <a:latin typeface="Open Sans" panose="020B0606030504020204" pitchFamily="34" charset="0"/>
              <a:ea typeface="+mn-ea"/>
              <a:cs typeface="Open Sans" panose="020B0606030504020204" pitchFamily="34" charset="0"/>
              <a:sym typeface="Arial"/>
            </a:endParaRPr>
          </a:p>
        </p:txBody>
      </p:sp>
    </p:spTree>
    <p:extLst>
      <p:ext uri="{BB962C8B-B14F-4D97-AF65-F5344CB8AC3E}">
        <p14:creationId xmlns:p14="http://schemas.microsoft.com/office/powerpoint/2010/main" val="11283158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g11ec636f975_0_142" descr="A group of people sitting in a library&#10;&#10;Description automatically generated"/>
          <p:cNvPicPr preferRelativeResize="0"/>
          <p:nvPr/>
        </p:nvPicPr>
        <p:blipFill rotWithShape="1">
          <a:blip r:embed="rId3" cstate="screen">
            <a:alphaModFix amt="50000"/>
            <a:extLst>
              <a:ext uri="{28A0092B-C50C-407E-A947-70E740481C1C}">
                <a14:useLocalDpi xmlns:a14="http://schemas.microsoft.com/office/drawing/2010/main"/>
              </a:ext>
            </a:extLst>
          </a:blip>
          <a:srcRect/>
          <a:stretch/>
        </p:blipFill>
        <p:spPr>
          <a:xfrm>
            <a:off x="27" y="1709"/>
            <a:ext cx="16255975" cy="9142291"/>
          </a:xfrm>
          <a:prstGeom prst="rect">
            <a:avLst/>
          </a:prstGeom>
          <a:noFill/>
          <a:ln>
            <a:noFill/>
          </a:ln>
        </p:spPr>
      </p:pic>
      <p:sp>
        <p:nvSpPr>
          <p:cNvPr id="251" name="Google Shape;251;g11ec636f975_0_142"/>
          <p:cNvSpPr/>
          <p:nvPr/>
        </p:nvSpPr>
        <p:spPr>
          <a:xfrm>
            <a:off x="400740" y="272143"/>
            <a:ext cx="5169200" cy="3064800"/>
          </a:xfrm>
          <a:prstGeom prst="wedgeRectCallout">
            <a:avLst>
              <a:gd name="adj1" fmla="val 84549"/>
              <a:gd name="adj2" fmla="val -3124"/>
            </a:avLst>
          </a:prstGeom>
          <a:solidFill>
            <a:schemeClr val="tx2"/>
          </a:solidFill>
          <a:ln w="12700" cap="flat" cmpd="sng">
            <a:solidFill>
              <a:srgbClr val="787878"/>
            </a:solidFill>
            <a:prstDash val="solid"/>
            <a:miter lim="800000"/>
            <a:headEnd type="none" w="sm" len="sm"/>
            <a:tailEnd type="none" w="sm" len="sm"/>
          </a:ln>
        </p:spPr>
        <p:txBody>
          <a:bodyPr spcFirstLastPara="1" wrap="square" lIns="121900" tIns="60933" rIns="121900" bIns="60933" anchor="ctr" anchorCtr="0">
            <a:noAutofit/>
          </a:bodyPr>
          <a:lstStyle/>
          <a:p>
            <a:pPr algn="ctr" defTabSz="1219170" rtl="0">
              <a:buClr>
                <a:srgbClr val="FFFFFF"/>
              </a:buClr>
              <a:buSzPts val="4000"/>
              <a:defRPr/>
            </a:pPr>
            <a:r>
              <a:rPr lang="en-US" sz="4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Calibri"/>
              </a:rPr>
              <a:t>I don’t know…let’s find out together!</a:t>
            </a:r>
            <a:endParaRPr sz="1600" dirty="0">
              <a:solidFill>
                <a:srgbClr val="000000"/>
              </a:solidFill>
              <a:latin typeface="Open Sans" panose="020B0606030504020204" pitchFamily="34" charset="0"/>
              <a:ea typeface="+mn-ea"/>
              <a:cs typeface="Open Sans" panose="020B0606030504020204" pitchFamily="34" charset="0"/>
              <a:sym typeface="Arial"/>
            </a:endParaRPr>
          </a:p>
        </p:txBody>
      </p:sp>
    </p:spTree>
    <p:extLst>
      <p:ext uri="{BB962C8B-B14F-4D97-AF65-F5344CB8AC3E}">
        <p14:creationId xmlns:p14="http://schemas.microsoft.com/office/powerpoint/2010/main" val="5855927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g11ec636f975_0_150" descr="A group of people sitting in a library&#10;&#10;Description automatically generated"/>
          <p:cNvPicPr preferRelativeResize="0"/>
          <p:nvPr/>
        </p:nvPicPr>
        <p:blipFill rotWithShape="1">
          <a:blip r:embed="rId3" cstate="screen">
            <a:alphaModFix amt="50000"/>
            <a:extLst>
              <a:ext uri="{28A0092B-C50C-407E-A947-70E740481C1C}">
                <a14:useLocalDpi xmlns:a14="http://schemas.microsoft.com/office/drawing/2010/main"/>
              </a:ext>
            </a:extLst>
          </a:blip>
          <a:srcRect/>
          <a:stretch/>
        </p:blipFill>
        <p:spPr>
          <a:xfrm>
            <a:off x="27" y="1709"/>
            <a:ext cx="16255975" cy="9142291"/>
          </a:xfrm>
          <a:prstGeom prst="rect">
            <a:avLst/>
          </a:prstGeom>
          <a:noFill/>
          <a:ln>
            <a:noFill/>
          </a:ln>
        </p:spPr>
      </p:pic>
      <p:sp>
        <p:nvSpPr>
          <p:cNvPr id="260" name="Google Shape;260;g11ec636f975_0_150"/>
          <p:cNvSpPr/>
          <p:nvPr/>
        </p:nvSpPr>
        <p:spPr>
          <a:xfrm>
            <a:off x="8367564" y="4572000"/>
            <a:ext cx="7676000" cy="4467600"/>
          </a:xfrm>
          <a:prstGeom prst="wedgeEllipseCallout">
            <a:avLst>
              <a:gd name="adj1" fmla="val -38801"/>
              <a:gd name="adj2" fmla="val -58747"/>
            </a:avLst>
          </a:prstGeom>
          <a:solidFill>
            <a:schemeClr val="tx2"/>
          </a:solidFill>
          <a:ln w="12700" cap="flat" cmpd="sng">
            <a:solidFill>
              <a:srgbClr val="31538F"/>
            </a:solidFill>
            <a:prstDash val="solid"/>
            <a:miter lim="800000"/>
            <a:headEnd type="none" w="sm" len="sm"/>
            <a:tailEnd type="none" w="sm" len="sm"/>
          </a:ln>
        </p:spPr>
        <p:txBody>
          <a:bodyPr spcFirstLastPara="1" wrap="square" lIns="121900" tIns="60933" rIns="121900" bIns="60933" anchor="ctr" anchorCtr="0">
            <a:noAutofit/>
          </a:bodyPr>
          <a:lstStyle/>
          <a:p>
            <a:pPr algn="ctr" defTabSz="1219170" rtl="0">
              <a:buClr>
                <a:srgbClr val="FFFFFF"/>
              </a:buClr>
              <a:buSzPts val="4000"/>
              <a:defRPr/>
            </a:pPr>
            <a:r>
              <a:rPr lang="en-US" sz="44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Calibri"/>
              </a:rPr>
              <a:t>That is an interesting thought! How did you come up with it? </a:t>
            </a:r>
            <a:endParaRPr sz="1600" dirty="0">
              <a:solidFill>
                <a:srgbClr val="000000"/>
              </a:solidFill>
              <a:latin typeface="Open Sans" panose="020B0606030504020204" pitchFamily="34" charset="0"/>
              <a:ea typeface="+mn-ea"/>
              <a:cs typeface="Open Sans" panose="020B0606030504020204" pitchFamily="34" charset="0"/>
              <a:sym typeface="Arial"/>
            </a:endParaRPr>
          </a:p>
        </p:txBody>
      </p:sp>
    </p:spTree>
    <p:extLst>
      <p:ext uri="{BB962C8B-B14F-4D97-AF65-F5344CB8AC3E}">
        <p14:creationId xmlns:p14="http://schemas.microsoft.com/office/powerpoint/2010/main" val="104002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g object 17">
            <a:extLst>
              <a:ext uri="{FF2B5EF4-FFF2-40B4-BE49-F238E27FC236}">
                <a16:creationId xmlns:a16="http://schemas.microsoft.com/office/drawing/2014/main" id="{58569C05-21AF-F043-CC3E-0C1554E70994}"/>
              </a:ext>
            </a:extLst>
          </p:cNvPr>
          <p:cNvPicPr/>
          <p:nvPr/>
        </p:nvPicPr>
        <p:blipFill>
          <a:blip r:embed="rId3" cstate="email">
            <a:extLst>
              <a:ext uri="{28A0092B-C50C-407E-A947-70E740481C1C}">
                <a14:useLocalDpi xmlns:a14="http://schemas.microsoft.com/office/drawing/2010/main"/>
              </a:ext>
            </a:extLst>
          </a:blip>
          <a:stretch>
            <a:fillRect/>
          </a:stretch>
        </p:blipFill>
        <p:spPr>
          <a:xfrm>
            <a:off x="0" y="0"/>
            <a:ext cx="16255999" cy="7117726"/>
          </a:xfrm>
          <a:prstGeom prst="rect">
            <a:avLst/>
          </a:prstGeom>
        </p:spPr>
      </p:pic>
      <p:pic>
        <p:nvPicPr>
          <p:cNvPr id="4" name="bg object 18">
            <a:extLst>
              <a:ext uri="{FF2B5EF4-FFF2-40B4-BE49-F238E27FC236}">
                <a16:creationId xmlns:a16="http://schemas.microsoft.com/office/drawing/2014/main" id="{3D93BA23-0529-83B2-C7D1-B7C713F43B6A}"/>
              </a:ext>
            </a:extLst>
          </p:cNvPr>
          <p:cNvPicPr/>
          <p:nvPr/>
        </p:nvPicPr>
        <p:blipFill>
          <a:blip r:embed="rId4" cstate="email">
            <a:extLst>
              <a:ext uri="{28A0092B-C50C-407E-A947-70E740481C1C}">
                <a14:useLocalDpi xmlns:a14="http://schemas.microsoft.com/office/drawing/2010/main"/>
              </a:ext>
            </a:extLst>
          </a:blip>
          <a:stretch>
            <a:fillRect/>
          </a:stretch>
        </p:blipFill>
        <p:spPr>
          <a:xfrm>
            <a:off x="0" y="6667500"/>
            <a:ext cx="16256000" cy="2476500"/>
          </a:xfrm>
          <a:prstGeom prst="rect">
            <a:avLst/>
          </a:prstGeom>
        </p:spPr>
      </p:pic>
      <p:sp>
        <p:nvSpPr>
          <p:cNvPr id="2" name="object 2"/>
          <p:cNvSpPr txBox="1">
            <a:spLocks noGrp="1"/>
          </p:cNvSpPr>
          <p:nvPr>
            <p:ph type="title" idx="4294967295"/>
          </p:nvPr>
        </p:nvSpPr>
        <p:spPr>
          <a:xfrm>
            <a:off x="0" y="7504113"/>
            <a:ext cx="10890250" cy="803275"/>
          </a:xfrm>
          <a:prstGeom prst="rect">
            <a:avLst/>
          </a:prstGeom>
        </p:spPr>
        <p:txBody>
          <a:bodyPr vert="horz" wrap="square" lIns="0" tIns="12700" rIns="0" bIns="0" rtlCol="0">
            <a:spAutoFit/>
          </a:bodyPr>
          <a:lstStyle/>
          <a:p>
            <a:pPr marL="12700">
              <a:lnSpc>
                <a:spcPct val="100000"/>
              </a:lnSpc>
              <a:spcBef>
                <a:spcPts val="100"/>
              </a:spcBef>
              <a:tabLst>
                <a:tab pos="2962910" algn="l"/>
                <a:tab pos="4467860" algn="l"/>
              </a:tabLst>
            </a:pPr>
            <a:r>
              <a:rPr sz="5100" spc="-10" dirty="0"/>
              <a:t>Libraries</a:t>
            </a:r>
            <a:r>
              <a:rPr lang="en-US" sz="5100" spc="-10" dirty="0"/>
              <a:t> </a:t>
            </a:r>
            <a:r>
              <a:rPr sz="5100" spc="-20" dirty="0"/>
              <a:t>that</a:t>
            </a:r>
            <a:r>
              <a:rPr lang="en-US" sz="5100" spc="-20" dirty="0"/>
              <a:t> </a:t>
            </a:r>
            <a:r>
              <a:rPr sz="5100" spc="-75" dirty="0"/>
              <a:t>Participated</a:t>
            </a:r>
            <a:endParaRPr sz="5100" dirty="0"/>
          </a:p>
        </p:txBody>
      </p:sp>
    </p:spTree>
    <p:extLst>
      <p:ext uri="{BB962C8B-B14F-4D97-AF65-F5344CB8AC3E}">
        <p14:creationId xmlns:p14="http://schemas.microsoft.com/office/powerpoint/2010/main" val="9878331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67"/>
        <p:cNvGrpSpPr/>
        <p:nvPr/>
      </p:nvGrpSpPr>
      <p:grpSpPr>
        <a:xfrm>
          <a:off x="0" y="0"/>
          <a:ext cx="0" cy="0"/>
          <a:chOff x="0" y="0"/>
          <a:chExt cx="0" cy="0"/>
        </a:xfrm>
      </p:grpSpPr>
      <p:pic>
        <p:nvPicPr>
          <p:cNvPr id="268" name="Google Shape;268;g11ec636f975_0_158" descr="A picture containing person, table, person, cake&#10;&#10;Description automatically generated"/>
          <p:cNvPicPr preferRelativeResize="0"/>
          <p:nvPr/>
        </p:nvPicPr>
        <p:blipFill rotWithShape="1">
          <a:blip r:embed="rId3" cstate="email">
            <a:alphaModFix amt="63000"/>
            <a:extLst>
              <a:ext uri="{28A0092B-C50C-407E-A947-70E740481C1C}">
                <a14:useLocalDpi xmlns:a14="http://schemas.microsoft.com/office/drawing/2010/main"/>
              </a:ext>
            </a:extLst>
          </a:blip>
          <a:srcRect/>
          <a:stretch/>
        </p:blipFill>
        <p:spPr>
          <a:xfrm>
            <a:off x="0" y="0"/>
            <a:ext cx="16256000" cy="9144000"/>
          </a:xfrm>
          <a:prstGeom prst="rect">
            <a:avLst/>
          </a:prstGeom>
          <a:noFill/>
          <a:ln>
            <a:noFill/>
          </a:ln>
        </p:spPr>
      </p:pic>
      <p:sp>
        <p:nvSpPr>
          <p:cNvPr id="269" name="Google Shape;269;g11ec636f975_0_158"/>
          <p:cNvSpPr/>
          <p:nvPr/>
        </p:nvSpPr>
        <p:spPr>
          <a:xfrm>
            <a:off x="4290191" y="5346625"/>
            <a:ext cx="11857988" cy="2229411"/>
          </a:xfrm>
          <a:prstGeom prst="rect">
            <a:avLst/>
          </a:prstGeom>
          <a:noFill/>
          <a:ln>
            <a:noFill/>
          </a:ln>
        </p:spPr>
        <p:txBody>
          <a:bodyPr spcFirstLastPara="1" wrap="square" lIns="121900" tIns="60933" rIns="121900" bIns="60933" anchor="t" anchorCtr="0">
            <a:noAutofit/>
          </a:bodyPr>
          <a:lstStyle/>
          <a:p>
            <a:pPr algn="r" defTabSz="1219170" rtl="0">
              <a:buClr>
                <a:srgbClr val="FFFFFF"/>
              </a:buClr>
              <a:buSzPts val="13800"/>
              <a:defRPr/>
            </a:pPr>
            <a:r>
              <a:rPr lang="en-US" sz="12800" b="1" dirty="0">
                <a:solidFill>
                  <a:srgbClr val="FFFFFF"/>
                </a:solidFill>
                <a:latin typeface="Decoy" panose="02080003040304020404" pitchFamily="18" charset="77"/>
                <a:ea typeface="Open Sans" panose="020B0606030504020204" pitchFamily="34" charset="0"/>
                <a:cs typeface="Open Sans" panose="020B0606030504020204" pitchFamily="34" charset="0"/>
                <a:sym typeface="Calibri"/>
              </a:rPr>
              <a:t>Strategy 2</a:t>
            </a:r>
            <a:endParaRPr sz="1600" b="1" dirty="0">
              <a:solidFill>
                <a:srgbClr val="000000"/>
              </a:solidFill>
              <a:latin typeface="Decoy" panose="02080003040304020404" pitchFamily="18" charset="77"/>
              <a:ea typeface="+mn-ea"/>
              <a:cs typeface="Open Sans" panose="020B0606030504020204" pitchFamily="34" charset="0"/>
              <a:sym typeface="Arial"/>
            </a:endParaRPr>
          </a:p>
        </p:txBody>
      </p:sp>
      <p:sp>
        <p:nvSpPr>
          <p:cNvPr id="270" name="Google Shape;270;g11ec636f975_0_158"/>
          <p:cNvSpPr txBox="1"/>
          <p:nvPr/>
        </p:nvSpPr>
        <p:spPr>
          <a:xfrm>
            <a:off x="10219185" y="8719907"/>
            <a:ext cx="5776490" cy="369277"/>
          </a:xfrm>
          <a:prstGeom prst="rect">
            <a:avLst/>
          </a:prstGeom>
          <a:noFill/>
          <a:ln>
            <a:noFill/>
          </a:ln>
        </p:spPr>
        <p:txBody>
          <a:bodyPr spcFirstLastPara="1" wrap="square" lIns="121900" tIns="60933" rIns="121900" bIns="60933" anchor="t" anchorCtr="0">
            <a:spAutoFit/>
          </a:bodyPr>
          <a:lstStyle/>
          <a:p>
            <a:pPr algn="l" defTabSz="1219170" rtl="0">
              <a:buClr>
                <a:srgbClr val="000000"/>
              </a:buClr>
              <a:buSzPts val="1200"/>
              <a:defRPr/>
            </a:pPr>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a:rPr>
              <a:t>Credit: Space Science Institute/High Plains Library District</a:t>
            </a:r>
            <a:endParaRPr sz="1867" dirty="0">
              <a:solidFill>
                <a:schemeClr val="bg1"/>
              </a:solidFill>
              <a:latin typeface="Open Sans" panose="020B0606030504020204" pitchFamily="34" charset="0"/>
              <a:ea typeface="+mn-ea"/>
              <a:cs typeface="Open Sans" panose="020B0606030504020204" pitchFamily="34" charset="0"/>
              <a:sym typeface="Arial"/>
            </a:endParaRPr>
          </a:p>
        </p:txBody>
      </p:sp>
      <p:sp>
        <p:nvSpPr>
          <p:cNvPr id="271" name="Google Shape;271;g11ec636f975_0_158"/>
          <p:cNvSpPr txBox="1"/>
          <p:nvPr/>
        </p:nvSpPr>
        <p:spPr>
          <a:xfrm>
            <a:off x="9404677" y="7367530"/>
            <a:ext cx="6605775" cy="738609"/>
          </a:xfrm>
          <a:prstGeom prst="rect">
            <a:avLst/>
          </a:prstGeom>
          <a:noFill/>
          <a:ln>
            <a:noFill/>
          </a:ln>
        </p:spPr>
        <p:txBody>
          <a:bodyPr spcFirstLastPara="1" wrap="square" lIns="121900" tIns="60933" rIns="121900" bIns="60933" anchor="t" anchorCtr="0">
            <a:spAutoFit/>
          </a:bodyPr>
          <a:lstStyle/>
          <a:p>
            <a:pPr algn="r" defTabSz="1219170" rtl="0">
              <a:buClr>
                <a:srgbClr val="FFFFFF"/>
              </a:buClr>
              <a:buSzPts val="3500"/>
              <a:defRPr/>
            </a:pPr>
            <a:r>
              <a:rPr lang="en-US" sz="4000" b="1"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Calibri"/>
              </a:rPr>
              <a:t>Open-ended questions</a:t>
            </a:r>
            <a:endParaRPr sz="1600" b="1" dirty="0">
              <a:solidFill>
                <a:srgbClr val="000000"/>
              </a:solidFill>
              <a:latin typeface="Open Sans" panose="020B0606030504020204" pitchFamily="34" charset="0"/>
              <a:ea typeface="+mn-ea"/>
              <a:cs typeface="Open Sans" panose="020B0606030504020204" pitchFamily="34" charset="0"/>
              <a:sym typeface="Arial"/>
            </a:endParaRPr>
          </a:p>
        </p:txBody>
      </p:sp>
    </p:spTree>
    <p:extLst>
      <p:ext uri="{BB962C8B-B14F-4D97-AF65-F5344CB8AC3E}">
        <p14:creationId xmlns:p14="http://schemas.microsoft.com/office/powerpoint/2010/main" val="351510262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g11ec636f975_0_168" descr="A group of people sitting at a table&#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7" y="1710"/>
            <a:ext cx="16255971" cy="9142292"/>
          </a:xfrm>
          <a:prstGeom prst="rect">
            <a:avLst/>
          </a:prstGeom>
          <a:solidFill>
            <a:schemeClr val="accent6"/>
          </a:solidFill>
          <a:ln>
            <a:noFill/>
          </a:ln>
        </p:spPr>
      </p:pic>
      <p:sp>
        <p:nvSpPr>
          <p:cNvPr id="280" name="Google Shape;280;g11ec636f975_0_168"/>
          <p:cNvSpPr/>
          <p:nvPr/>
        </p:nvSpPr>
        <p:spPr>
          <a:xfrm>
            <a:off x="4343400" y="87085"/>
            <a:ext cx="5867600" cy="2528800"/>
          </a:xfrm>
          <a:prstGeom prst="wedgeRoundRectCallout">
            <a:avLst>
              <a:gd name="adj1" fmla="val 58046"/>
              <a:gd name="adj2" fmla="val 53545"/>
              <a:gd name="adj3" fmla="val 16667"/>
            </a:avLst>
          </a:prstGeom>
          <a:solidFill>
            <a:schemeClr val="accent2"/>
          </a:solidFill>
          <a:ln w="12700" cap="flat" cmpd="sng">
            <a:solidFill>
              <a:srgbClr val="BA8C00"/>
            </a:solidFill>
            <a:prstDash val="solid"/>
            <a:miter lim="800000"/>
            <a:headEnd type="none" w="sm" len="sm"/>
            <a:tailEnd type="none" w="sm" len="sm"/>
          </a:ln>
        </p:spPr>
        <p:txBody>
          <a:bodyPr spcFirstLastPara="1" wrap="square" lIns="121900" tIns="60933" rIns="121900" bIns="60933" anchor="ctr" anchorCtr="0">
            <a:noAutofit/>
          </a:bodyPr>
          <a:lstStyle/>
          <a:p>
            <a:pPr algn="l" defTabSz="1219170" rtl="0">
              <a:buClr>
                <a:srgbClr val="FFFFFF"/>
              </a:buClr>
              <a:buSzPts val="3600"/>
              <a:defRPr/>
            </a:pPr>
            <a:r>
              <a:rPr lang="en-US" sz="360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rPr>
              <a:t>What do you notice?</a:t>
            </a:r>
            <a:endParaRPr sz="1400" dirty="0">
              <a:solidFill>
                <a:schemeClr val="tx1"/>
              </a:solidFill>
              <a:latin typeface="Open Sans" panose="020B0606030504020204" pitchFamily="34" charset="0"/>
              <a:ea typeface="+mn-ea"/>
              <a:cs typeface="Open Sans" panose="020B0606030504020204" pitchFamily="34" charset="0"/>
              <a:sym typeface="Arial"/>
            </a:endParaRPr>
          </a:p>
          <a:p>
            <a:pPr algn="l" defTabSz="1219170" rtl="0">
              <a:buClr>
                <a:srgbClr val="FFFFFF"/>
              </a:buClr>
              <a:buSzPts val="1000"/>
              <a:defRPr/>
            </a:pPr>
            <a:r>
              <a:rPr lang="en-US" sz="105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rPr>
              <a:t> </a:t>
            </a:r>
            <a:endParaRPr sz="1400" dirty="0">
              <a:solidFill>
                <a:schemeClr val="tx1"/>
              </a:solidFill>
              <a:latin typeface="Open Sans" panose="020B0606030504020204" pitchFamily="34" charset="0"/>
              <a:ea typeface="+mn-ea"/>
              <a:cs typeface="Open Sans" panose="020B0606030504020204" pitchFamily="34" charset="0"/>
              <a:sym typeface="Arial"/>
            </a:endParaRPr>
          </a:p>
          <a:p>
            <a:pPr algn="l" defTabSz="1219170" rtl="0">
              <a:buClr>
                <a:srgbClr val="FFFFFF"/>
              </a:buClr>
              <a:buSzPts val="3600"/>
              <a:defRPr/>
            </a:pPr>
            <a:r>
              <a:rPr lang="en-US" sz="3600" dirty="0">
                <a:solidFill>
                  <a:schemeClr val="tx1"/>
                </a:solidFill>
                <a:latin typeface="Open Sans" panose="020B0606030504020204" pitchFamily="34" charset="0"/>
                <a:ea typeface="Open Sans" panose="020B0606030504020204" pitchFamily="34" charset="0"/>
                <a:cs typeface="Open Sans" panose="020B0606030504020204" pitchFamily="34" charset="0"/>
                <a:sym typeface="Calibri"/>
              </a:rPr>
              <a:t>Can you tell me more?</a:t>
            </a:r>
            <a:endParaRPr sz="1400" dirty="0">
              <a:solidFill>
                <a:schemeClr val="tx1"/>
              </a:solidFill>
              <a:latin typeface="Open Sans" panose="020B0606030504020204" pitchFamily="34" charset="0"/>
              <a:ea typeface="+mn-ea"/>
              <a:cs typeface="Open Sans" panose="020B0606030504020204" pitchFamily="34" charset="0"/>
              <a:sym typeface="Arial"/>
            </a:endParaRPr>
          </a:p>
        </p:txBody>
      </p:sp>
      <p:sp>
        <p:nvSpPr>
          <p:cNvPr id="281" name="Google Shape;281;g11ec636f975_0_168"/>
          <p:cNvSpPr/>
          <p:nvPr/>
        </p:nvSpPr>
        <p:spPr>
          <a:xfrm>
            <a:off x="0" y="8545285"/>
            <a:ext cx="5726000" cy="369200"/>
          </a:xfrm>
          <a:prstGeom prst="rect">
            <a:avLst/>
          </a:prstGeom>
          <a:noFill/>
          <a:ln>
            <a:noFill/>
          </a:ln>
        </p:spPr>
        <p:txBody>
          <a:bodyPr spcFirstLastPara="1" wrap="square" lIns="121900" tIns="60933" rIns="121900" bIns="60933" anchor="t" anchorCtr="0">
            <a:noAutofit/>
          </a:bodyPr>
          <a:lstStyle/>
          <a:p>
            <a:pPr algn="l" defTabSz="1219170" rtl="0">
              <a:buClr>
                <a:srgbClr val="FFFFFF"/>
              </a:buClr>
              <a:buSzPts val="1200"/>
              <a:defRPr/>
            </a:pPr>
            <a:r>
              <a:rPr lang="en-US" sz="16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Calibri"/>
              </a:rPr>
              <a:t>Credit: Rolling Hills Consolidated Library</a:t>
            </a:r>
            <a:endParaRPr sz="1867" dirty="0">
              <a:solidFill>
                <a:srgbClr val="000000"/>
              </a:solidFill>
              <a:latin typeface="Open Sans" panose="020B0606030504020204" pitchFamily="34" charset="0"/>
              <a:ea typeface="+mn-ea"/>
              <a:cs typeface="Open Sans" panose="020B0606030504020204" pitchFamily="34" charset="0"/>
              <a:sym typeface="Arial"/>
            </a:endParaRPr>
          </a:p>
        </p:txBody>
      </p:sp>
      <p:sp>
        <p:nvSpPr>
          <p:cNvPr id="2" name="Google Shape;280;g11ec636f975_0_168">
            <a:extLst>
              <a:ext uri="{FF2B5EF4-FFF2-40B4-BE49-F238E27FC236}">
                <a16:creationId xmlns:a16="http://schemas.microsoft.com/office/drawing/2014/main" id="{B7FB51EB-F9C6-B9D4-C6D3-FFBDA759ACC2}"/>
              </a:ext>
            </a:extLst>
          </p:cNvPr>
          <p:cNvSpPr/>
          <p:nvPr/>
        </p:nvSpPr>
        <p:spPr>
          <a:xfrm>
            <a:off x="12547600" y="2895600"/>
            <a:ext cx="3474529" cy="2427515"/>
          </a:xfrm>
          <a:prstGeom prst="wedgeRoundRectCallout">
            <a:avLst>
              <a:gd name="adj1" fmla="val -73540"/>
              <a:gd name="adj2" fmla="val -43813"/>
              <a:gd name="adj3" fmla="val 16667"/>
            </a:avLst>
          </a:prstGeom>
          <a:solidFill>
            <a:schemeClr val="accent2"/>
          </a:solidFill>
          <a:ln w="12700" cap="flat" cmpd="sng">
            <a:solidFill>
              <a:srgbClr val="BA8C00"/>
            </a:solidFill>
            <a:prstDash val="solid"/>
            <a:miter lim="800000"/>
            <a:headEnd type="none" w="sm" len="sm"/>
            <a:tailEnd type="none" w="sm" len="sm"/>
          </a:ln>
        </p:spPr>
        <p:txBody>
          <a:bodyPr spcFirstLastPara="1" wrap="square" lIns="121900" tIns="60933" rIns="121900" bIns="60933" anchor="ctr" anchorCtr="0">
            <a:noAutofit/>
          </a:bodyPr>
          <a:lstStyle/>
          <a:p>
            <a:pPr algn="r" defTabSz="1219170" rtl="0">
              <a:buClr>
                <a:srgbClr val="FFFFFF"/>
              </a:buClr>
              <a:buSzPts val="3600"/>
              <a:defRPr/>
            </a:pPr>
            <a:r>
              <a:rPr lang="en-US" sz="4000" dirty="0">
                <a:solidFill>
                  <a:schemeClr val="tx1"/>
                </a:solidFill>
                <a:latin typeface="Calibri"/>
                <a:ea typeface="Calibri"/>
                <a:cs typeface="Calibri"/>
                <a:sym typeface="Calibri"/>
              </a:rPr>
              <a:t>What does this remind you of?</a:t>
            </a:r>
            <a:endParaRPr sz="1600" dirty="0">
              <a:solidFill>
                <a:schemeClr val="tx1"/>
              </a:solidFill>
              <a:latin typeface="Arial"/>
              <a:ea typeface="+mn-ea"/>
              <a:cs typeface="Arial"/>
              <a:sym typeface="Arial"/>
            </a:endParaRPr>
          </a:p>
        </p:txBody>
      </p:sp>
    </p:spTree>
    <p:extLst>
      <p:ext uri="{BB962C8B-B14F-4D97-AF65-F5344CB8AC3E}">
        <p14:creationId xmlns:p14="http://schemas.microsoft.com/office/powerpoint/2010/main" val="14585787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3" name="Picture 2" descr="Child raising hand in classroom">
            <a:extLst>
              <a:ext uri="{FF2B5EF4-FFF2-40B4-BE49-F238E27FC236}">
                <a16:creationId xmlns:a16="http://schemas.microsoft.com/office/drawing/2014/main" id="{4B1F5648-3463-7383-2277-258A2A99AD7D}"/>
              </a:ext>
            </a:extLst>
          </p:cNvPr>
          <p:cNvPicPr>
            <a:picLocks noChangeAspect="1"/>
          </p:cNvPicPr>
          <p:nvPr/>
        </p:nvPicPr>
        <p:blipFill>
          <a:blip r:embed="rId3">
            <a:alphaModFix amt="66000"/>
            <a:extLst>
              <a:ext uri="{28A0092B-C50C-407E-A947-70E740481C1C}">
                <a14:useLocalDpi xmlns:a14="http://schemas.microsoft.com/office/drawing/2010/main" val="0"/>
              </a:ext>
            </a:extLst>
          </a:blip>
          <a:stretch>
            <a:fillRect/>
          </a:stretch>
        </p:blipFill>
        <p:spPr>
          <a:xfrm>
            <a:off x="0" y="-1"/>
            <a:ext cx="16256000" cy="10837333"/>
          </a:xfrm>
          <a:prstGeom prst="rect">
            <a:avLst/>
          </a:prstGeom>
        </p:spPr>
      </p:pic>
      <p:sp>
        <p:nvSpPr>
          <p:cNvPr id="4" name="Google Shape;269;g11ec636f975_0_158">
            <a:extLst>
              <a:ext uri="{FF2B5EF4-FFF2-40B4-BE49-F238E27FC236}">
                <a16:creationId xmlns:a16="http://schemas.microsoft.com/office/drawing/2014/main" id="{79731F28-9623-495B-B342-E734ED4B894D}"/>
              </a:ext>
            </a:extLst>
          </p:cNvPr>
          <p:cNvSpPr/>
          <p:nvPr/>
        </p:nvSpPr>
        <p:spPr>
          <a:xfrm>
            <a:off x="3852869" y="241451"/>
            <a:ext cx="11857988" cy="2229411"/>
          </a:xfrm>
          <a:prstGeom prst="rect">
            <a:avLst/>
          </a:prstGeom>
          <a:noFill/>
          <a:ln>
            <a:noFill/>
          </a:ln>
        </p:spPr>
        <p:txBody>
          <a:bodyPr spcFirstLastPara="1" wrap="square" lIns="121900" tIns="60933" rIns="121900" bIns="60933" anchor="t" anchorCtr="0">
            <a:noAutofit/>
          </a:bodyPr>
          <a:lstStyle/>
          <a:p>
            <a:pPr algn="r" defTabSz="1219170" rtl="0">
              <a:buClr>
                <a:srgbClr val="FFFFFF"/>
              </a:buClr>
              <a:buSzPts val="13800"/>
              <a:defRPr/>
            </a:pPr>
            <a:r>
              <a:rPr lang="en-US" sz="12800" b="1" dirty="0">
                <a:solidFill>
                  <a:srgbClr val="FFFFFF"/>
                </a:solidFill>
                <a:latin typeface="Decoy" panose="02080003040304020404" pitchFamily="18" charset="77"/>
                <a:ea typeface="Open Sans" panose="020B0606030504020204" pitchFamily="34" charset="0"/>
                <a:cs typeface="Open Sans" panose="020B0606030504020204" pitchFamily="34" charset="0"/>
                <a:sym typeface="Calibri"/>
              </a:rPr>
              <a:t>Strategy 3</a:t>
            </a:r>
            <a:endParaRPr sz="1600" b="1" dirty="0">
              <a:solidFill>
                <a:srgbClr val="000000"/>
              </a:solidFill>
              <a:latin typeface="Decoy" panose="02080003040304020404" pitchFamily="18" charset="77"/>
              <a:ea typeface="+mn-ea"/>
              <a:cs typeface="Open Sans" panose="020B0606030504020204" pitchFamily="34" charset="0"/>
              <a:sym typeface="Arial"/>
            </a:endParaRPr>
          </a:p>
        </p:txBody>
      </p:sp>
    </p:spTree>
    <p:extLst>
      <p:ext uri="{BB962C8B-B14F-4D97-AF65-F5344CB8AC3E}">
        <p14:creationId xmlns:p14="http://schemas.microsoft.com/office/powerpoint/2010/main" val="60002396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300" name="Google Shape;300;g11ec636f975_0_188" descr="A group of people in a room&#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555288" y="0"/>
            <a:ext cx="9145423" cy="9145423"/>
          </a:xfrm>
          <a:prstGeom prst="rect">
            <a:avLst/>
          </a:prstGeom>
          <a:noFill/>
          <a:ln>
            <a:noFill/>
          </a:ln>
        </p:spPr>
      </p:pic>
      <p:sp>
        <p:nvSpPr>
          <p:cNvPr id="301" name="Google Shape;301;g11ec636f975_0_188"/>
          <p:cNvSpPr txBox="1"/>
          <p:nvPr/>
        </p:nvSpPr>
        <p:spPr>
          <a:xfrm>
            <a:off x="0" y="7443884"/>
            <a:ext cx="3904343" cy="1930800"/>
          </a:xfrm>
          <a:prstGeom prst="rect">
            <a:avLst/>
          </a:prstGeom>
          <a:noFill/>
          <a:ln>
            <a:noFill/>
          </a:ln>
        </p:spPr>
        <p:txBody>
          <a:bodyPr spcFirstLastPara="1" wrap="square" lIns="121900" tIns="60933" rIns="121900" bIns="60933" anchor="ctr" anchorCtr="0">
            <a:noAutofit/>
          </a:bodyPr>
          <a:lstStyle/>
          <a:p>
            <a:pPr algn="l" defTabSz="1219170" rtl="0">
              <a:lnSpc>
                <a:spcPct val="90000"/>
              </a:lnSpc>
              <a:buClr>
                <a:srgbClr val="000000"/>
              </a:buClr>
              <a:buSzPts val="1200"/>
              <a:defRPr/>
            </a:pPr>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a:rPr>
              <a:t>Illustration by Kevan Mills. Credit: Space Science Institute</a:t>
            </a:r>
            <a:endParaRPr sz="1867" dirty="0">
              <a:solidFill>
                <a:schemeClr val="bg1"/>
              </a:solidFill>
              <a:latin typeface="Open Sans" panose="020B0606030504020204" pitchFamily="34" charset="0"/>
              <a:ea typeface="+mn-ea"/>
              <a:cs typeface="Open Sans" panose="020B0606030504020204" pitchFamily="34" charset="0"/>
              <a:sym typeface="Arial"/>
            </a:endParaRPr>
          </a:p>
        </p:txBody>
      </p:sp>
    </p:spTree>
    <p:extLst>
      <p:ext uri="{BB962C8B-B14F-4D97-AF65-F5344CB8AC3E}">
        <p14:creationId xmlns:p14="http://schemas.microsoft.com/office/powerpoint/2010/main" val="89591580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301" name="Google Shape;301;g11ec636f975_0_188"/>
          <p:cNvSpPr txBox="1"/>
          <p:nvPr/>
        </p:nvSpPr>
        <p:spPr>
          <a:xfrm>
            <a:off x="0" y="7443884"/>
            <a:ext cx="3904343" cy="1930800"/>
          </a:xfrm>
          <a:prstGeom prst="rect">
            <a:avLst/>
          </a:prstGeom>
          <a:noFill/>
          <a:ln>
            <a:noFill/>
          </a:ln>
        </p:spPr>
        <p:txBody>
          <a:bodyPr spcFirstLastPara="1" wrap="square" lIns="121900" tIns="60933" rIns="121900" bIns="60933" anchor="ctr" anchorCtr="0">
            <a:noAutofit/>
          </a:bodyPr>
          <a:lstStyle/>
          <a:p>
            <a:pPr algn="l" defTabSz="1219170" rtl="0">
              <a:lnSpc>
                <a:spcPct val="90000"/>
              </a:lnSpc>
              <a:buClr>
                <a:srgbClr val="000000"/>
              </a:buClr>
              <a:buSzPts val="1200"/>
              <a:defRPr/>
            </a:pPr>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a:rPr>
              <a:t>Illustration by Kevan Mills. Credit: Space Science Institute</a:t>
            </a:r>
            <a:endParaRPr sz="1867" dirty="0">
              <a:solidFill>
                <a:schemeClr val="bg1"/>
              </a:solidFill>
              <a:latin typeface="Open Sans" panose="020B0606030504020204" pitchFamily="34" charset="0"/>
              <a:ea typeface="+mn-ea"/>
              <a:cs typeface="Open Sans" panose="020B0606030504020204" pitchFamily="34" charset="0"/>
              <a:sym typeface="Arial"/>
            </a:endParaRPr>
          </a:p>
        </p:txBody>
      </p:sp>
      <p:pic>
        <p:nvPicPr>
          <p:cNvPr id="2" name="Google Shape;308;g11ec636f975_0_195" descr="A group of people in a room&#10;&#10;Description automatically generated">
            <a:extLst>
              <a:ext uri="{FF2B5EF4-FFF2-40B4-BE49-F238E27FC236}">
                <a16:creationId xmlns:a16="http://schemas.microsoft.com/office/drawing/2014/main" id="{78BFB7FC-9246-099A-4F4C-A5D49E2E9904}"/>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551276" y="-9448"/>
            <a:ext cx="9153448" cy="9153448"/>
          </a:xfrm>
          <a:prstGeom prst="rect">
            <a:avLst/>
          </a:prstGeom>
          <a:noFill/>
          <a:ln>
            <a:noFill/>
          </a:ln>
        </p:spPr>
      </p:pic>
    </p:spTree>
    <p:extLst>
      <p:ext uri="{BB962C8B-B14F-4D97-AF65-F5344CB8AC3E}">
        <p14:creationId xmlns:p14="http://schemas.microsoft.com/office/powerpoint/2010/main" val="308179753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301" name="Google Shape;301;g11ec636f975_0_188"/>
          <p:cNvSpPr txBox="1"/>
          <p:nvPr/>
        </p:nvSpPr>
        <p:spPr>
          <a:xfrm>
            <a:off x="0" y="7443884"/>
            <a:ext cx="3904343" cy="1930800"/>
          </a:xfrm>
          <a:prstGeom prst="rect">
            <a:avLst/>
          </a:prstGeom>
          <a:noFill/>
          <a:ln>
            <a:noFill/>
          </a:ln>
        </p:spPr>
        <p:txBody>
          <a:bodyPr spcFirstLastPara="1" wrap="square" lIns="121900" tIns="60933" rIns="121900" bIns="60933" anchor="ctr" anchorCtr="0">
            <a:noAutofit/>
          </a:bodyPr>
          <a:lstStyle/>
          <a:p>
            <a:pPr algn="l" defTabSz="1219170" rtl="0">
              <a:lnSpc>
                <a:spcPct val="90000"/>
              </a:lnSpc>
              <a:buClr>
                <a:srgbClr val="000000"/>
              </a:buClr>
              <a:buSzPts val="1200"/>
              <a:defRPr/>
            </a:pPr>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a:rPr>
              <a:t>Illustration by Kevan Mills. Credit: Space Science Institute</a:t>
            </a:r>
            <a:endParaRPr sz="1867" dirty="0">
              <a:solidFill>
                <a:schemeClr val="bg1"/>
              </a:solidFill>
              <a:latin typeface="Open Sans" panose="020B0606030504020204" pitchFamily="34" charset="0"/>
              <a:ea typeface="+mn-ea"/>
              <a:cs typeface="Open Sans" panose="020B0606030504020204" pitchFamily="34" charset="0"/>
              <a:sym typeface="Arial"/>
            </a:endParaRPr>
          </a:p>
        </p:txBody>
      </p:sp>
      <p:pic>
        <p:nvPicPr>
          <p:cNvPr id="3" name="Google Shape;316;g11ec636f975_0_202" descr="A group of people in a room&#10;&#10;Description automatically generated">
            <a:extLst>
              <a:ext uri="{FF2B5EF4-FFF2-40B4-BE49-F238E27FC236}">
                <a16:creationId xmlns:a16="http://schemas.microsoft.com/office/drawing/2014/main" id="{E00391AC-1F19-41E5-DC8B-1161AEC8BAA9}"/>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551276" y="-9448"/>
            <a:ext cx="9153448" cy="9153448"/>
          </a:xfrm>
          <a:prstGeom prst="rect">
            <a:avLst/>
          </a:prstGeom>
          <a:noFill/>
          <a:ln>
            <a:noFill/>
          </a:ln>
        </p:spPr>
      </p:pic>
    </p:spTree>
    <p:extLst>
      <p:ext uri="{BB962C8B-B14F-4D97-AF65-F5344CB8AC3E}">
        <p14:creationId xmlns:p14="http://schemas.microsoft.com/office/powerpoint/2010/main" val="319367373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301" name="Google Shape;301;g11ec636f975_0_188"/>
          <p:cNvSpPr txBox="1"/>
          <p:nvPr/>
        </p:nvSpPr>
        <p:spPr>
          <a:xfrm>
            <a:off x="0" y="7443884"/>
            <a:ext cx="3904343" cy="1930800"/>
          </a:xfrm>
          <a:prstGeom prst="rect">
            <a:avLst/>
          </a:prstGeom>
          <a:noFill/>
          <a:ln>
            <a:noFill/>
          </a:ln>
        </p:spPr>
        <p:txBody>
          <a:bodyPr spcFirstLastPara="1" wrap="square" lIns="121900" tIns="60933" rIns="121900" bIns="60933" anchor="ctr" anchorCtr="0">
            <a:noAutofit/>
          </a:bodyPr>
          <a:lstStyle/>
          <a:p>
            <a:pPr algn="l" defTabSz="1219170" rtl="0">
              <a:lnSpc>
                <a:spcPct val="90000"/>
              </a:lnSpc>
              <a:buClr>
                <a:srgbClr val="000000"/>
              </a:buClr>
              <a:buSzPts val="1200"/>
              <a:defRPr/>
            </a:pPr>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a:rPr>
              <a:t>Illustration by Kevan Mills. Credit: Space Science Institute</a:t>
            </a:r>
            <a:endParaRPr sz="1867" dirty="0">
              <a:solidFill>
                <a:schemeClr val="bg1"/>
              </a:solidFill>
              <a:latin typeface="Open Sans" panose="020B0606030504020204" pitchFamily="34" charset="0"/>
              <a:ea typeface="+mn-ea"/>
              <a:cs typeface="Open Sans" panose="020B0606030504020204" pitchFamily="34" charset="0"/>
              <a:sym typeface="Arial"/>
            </a:endParaRPr>
          </a:p>
        </p:txBody>
      </p:sp>
      <p:pic>
        <p:nvPicPr>
          <p:cNvPr id="4" name="Google Shape;324;g11ec636f975_0_209" descr="A picture containing room&#10;&#10;Description automatically generated">
            <a:extLst>
              <a:ext uri="{FF2B5EF4-FFF2-40B4-BE49-F238E27FC236}">
                <a16:creationId xmlns:a16="http://schemas.microsoft.com/office/drawing/2014/main" id="{584607F1-629F-CE17-8A6D-89F93502BA5C}"/>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551276" y="0"/>
            <a:ext cx="9153448" cy="9153448"/>
          </a:xfrm>
          <a:prstGeom prst="rect">
            <a:avLst/>
          </a:prstGeom>
          <a:noFill/>
          <a:ln>
            <a:noFill/>
          </a:ln>
        </p:spPr>
      </p:pic>
    </p:spTree>
    <p:extLst>
      <p:ext uri="{BB962C8B-B14F-4D97-AF65-F5344CB8AC3E}">
        <p14:creationId xmlns:p14="http://schemas.microsoft.com/office/powerpoint/2010/main" val="159149608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7FAD0B-1224-1AFD-DD1A-B62F34EE0159}"/>
              </a:ext>
            </a:extLst>
          </p:cNvPr>
          <p:cNvSpPr txBox="1"/>
          <p:nvPr/>
        </p:nvSpPr>
        <p:spPr>
          <a:xfrm>
            <a:off x="2032004" y="2666153"/>
            <a:ext cx="12192000" cy="368537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rtl="0">
              <a:lnSpc>
                <a:spcPct val="90000"/>
              </a:lnSpc>
              <a:spcBef>
                <a:spcPct val="0"/>
              </a:spcBef>
              <a:spcAft>
                <a:spcPts val="600"/>
              </a:spcAft>
            </a:pPr>
            <a:r>
              <a:rPr lang="en-US" sz="8000" kern="1200" dirty="0">
                <a:solidFill>
                  <a:schemeClr val="bg1"/>
                </a:solidFill>
                <a:latin typeface="Decoy Medium" panose="02080003040304020404" pitchFamily="18" charset="77"/>
                <a:ea typeface="+mj-ea"/>
                <a:cs typeface="+mj-cs"/>
              </a:rPr>
              <a:t>Let's take another look</a:t>
            </a:r>
          </a:p>
        </p:txBody>
      </p:sp>
    </p:spTree>
    <p:extLst>
      <p:ext uri="{BB962C8B-B14F-4D97-AF65-F5344CB8AC3E}">
        <p14:creationId xmlns:p14="http://schemas.microsoft.com/office/powerpoint/2010/main" val="199747798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300" name="Google Shape;300;g11ec636f975_0_188" descr="A group of people in a room&#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555288" y="0"/>
            <a:ext cx="9145423" cy="9145423"/>
          </a:xfrm>
          <a:prstGeom prst="rect">
            <a:avLst/>
          </a:prstGeom>
          <a:noFill/>
          <a:ln>
            <a:noFill/>
          </a:ln>
        </p:spPr>
      </p:pic>
      <p:sp>
        <p:nvSpPr>
          <p:cNvPr id="301" name="Google Shape;301;g11ec636f975_0_188"/>
          <p:cNvSpPr txBox="1"/>
          <p:nvPr/>
        </p:nvSpPr>
        <p:spPr>
          <a:xfrm>
            <a:off x="0" y="7443884"/>
            <a:ext cx="3904343" cy="1930800"/>
          </a:xfrm>
          <a:prstGeom prst="rect">
            <a:avLst/>
          </a:prstGeom>
          <a:noFill/>
          <a:ln>
            <a:noFill/>
          </a:ln>
        </p:spPr>
        <p:txBody>
          <a:bodyPr spcFirstLastPara="1" wrap="square" lIns="121900" tIns="60933" rIns="121900" bIns="60933" anchor="ctr" anchorCtr="0">
            <a:noAutofit/>
          </a:bodyPr>
          <a:lstStyle/>
          <a:p>
            <a:pPr algn="l" defTabSz="1219170" rtl="0">
              <a:lnSpc>
                <a:spcPct val="90000"/>
              </a:lnSpc>
              <a:buClr>
                <a:srgbClr val="000000"/>
              </a:buClr>
              <a:buSzPts val="1200"/>
              <a:defRPr/>
            </a:pPr>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a:rPr>
              <a:t>Illustration by Kevan Mills. Credit: Space Science Institute</a:t>
            </a:r>
            <a:endParaRPr sz="1867" dirty="0">
              <a:solidFill>
                <a:schemeClr val="bg1"/>
              </a:solidFill>
              <a:latin typeface="Open Sans" panose="020B0606030504020204" pitchFamily="34" charset="0"/>
              <a:ea typeface="+mn-ea"/>
              <a:cs typeface="Open Sans" panose="020B0606030504020204" pitchFamily="34" charset="0"/>
              <a:sym typeface="Arial"/>
            </a:endParaRPr>
          </a:p>
        </p:txBody>
      </p:sp>
    </p:spTree>
    <p:extLst>
      <p:ext uri="{BB962C8B-B14F-4D97-AF65-F5344CB8AC3E}">
        <p14:creationId xmlns:p14="http://schemas.microsoft.com/office/powerpoint/2010/main" val="30272381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301" name="Google Shape;301;g11ec636f975_0_188"/>
          <p:cNvSpPr txBox="1"/>
          <p:nvPr/>
        </p:nvSpPr>
        <p:spPr>
          <a:xfrm>
            <a:off x="0" y="7443884"/>
            <a:ext cx="3904343" cy="1930800"/>
          </a:xfrm>
          <a:prstGeom prst="rect">
            <a:avLst/>
          </a:prstGeom>
          <a:noFill/>
          <a:ln>
            <a:noFill/>
          </a:ln>
        </p:spPr>
        <p:txBody>
          <a:bodyPr spcFirstLastPara="1" wrap="square" lIns="121900" tIns="60933" rIns="121900" bIns="60933" anchor="ctr" anchorCtr="0">
            <a:noAutofit/>
          </a:bodyPr>
          <a:lstStyle/>
          <a:p>
            <a:pPr algn="l" defTabSz="1219170" rtl="0">
              <a:lnSpc>
                <a:spcPct val="90000"/>
              </a:lnSpc>
              <a:buClr>
                <a:srgbClr val="000000"/>
              </a:buClr>
              <a:buSzPts val="1200"/>
              <a:defRPr/>
            </a:pPr>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a:rPr>
              <a:t>Illustration by Kevan Mills. Credit: Space Science Institute</a:t>
            </a:r>
            <a:endParaRPr sz="1867" dirty="0">
              <a:solidFill>
                <a:schemeClr val="bg1"/>
              </a:solidFill>
              <a:latin typeface="Open Sans" panose="020B0606030504020204" pitchFamily="34" charset="0"/>
              <a:ea typeface="+mn-ea"/>
              <a:cs typeface="Open Sans" panose="020B0606030504020204" pitchFamily="34" charset="0"/>
              <a:sym typeface="Arial"/>
            </a:endParaRPr>
          </a:p>
        </p:txBody>
      </p:sp>
      <p:pic>
        <p:nvPicPr>
          <p:cNvPr id="2" name="Google Shape;308;g11ec636f975_0_195" descr="A group of people in a room&#10;&#10;Description automatically generated">
            <a:extLst>
              <a:ext uri="{FF2B5EF4-FFF2-40B4-BE49-F238E27FC236}">
                <a16:creationId xmlns:a16="http://schemas.microsoft.com/office/drawing/2014/main" id="{78BFB7FC-9246-099A-4F4C-A5D49E2E9904}"/>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551276" y="-9448"/>
            <a:ext cx="9153448" cy="9153448"/>
          </a:xfrm>
          <a:prstGeom prst="rect">
            <a:avLst/>
          </a:prstGeom>
          <a:noFill/>
          <a:ln>
            <a:noFill/>
          </a:ln>
        </p:spPr>
      </p:pic>
    </p:spTree>
    <p:extLst>
      <p:ext uri="{BB962C8B-B14F-4D97-AF65-F5344CB8AC3E}">
        <p14:creationId xmlns:p14="http://schemas.microsoft.com/office/powerpoint/2010/main" val="38651906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9"/>
</p:tagLst>
</file>

<file path=ppt/theme/theme1.xml><?xml version="1.0" encoding="utf-8"?>
<a:theme xmlns:a="http://schemas.openxmlformats.org/drawingml/2006/main" name="Office Theme">
  <a:themeElements>
    <a:clrScheme name="Custom 11">
      <a:dk1>
        <a:srgbClr val="000000"/>
      </a:dk1>
      <a:lt1>
        <a:srgbClr val="FFFFFF"/>
      </a:lt1>
      <a:dk2>
        <a:srgbClr val="003049"/>
      </a:dk2>
      <a:lt2>
        <a:srgbClr val="FEFFFE"/>
      </a:lt2>
      <a:accent1>
        <a:srgbClr val="FFB300"/>
      </a:accent1>
      <a:accent2>
        <a:srgbClr val="FF7E00"/>
      </a:accent2>
      <a:accent3>
        <a:srgbClr val="00A0BF"/>
      </a:accent3>
      <a:accent4>
        <a:srgbClr val="003049"/>
      </a:accent4>
      <a:accent5>
        <a:srgbClr val="7CB3CC"/>
      </a:accent5>
      <a:accent6>
        <a:srgbClr val="72C417"/>
      </a:accent6>
      <a:hlink>
        <a:srgbClr val="DC9C00"/>
      </a:hlink>
      <a:folHlink>
        <a:srgbClr val="A988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SEAL">
      <a:dk1>
        <a:srgbClr val="000000"/>
      </a:dk1>
      <a:lt1>
        <a:srgbClr val="FFFFFF"/>
      </a:lt1>
      <a:dk2>
        <a:srgbClr val="003049"/>
      </a:dk2>
      <a:lt2>
        <a:srgbClr val="FEFFFE"/>
      </a:lt2>
      <a:accent1>
        <a:srgbClr val="FFB300"/>
      </a:accent1>
      <a:accent2>
        <a:srgbClr val="FF7E00"/>
      </a:accent2>
      <a:accent3>
        <a:srgbClr val="00A0BF"/>
      </a:accent3>
      <a:accent4>
        <a:srgbClr val="003049"/>
      </a:accent4>
      <a:accent5>
        <a:srgbClr val="7CB3CC"/>
      </a:accent5>
      <a:accent6>
        <a:srgbClr val="72C417"/>
      </a:accent6>
      <a:hlink>
        <a:srgbClr val="DC9C00"/>
      </a:hlink>
      <a:folHlink>
        <a:srgbClr val="A988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5ae7629-e3b3-45d7-928d-4e07c652120e" xsi:nil="true"/>
    <lcf76f155ced4ddcb4097134ff3c332f xmlns="d1adbd53-ba87-4f1e-bbdb-3c310b39b1e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14FB6D09159D648A1E2DEA0E347BB04" ma:contentTypeVersion="13" ma:contentTypeDescription="Create a new document." ma:contentTypeScope="" ma:versionID="09dfb25128c0d8fc0d05bff40e65b52c">
  <xsd:schema xmlns:xsd="http://www.w3.org/2001/XMLSchema" xmlns:xs="http://www.w3.org/2001/XMLSchema" xmlns:p="http://schemas.microsoft.com/office/2006/metadata/properties" xmlns:ns2="d1adbd53-ba87-4f1e-bbdb-3c310b39b1ee" xmlns:ns3="85ae7629-e3b3-45d7-928d-4e07c652120e" targetNamespace="http://schemas.microsoft.com/office/2006/metadata/properties" ma:root="true" ma:fieldsID="fcad62e1f12ba7aa928efea034fe60c9" ns2:_="" ns3:_="">
    <xsd:import namespace="d1adbd53-ba87-4f1e-bbdb-3c310b39b1ee"/>
    <xsd:import namespace="85ae7629-e3b3-45d7-928d-4e07c652120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adbd53-ba87-4f1e-bbdb-3c310b39b1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c811f8b-70d2-4d4a-bf14-e8b78b1ec9b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5ae7629-e3b3-45d7-928d-4e07c652120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7dba264-72a5-4722-8536-fd6648a12262}" ma:internalName="TaxCatchAll" ma:showField="CatchAllData" ma:web="85ae7629-e3b3-45d7-928d-4e07c652120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3DB7A26-68FB-483A-8591-133B40A07A06}">
  <ds:schemaRefs>
    <ds:schemaRef ds:uri="http://www.w3.org/XML/1998/namespace"/>
    <ds:schemaRef ds:uri="http://purl.org/dc/dcmitype/"/>
    <ds:schemaRef ds:uri="http://schemas.microsoft.com/office/2006/documentManagement/types"/>
    <ds:schemaRef ds:uri="http://purl.org/dc/elements/1.1/"/>
    <ds:schemaRef ds:uri="http://schemas.openxmlformats.org/package/2006/metadata/core-properties"/>
    <ds:schemaRef ds:uri="http://purl.org/dc/terms/"/>
    <ds:schemaRef ds:uri="http://schemas.microsoft.com/office/2006/metadata/properties"/>
    <ds:schemaRef ds:uri="http://schemas.microsoft.com/office/infopath/2007/PartnerControls"/>
    <ds:schemaRef ds:uri="85ae7629-e3b3-45d7-928d-4e07c652120e"/>
    <ds:schemaRef ds:uri="d1adbd53-ba87-4f1e-bbdb-3c310b39b1ee"/>
  </ds:schemaRefs>
</ds:datastoreItem>
</file>

<file path=customXml/itemProps2.xml><?xml version="1.0" encoding="utf-8"?>
<ds:datastoreItem xmlns:ds="http://schemas.openxmlformats.org/officeDocument/2006/customXml" ds:itemID="{D7761560-E3BC-4B59-BB6E-B3013E2B76E6}">
  <ds:schemaRefs>
    <ds:schemaRef ds:uri="http://schemas.microsoft.com/sharepoint/v3/contenttype/forms"/>
  </ds:schemaRefs>
</ds:datastoreItem>
</file>

<file path=customXml/itemProps3.xml><?xml version="1.0" encoding="utf-8"?>
<ds:datastoreItem xmlns:ds="http://schemas.openxmlformats.org/officeDocument/2006/customXml" ds:itemID="{3A0A430B-CCCC-43EB-86F0-CC2C96ADAFB2}">
  <ds:schemaRefs>
    <ds:schemaRef ds:uri="85ae7629-e3b3-45d7-928d-4e07c652120e"/>
    <ds:schemaRef ds:uri="d1adbd53-ba87-4f1e-bbdb-3c310b39b1e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2145</TotalTime>
  <Words>7572</Words>
  <Application>Microsoft Office PowerPoint</Application>
  <PresentationFormat>Custom</PresentationFormat>
  <Paragraphs>659</Paragraphs>
  <Slides>122</Slides>
  <Notes>92</Notes>
  <HiddenSlides>0</HiddenSlides>
  <MMClips>2</MMClips>
  <ScaleCrop>false</ScaleCrop>
  <HeadingPairs>
    <vt:vector size="4" baseType="variant">
      <vt:variant>
        <vt:lpstr>Theme</vt:lpstr>
      </vt:variant>
      <vt:variant>
        <vt:i4>2</vt:i4>
      </vt:variant>
      <vt:variant>
        <vt:lpstr>Slide Titles</vt:lpstr>
      </vt:variant>
      <vt:variant>
        <vt:i4>122</vt:i4>
      </vt:variant>
    </vt:vector>
  </HeadingPairs>
  <TitlesOfParts>
    <vt:vector size="124" baseType="lpstr">
      <vt:lpstr>Office Theme</vt:lpstr>
      <vt:lpstr>4_Office Theme</vt:lpstr>
      <vt:lpstr>Eclipse Resources for Public Libraries</vt:lpstr>
      <vt:lpstr>Date and Location</vt:lpstr>
      <vt:lpstr>PowerPoint Presentation</vt:lpstr>
      <vt:lpstr>Sorting Games: How Big? How Far? How Hot?</vt:lpstr>
      <vt:lpstr>How Big?</vt:lpstr>
      <vt:lpstr>How Far?</vt:lpstr>
      <vt:lpstr>How Hot?</vt:lpstr>
      <vt:lpstr>PowerPoint Presentation</vt:lpstr>
      <vt:lpstr>Libraries that Participated</vt:lpstr>
      <vt:lpstr>PowerPoint Presentation</vt:lpstr>
      <vt:lpstr>“We had one of the biggest events our Library has ever seen. So, in my language, we say Waewaenen (Thank You)!”</vt:lpstr>
      <vt:lpstr>PowerPoint Presentation</vt:lpstr>
      <vt:lpstr>PowerPoint Presentation</vt:lpstr>
      <vt:lpstr>PowerPoint Presentation</vt:lpstr>
      <vt:lpstr>PowerPoint Presentation</vt:lpstr>
      <vt:lpstr>PowerPoint Presentation</vt:lpstr>
      <vt:lpstr>SSI's Mission Discover, Educate, Inspire</vt:lpstr>
      <vt:lpstr>PowerPoint Presentation</vt:lpstr>
      <vt:lpstr>What does STAR Net do?</vt:lpstr>
      <vt:lpstr>Why Libraries?</vt:lpstr>
      <vt:lpstr>PowerPoint Presentation</vt:lpstr>
      <vt:lpstr>PowerPoint Presentation</vt:lpstr>
      <vt:lpstr>PowerPoint Presentation</vt:lpstr>
      <vt:lpstr>Eclipse 101</vt:lpstr>
      <vt:lpstr>PowerPoint Presentation</vt:lpstr>
      <vt:lpstr>PowerPoint Presentation</vt:lpstr>
      <vt:lpstr>PowerPoint Presentation</vt:lpstr>
      <vt:lpstr>PowerPoint Presentation</vt:lpstr>
      <vt:lpstr>PowerPoint Presentation</vt:lpstr>
      <vt:lpstr>So what’s going on?</vt:lpstr>
      <vt:lpstr>Not so fast. We have questions!</vt:lpstr>
      <vt:lpstr>Why so rare?</vt:lpstr>
      <vt:lpstr>Why not an eclipse every month?</vt:lpstr>
      <vt:lpstr>The animated version</vt:lpstr>
      <vt:lpstr>And… “Annular Eclipses”?</vt:lpstr>
      <vt:lpstr>While we’re on the subject: what about “Lunar Eclipses”?</vt:lpstr>
      <vt:lpstr>Review: name this event</vt:lpstr>
      <vt:lpstr>Let's demonstrate this concept with an activity!</vt:lpstr>
      <vt:lpstr>What will we see on October 14th, 2023?</vt:lpstr>
      <vt:lpstr>What will we see on April 8th, 2024?</vt:lpstr>
      <vt:lpstr>What’s so special about totality?</vt:lpstr>
      <vt:lpstr>The 2023 and 2024 North American Eclipses</vt:lpstr>
      <vt:lpstr>Things to observe any time you like: Sunspots!</vt:lpstr>
      <vt:lpstr>Eclipse science?</vt:lpstr>
      <vt:lpstr>What other sun science is going 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State Library Circulating Kits</vt:lpstr>
      <vt:lpstr>Multi-generational Kit</vt:lpstr>
      <vt:lpstr>Younger Audience Kit</vt:lpstr>
      <vt:lpstr>PowerPoint Presentation</vt:lpstr>
      <vt:lpstr>PowerPoint Presentation</vt:lpstr>
      <vt:lpstr>PowerPoint Presentation</vt:lpstr>
      <vt:lpstr>Timeline for GLOBE Kits</vt:lpstr>
      <vt:lpstr>Safe Solar Viewing Stations</vt:lpstr>
      <vt:lpstr>Indirect/Low-Cost Solar Viewing</vt:lpstr>
      <vt:lpstr>Cereal Box Viewer</vt:lpstr>
      <vt:lpstr>PowerPoint Presentation</vt:lpstr>
      <vt:lpstr>STEAM Activity </vt:lpstr>
      <vt:lpstr>PowerPoint Presentation</vt:lpstr>
      <vt:lpstr>Facilitation Styles</vt:lpstr>
      <vt:lpstr>Turn and talk with a neighbor </vt:lpstr>
      <vt:lpstr>Fact or Fiction?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Partnerships and Your Community</vt:lpstr>
      <vt:lpstr>Community Dialogues</vt:lpstr>
      <vt:lpstr>Make Dialogues work for you</vt:lpstr>
      <vt:lpstr>SEAL Group on the STAR Net Online Community</vt:lpstr>
      <vt:lpstr>What is the Community?</vt:lpstr>
      <vt:lpstr>What is the Community?</vt:lpstr>
      <vt:lpstr>Maintaining Your Eclipse Glasses</vt:lpstr>
      <vt:lpstr>Two Schools of Thought on Photographing an Eclipse</vt:lpstr>
      <vt:lpstr>Things to remember when taking pictures</vt:lpstr>
      <vt:lpstr>What kind of camera will you have?</vt:lpstr>
      <vt:lpstr>Free Additional Resources  (Take a Picture of This Slide!!)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PowerPoint is available to download at (link name)or</dc:title>
  <cp:lastModifiedBy>Amy Briones</cp:lastModifiedBy>
  <cp:revision>92</cp:revision>
  <dcterms:created xsi:type="dcterms:W3CDTF">2023-03-06T23:16:03Z</dcterms:created>
  <dcterms:modified xsi:type="dcterms:W3CDTF">2023-04-25T22:44:13Z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2023-03-06T00:00:00Z</vt:filetime>
  </property>
  <property fmtid="{D5CDD505-2E9C-101B-9397-08002B2CF9AE}" pid="3" name="Creator">
    <vt:lpwstr>Adobe InDesign 18.1 (Macintosh)</vt:lpwstr>
  </property>
  <property fmtid="{D5CDD505-2E9C-101B-9397-08002B2CF9AE}" pid="4" name="LastSaved">
    <vt:filetime>2023-03-06T00:00:00Z</vt:filetime>
  </property>
  <property fmtid="{D5CDD505-2E9C-101B-9397-08002B2CF9AE}" pid="5" name="Producer">
    <vt:lpwstr>Adobe PDF Library 17.0</vt:lpwstr>
  </property>
  <property fmtid="{D5CDD505-2E9C-101B-9397-08002B2CF9AE}" pid="6" name="ContentTypeId">
    <vt:lpwstr>0x010100514FB6D09159D648A1E2DEA0E347BB04</vt:lpwstr>
  </property>
  <property fmtid="{D5CDD505-2E9C-101B-9397-08002B2CF9AE}" pid="7" name="MediaServiceImageTags">
    <vt:lpwstr/>
  </property>
</Properties>
</file>