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5" r:id="rId2"/>
    <p:sldMasterId id="2147483677" r:id="rId3"/>
    <p:sldMasterId id="2147483694" r:id="rId4"/>
    <p:sldMasterId id="2147483708" r:id="rId5"/>
    <p:sldMasterId id="2147483722" r:id="rId6"/>
    <p:sldMasterId id="2147483734" r:id="rId7"/>
  </p:sldMasterIdLst>
  <p:notesMasterIdLst>
    <p:notesMasterId r:id="rId56"/>
  </p:notesMasterIdLst>
  <p:sldIdLst>
    <p:sldId id="300" r:id="rId8"/>
    <p:sldId id="301" r:id="rId9"/>
    <p:sldId id="302" r:id="rId10"/>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 id="296" r:id="rId51"/>
    <p:sldId id="297" r:id="rId52"/>
    <p:sldId id="298" r:id="rId53"/>
    <p:sldId id="299" r:id="rId54"/>
    <p:sldId id="303" r:id="rId55"/>
  </p:sldIdLst>
  <p:sldSz cx="9144000" cy="5143500" type="screen16x9"/>
  <p:notesSz cx="6858000" cy="9144000"/>
  <p:embeddedFontLst>
    <p:embeddedFont>
      <p:font typeface="Arial Black" panose="020B0A04020102020204" pitchFamily="34" charset="0"/>
      <p:regular r:id="rId57"/>
      <p:bold r:id="rId58"/>
    </p:embeddedFont>
    <p:embeddedFont>
      <p:font typeface="Arial Narrow" panose="020B0606020202030204" pitchFamily="34" charset="0"/>
      <p:regular r:id="rId59"/>
      <p:bold r:id="rId60"/>
      <p:italic r:id="rId61"/>
      <p:boldItalic r:id="rId62"/>
    </p:embeddedFont>
    <p:embeddedFont>
      <p:font typeface="Calibri" panose="020F0502020204030204" pitchFamily="34" charset="0"/>
      <p:regular r:id="rId63"/>
      <p:bold r:id="rId64"/>
      <p:italic r:id="rId65"/>
      <p:boldItalic r:id="rId66"/>
    </p:embeddedFont>
    <p:embeddedFont>
      <p:font typeface="Helvetica Neue" panose="020B0604020202020204" charset="0"/>
      <p:regular r:id="rId67"/>
      <p:bold r:id="rId68"/>
      <p:italic r:id="rId69"/>
      <p:boldItalic r:id="rId70"/>
    </p:embeddedFont>
    <p:embeddedFont>
      <p:font typeface="Montserrat" panose="00000500000000000000" pitchFamily="2" charset="0"/>
      <p:regular r:id="rId71"/>
      <p:bold r:id="rId72"/>
      <p:italic r:id="rId73"/>
      <p:boldItalic r:id="rId74"/>
    </p:embeddedFont>
    <p:embeddedFont>
      <p:font typeface="Nunito" pitchFamily="2" charset="0"/>
      <p:regular r:id="rId75"/>
      <p:bold r:id="rId76"/>
      <p:italic r:id="rId77"/>
      <p:boldItalic r:id="rId7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144">
          <p15:clr>
            <a:srgbClr val="9AA0A6"/>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9" roundtripDataSignature="AMtx7mh4yJrHHtNQ7UekoETHpxj0Lz60z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60" d="100"/>
          <a:sy n="160" d="100"/>
        </p:scale>
        <p:origin x="204" y="114"/>
      </p:cViewPr>
      <p:guideLst>
        <p:guide orient="horz" pos="1620"/>
        <p:guide pos="2880"/>
        <p:guide pos="14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font" Target="fonts/font7.fntdata"/><Relationship Id="rId68" Type="http://schemas.openxmlformats.org/officeDocument/2006/relationships/font" Target="fonts/font12.fntdata"/><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font" Target="fonts/font2.fntdata"/><Relationship Id="rId74" Type="http://schemas.openxmlformats.org/officeDocument/2006/relationships/font" Target="fonts/font18.fntdata"/><Relationship Id="rId79" Type="http://customschemas.google.com/relationships/presentationmetadata" Target="metadata"/><Relationship Id="rId5" Type="http://schemas.openxmlformats.org/officeDocument/2006/relationships/slideMaster" Target="slideMasters/slideMaster5.xml"/><Relationship Id="rId61" Type="http://schemas.openxmlformats.org/officeDocument/2006/relationships/font" Target="fonts/font5.fntdata"/><Relationship Id="rId82" Type="http://schemas.openxmlformats.org/officeDocument/2006/relationships/theme" Target="theme/theme1.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font" Target="fonts/font13.fntdata"/><Relationship Id="rId77" Type="http://schemas.openxmlformats.org/officeDocument/2006/relationships/font" Target="fonts/font21.fntdata"/><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font" Target="fonts/font16.fntdata"/><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font" Target="fonts/font6.fntdata"/><Relationship Id="rId70" Type="http://schemas.openxmlformats.org/officeDocument/2006/relationships/font" Target="fonts/font14.fntdata"/><Relationship Id="rId75" Type="http://schemas.openxmlformats.org/officeDocument/2006/relationships/font" Target="fonts/font19.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font" Target="fonts/font1.fntdata"/><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font" Target="fonts/font17.fntdata"/><Relationship Id="rId78" Type="http://schemas.openxmlformats.org/officeDocument/2006/relationships/font" Target="fonts/font22.fntdata"/><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font" Target="fonts/font20.fntdata"/><Relationship Id="rId7" Type="http://schemas.openxmlformats.org/officeDocument/2006/relationships/slideMaster" Target="slideMasters/slideMaster7.xml"/><Relationship Id="rId71" Type="http://schemas.openxmlformats.org/officeDocument/2006/relationships/font" Target="fonts/font15.fntdata"/><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
        <p:cNvGrpSpPr/>
        <p:nvPr/>
      </p:nvGrpSpPr>
      <p:grpSpPr>
        <a:xfrm>
          <a:off x="0" y="0"/>
          <a:ext cx="0" cy="0"/>
          <a:chOff x="0" y="0"/>
          <a:chExt cx="0" cy="0"/>
        </a:xfrm>
      </p:grpSpPr>
      <p:sp>
        <p:nvSpPr>
          <p:cNvPr id="1082" name="Google Shape;1082;gc7cbec3557_0_8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3" name="Google Shape;1083;gc7cbec3557_0_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10c9264d98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0" name="Google Shape;510;g10c9264d98e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Promotion and facilitation resources! Free and brandable</a:t>
            </a:r>
            <a:endParaRPr/>
          </a:p>
          <a:p>
            <a:pPr marL="0" lvl="0" indent="0" algn="l" rtl="0">
              <a:lnSpc>
                <a:spcPct val="10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Marketing kits: Community partners (EVAC), video with brief kit training, one-on-one engagement, program commercials</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Binder provided to each library for training and support</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Staff training: opportunity for staff to look and use kits, how to find kits in library catalog, checkout/checkin process</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112f51b51c3_1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112f51b51c3_1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10c97b7c31a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7" name="Google Shape;527;g10c97b7c31a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
              <a:t>https://scistarter.org/library-network</a:t>
            </a:r>
            <a:endParaRPr/>
          </a:p>
        </p:txBody>
      </p:sp>
      <p:sp>
        <p:nvSpPr>
          <p:cNvPr id="528" name="Google Shape;528;g10c97b7c31a_0_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400"/>
              <a:buFont typeface="Calibri"/>
              <a:buNone/>
            </a:pPr>
            <a:fld id="{00000000-1234-1234-1234-123412341234}" type="slidenum">
              <a:rPr lang="en" sz="1400" b="0" i="0" u="none" strike="noStrike" cap="none">
                <a:solidFill>
                  <a:srgbClr val="000000"/>
                </a:solidFill>
                <a:latin typeface="Arial"/>
                <a:ea typeface="Arial"/>
                <a:cs typeface="Arial"/>
                <a:sym typeface="Arial"/>
              </a:rPr>
              <a:t>13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110cd079df8_0_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45" name="Google Shape;545;g110cd079df8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112f51b51c3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5" name="Google Shape;555;g112f51b51c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1" name="Google Shape;561;p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562" name="Google Shape;562;p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400"/>
              <a:buFont typeface="Calibri"/>
              <a:buNone/>
            </a:pPr>
            <a:fld id="{00000000-1234-1234-1234-123412341234}" type="slidenum">
              <a:rPr lang="en" sz="1400" b="0" i="0" u="none" strike="noStrike" cap="none">
                <a:solidFill>
                  <a:srgbClr val="000000"/>
                </a:solidFill>
                <a:latin typeface="Arial"/>
                <a:ea typeface="Arial"/>
                <a:cs typeface="Arial"/>
                <a:sym typeface="Arial"/>
              </a:rPr>
              <a:t>16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577" name="Google Shape;577;p9:notes"/>
          <p:cNvSpPr txBox="1">
            <a:spLocks noGrp="1"/>
          </p:cNvSpPr>
          <p:nvPr>
            <p:ph type="body" idx="1"/>
          </p:nvPr>
        </p:nvSpPr>
        <p:spPr>
          <a:xfrm>
            <a:off x="685800" y="4343400"/>
            <a:ext cx="5486400" cy="4114800"/>
          </a:xfrm>
          <a:prstGeom prst="rect">
            <a:avLst/>
          </a:prstGeom>
          <a:noFill/>
          <a:ln w="9525" cap="flat" cmpd="sng">
            <a:solidFill>
              <a:srgbClr val="000000"/>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endParaRPr sz="1200" b="0" i="0" u="none" strike="noStrike" cap="none">
              <a:solidFill>
                <a:schemeClr val="dk1"/>
              </a:solidFill>
              <a:latin typeface="Arial"/>
              <a:ea typeface="Arial"/>
              <a:cs typeface="Arial"/>
              <a:sym typeface="Arial"/>
            </a:endParaRPr>
          </a:p>
        </p:txBody>
      </p:sp>
      <p:sp>
        <p:nvSpPr>
          <p:cNvPr id="578" name="Google Shape;578;p9:notes"/>
          <p:cNvSpPr txBox="1"/>
          <p:nvPr/>
        </p:nvSpPr>
        <p:spPr>
          <a:xfrm>
            <a:off x="3884612" y="8685211"/>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 sz="1200" b="0" i="0" u="none" strike="noStrike" cap="none">
                <a:solidFill>
                  <a:srgbClr val="000000"/>
                </a:solidFill>
                <a:latin typeface="Calibri"/>
                <a:ea typeface="Calibri"/>
                <a:cs typeface="Calibri"/>
                <a:sym typeface="Calibri"/>
              </a:rPr>
              <a:t>17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86" name="Google Shape;586;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3" name="Google Shape;593;p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594" name="Google Shape;594;p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400"/>
              <a:buFont typeface="Calibri"/>
              <a:buNone/>
            </a:pPr>
            <a:fld id="{00000000-1234-1234-1234-123412341234}" type="slidenum">
              <a:rPr lang="en" sz="1400" b="0" i="0" u="none" strike="noStrike" cap="none">
                <a:solidFill>
                  <a:srgbClr val="000000"/>
                </a:solidFill>
                <a:latin typeface="Arial"/>
                <a:ea typeface="Arial"/>
                <a:cs typeface="Arial"/>
                <a:sym typeface="Arial"/>
              </a:rPr>
              <a:t>19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sz="1350">
              <a:solidFill>
                <a:srgbClr val="333333"/>
              </a:solidFill>
              <a:highlight>
                <a:srgbClr val="FFFFFF"/>
              </a:highlight>
              <a:latin typeface="Nunito"/>
              <a:ea typeface="Nunito"/>
              <a:cs typeface="Nunito"/>
              <a:sym typeface="Nunito"/>
            </a:endParaRPr>
          </a:p>
          <a:p>
            <a:pPr marL="0" lvl="0" indent="0" algn="l" rtl="0">
              <a:lnSpc>
                <a:spcPct val="100000"/>
              </a:lnSpc>
              <a:spcBef>
                <a:spcPts val="0"/>
              </a:spcBef>
              <a:spcAft>
                <a:spcPts val="0"/>
              </a:spcAft>
              <a:buSzPts val="1400"/>
              <a:buNone/>
            </a:pPr>
            <a:endParaRPr/>
          </a:p>
        </p:txBody>
      </p:sp>
      <p:sp>
        <p:nvSpPr>
          <p:cNvPr id="609" name="Google Shape;609;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
        <p:cNvGrpSpPr/>
        <p:nvPr/>
      </p:nvGrpSpPr>
      <p:grpSpPr>
        <a:xfrm>
          <a:off x="0" y="0"/>
          <a:ext cx="0" cy="0"/>
          <a:chOff x="0" y="0"/>
          <a:chExt cx="0" cy="0"/>
        </a:xfrm>
      </p:grpSpPr>
      <p:sp>
        <p:nvSpPr>
          <p:cNvPr id="1089" name="Google Shape;108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0" name="Google Shape;1090;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fd516fc663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4" name="Google Shape;624;gfd516fc663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5" name="Google Shape;645;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1137a86ccdb_3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8" name="Google Shape;668;g1137a86ccdb_3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11378eacba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7" name="Google Shape;677;g11378eacba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endParaRPr/>
          </a:p>
        </p:txBody>
      </p:sp>
      <p:sp>
        <p:nvSpPr>
          <p:cNvPr id="685" name="Google Shape;685;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6" name="Google Shape;716;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1137a86ccdb_3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4" name="Google Shape;724;g1137a86ccdb_3_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g1137a86ccdb_3_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endParaRPr/>
          </a:p>
        </p:txBody>
      </p:sp>
      <p:sp>
        <p:nvSpPr>
          <p:cNvPr id="735" name="Google Shape;735;g1137a86ccdb_3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g112f51b51c3_1_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50" name="Google Shape;750;g112f51b51c3_1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g112f51b51c3_1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4" name="Google Shape;764;g112f51b51c3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94" name="Google Shape;394;p4: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11371f3d545_1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1" name="Google Shape;771;g11371f3d545_1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g1137a86ccdb_3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9" name="Google Shape;779;g1137a86ccdb_3_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g11371f3d545_1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86" name="Google Shape;786;g11371f3d545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g1137a86ccdb_3_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92" name="Google Shape;792;g1137a86ccdb_3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1137a86ccdb_3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1" name="Google Shape;801;g1137a86ccdb_3_1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g112147cc46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8" name="Google Shape;808;g112147cc46e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809" name="Google Shape;809;g112147cc46e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400"/>
              <a:buFont typeface="Calibri"/>
              <a:buNone/>
            </a:pPr>
            <a:fld id="{00000000-1234-1234-1234-123412341234}" type="slidenum">
              <a:rPr lang="en" sz="1400" b="0" i="0" u="none" strike="noStrike" cap="none">
                <a:solidFill>
                  <a:srgbClr val="000000"/>
                </a:solidFill>
                <a:latin typeface="Arial"/>
                <a:ea typeface="Arial"/>
                <a:cs typeface="Arial"/>
                <a:sym typeface="Arial"/>
              </a:rPr>
              <a:t>36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fd516fc663_0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4" name="Google Shape;824;gfd516fc663_0_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825" name="Google Shape;825;gfd516fc663_0_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400"/>
              <a:buFont typeface="Calibri"/>
              <a:buNone/>
            </a:pPr>
            <a:fld id="{00000000-1234-1234-1234-123412341234}" type="slidenum">
              <a:rPr lang="en" sz="1400" b="0" i="0" u="none" strike="noStrike" cap="none">
                <a:solidFill>
                  <a:srgbClr val="000000"/>
                </a:solidFill>
                <a:latin typeface="Arial"/>
                <a:ea typeface="Arial"/>
                <a:cs typeface="Arial"/>
                <a:sym typeface="Arial"/>
              </a:rPr>
              <a:t>37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g1137a86ccdb_3_1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0" name="Google Shape;840;g1137a86ccdb_3_1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841" name="Google Shape;841;g1137a86ccdb_3_1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400"/>
              <a:buFont typeface="Calibri"/>
              <a:buNone/>
            </a:pPr>
            <a:fld id="{00000000-1234-1234-1234-123412341234}" type="slidenum">
              <a:rPr lang="en" sz="1400" b="0" i="0" u="none" strike="noStrike" cap="none">
                <a:solidFill>
                  <a:srgbClr val="000000"/>
                </a:solidFill>
                <a:latin typeface="Arial"/>
                <a:ea typeface="Arial"/>
                <a:cs typeface="Arial"/>
                <a:sym typeface="Arial"/>
              </a:rPr>
              <a:t>38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56" name="Google Shape;856;p25: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p4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Caroline</a:t>
            </a:r>
            <a:endParaRPr/>
          </a:p>
        </p:txBody>
      </p:sp>
      <p:sp>
        <p:nvSpPr>
          <p:cNvPr id="862" name="Google Shape;862;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10c9264d98e_0_1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g10c9264d98e_0_1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4" name="Google Shape;404;g10c9264d98e_0_15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5</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1" name="Google Shape;871;p4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72" name="Google Shape;872;p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41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g1137a86ccdb_3_1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1" name="Google Shape;881;g1137a86ccdb_3_11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82" name="Google Shape;882;g1137a86ccdb_3_1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42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1137a86ccdb_3_1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0" name="Google Shape;890;g1137a86ccdb_3_15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91" name="Google Shape;891;g1137a86ccdb_3_1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43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g10c97b7c31a_0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9" name="Google Shape;899;g10c97b7c31a_0_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
              <a:t>https://scistarter.org/library-network</a:t>
            </a:r>
            <a:endParaRPr/>
          </a:p>
        </p:txBody>
      </p:sp>
      <p:sp>
        <p:nvSpPr>
          <p:cNvPr id="900" name="Google Shape;900;g10c97b7c31a_0_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400"/>
              <a:buFont typeface="Calibri"/>
              <a:buNone/>
            </a:pPr>
            <a:fld id="{00000000-1234-1234-1234-123412341234}" type="slidenum">
              <a:rPr lang="en" sz="1400" b="0" i="0" u="none" strike="noStrike" cap="none">
                <a:solidFill>
                  <a:srgbClr val="000000"/>
                </a:solidFill>
                <a:latin typeface="Arial"/>
                <a:ea typeface="Arial"/>
                <a:cs typeface="Arial"/>
                <a:sym typeface="Arial"/>
              </a:rPr>
              <a:t>44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4" name="Google Shape;914;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[Caroline]</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0" name="Google Shape;920;p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921" name="Google Shape;921;p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400"/>
              <a:buFont typeface="Calibri"/>
              <a:buNone/>
            </a:pPr>
            <a:fld id="{00000000-1234-1234-1234-123412341234}" type="slidenum">
              <a:rPr lang="en" sz="1400" b="0" i="0" u="none" strike="noStrike" cap="none">
                <a:solidFill>
                  <a:srgbClr val="000000"/>
                </a:solidFill>
                <a:latin typeface="Arial"/>
                <a:ea typeface="Arial"/>
                <a:cs typeface="Arial"/>
                <a:sym typeface="Arial"/>
              </a:rPr>
              <a:t>46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9" name="Google Shape;939;p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940" name="Google Shape;940;p4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400"/>
              <a:buFont typeface="Calibri"/>
              <a:buNone/>
            </a:pPr>
            <a:fld id="{00000000-1234-1234-1234-123412341234}" type="slidenum">
              <a:rPr lang="en" sz="1400" b="0" i="0" u="none" strike="noStrike" cap="none">
                <a:solidFill>
                  <a:srgbClr val="000000"/>
                </a:solidFill>
                <a:latin typeface="Arial"/>
                <a:ea typeface="Arial"/>
                <a:cs typeface="Arial"/>
                <a:sym typeface="Arial"/>
              </a:rPr>
              <a:t>47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
              <a:t>https://scistarter.org/library-network</a:t>
            </a:r>
            <a:endParaRPr/>
          </a:p>
        </p:txBody>
      </p:sp>
      <p:sp>
        <p:nvSpPr>
          <p:cNvPr id="447" name="Google Shape;447;p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400"/>
              <a:buFont typeface="Calibri"/>
              <a:buNone/>
            </a:pPr>
            <a:fld id="{00000000-1234-1234-1234-123412341234}" type="slidenum">
              <a:rPr lang="en" sz="1400" b="0" i="0" u="none" strike="noStrike" cap="none">
                <a:solidFill>
                  <a:srgbClr val="000000"/>
                </a:solidFill>
                <a:latin typeface="Arial"/>
                <a:ea typeface="Arial"/>
                <a:cs typeface="Arial"/>
                <a:sym typeface="Arial"/>
              </a:rPr>
              <a:t>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2" name="Google Shape;462;p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463" name="Google Shape;463;p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400"/>
              <a:buFont typeface="Calibri"/>
              <a:buNone/>
            </a:pPr>
            <a:fld id="{00000000-1234-1234-1234-123412341234}" type="slidenum">
              <a:rPr lang="en" sz="1400" b="0" i="0" u="none" strike="noStrike" cap="none">
                <a:solidFill>
                  <a:srgbClr val="000000"/>
                </a:solidFill>
                <a:latin typeface="Arial"/>
                <a:ea typeface="Arial"/>
                <a:cs typeface="Arial"/>
                <a:sym typeface="Arial"/>
              </a:rPr>
              <a:t>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Clr>
                <a:schemeClr val="dk1"/>
              </a:buClr>
              <a:buSzPts val="1100"/>
              <a:buChar char="●"/>
            </a:pPr>
            <a:r>
              <a:rPr lang="en" i="1">
                <a:solidFill>
                  <a:schemeClr val="dk1"/>
                </a:solidFill>
              </a:rPr>
              <a:t>Why? Because libraries are important partners and facilitators to scale public engagement in science! </a:t>
            </a:r>
            <a:endParaRPr sz="200"/>
          </a:p>
        </p:txBody>
      </p:sp>
      <p:sp>
        <p:nvSpPr>
          <p:cNvPr id="479" name="Google Shape;47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86" name="Google Shape;48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93" name="Google Shape;49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17"/>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43"/>
        <p:cNvGrpSpPr/>
        <p:nvPr/>
      </p:nvGrpSpPr>
      <p:grpSpPr>
        <a:xfrm>
          <a:off x="0" y="0"/>
          <a:ext cx="0" cy="0"/>
          <a:chOff x="0" y="0"/>
          <a:chExt cx="0" cy="0"/>
        </a:xfrm>
      </p:grpSpPr>
      <p:sp>
        <p:nvSpPr>
          <p:cNvPr id="44" name="Google Shape;44;p79"/>
          <p:cNvSpPr txBox="1">
            <a:spLocks noGrp="1"/>
          </p:cNvSpPr>
          <p:nvPr>
            <p:ph type="title"/>
          </p:nvPr>
        </p:nvSpPr>
        <p:spPr>
          <a:xfrm>
            <a:off x="456989" y="204472"/>
            <a:ext cx="8228700" cy="8589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300"/>
              <a:buNone/>
              <a:defRPr/>
            </a:lvl1pPr>
            <a:lvl2pPr lvl="1" algn="l">
              <a:lnSpc>
                <a:spcPct val="100000"/>
              </a:lnSpc>
              <a:spcBef>
                <a:spcPts val="0"/>
              </a:spcBef>
              <a:spcAft>
                <a:spcPts val="0"/>
              </a:spcAft>
              <a:buSzPts val="1300"/>
              <a:buNone/>
              <a:defRPr/>
            </a:lvl2pPr>
            <a:lvl3pPr lvl="2" algn="l">
              <a:lnSpc>
                <a:spcPct val="100000"/>
              </a:lnSpc>
              <a:spcBef>
                <a:spcPts val="0"/>
              </a:spcBef>
              <a:spcAft>
                <a:spcPts val="0"/>
              </a:spcAft>
              <a:buSzPts val="1300"/>
              <a:buNone/>
              <a:defRPr/>
            </a:lvl3pPr>
            <a:lvl4pPr lvl="3" algn="l">
              <a:lnSpc>
                <a:spcPct val="100000"/>
              </a:lnSpc>
              <a:spcBef>
                <a:spcPts val="0"/>
              </a:spcBef>
              <a:spcAft>
                <a:spcPts val="0"/>
              </a:spcAft>
              <a:buSzPts val="1300"/>
              <a:buNone/>
              <a:defRPr/>
            </a:lvl4pPr>
            <a:lvl5pPr lvl="4" algn="l">
              <a:lnSpc>
                <a:spcPct val="100000"/>
              </a:lnSpc>
              <a:spcBef>
                <a:spcPts val="0"/>
              </a:spcBef>
              <a:spcAft>
                <a:spcPts val="0"/>
              </a:spcAft>
              <a:buSzPts val="1300"/>
              <a:buNone/>
              <a:defRPr/>
            </a:lvl5pPr>
            <a:lvl6pPr lvl="5" algn="l">
              <a:lnSpc>
                <a:spcPct val="100000"/>
              </a:lnSpc>
              <a:spcBef>
                <a:spcPts val="0"/>
              </a:spcBef>
              <a:spcAft>
                <a:spcPts val="0"/>
              </a:spcAft>
              <a:buSzPts val="1300"/>
              <a:buNone/>
              <a:defRPr/>
            </a:lvl6pPr>
            <a:lvl7pPr lvl="6" algn="l">
              <a:lnSpc>
                <a:spcPct val="100000"/>
              </a:lnSpc>
              <a:spcBef>
                <a:spcPts val="0"/>
              </a:spcBef>
              <a:spcAft>
                <a:spcPts val="0"/>
              </a:spcAft>
              <a:buSzPts val="1300"/>
              <a:buNone/>
              <a:defRPr/>
            </a:lvl7pPr>
            <a:lvl8pPr lvl="7" algn="l">
              <a:lnSpc>
                <a:spcPct val="100000"/>
              </a:lnSpc>
              <a:spcBef>
                <a:spcPts val="0"/>
              </a:spcBef>
              <a:spcAft>
                <a:spcPts val="0"/>
              </a:spcAft>
              <a:buSzPts val="1300"/>
              <a:buNone/>
              <a:defRPr/>
            </a:lvl8pPr>
            <a:lvl9pPr lvl="8" algn="l">
              <a:lnSpc>
                <a:spcPct val="100000"/>
              </a:lnSpc>
              <a:spcBef>
                <a:spcPts val="0"/>
              </a:spcBef>
              <a:spcAft>
                <a:spcPts val="0"/>
              </a:spcAft>
              <a:buSzPts val="1300"/>
              <a:buNone/>
              <a:defRPr/>
            </a:lvl9pPr>
          </a:lstStyle>
          <a:p>
            <a:endParaRPr/>
          </a:p>
        </p:txBody>
      </p:sp>
      <p:sp>
        <p:nvSpPr>
          <p:cNvPr id="45" name="Google Shape;45;p79"/>
          <p:cNvSpPr txBox="1">
            <a:spLocks noGrp="1"/>
          </p:cNvSpPr>
          <p:nvPr>
            <p:ph type="body" idx="1"/>
          </p:nvPr>
        </p:nvSpPr>
        <p:spPr>
          <a:xfrm>
            <a:off x="456989" y="1203312"/>
            <a:ext cx="4015800" cy="1422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300"/>
              <a:buNone/>
              <a:defRPr/>
            </a:lvl1pPr>
            <a:lvl2pPr marL="914400" lvl="1" indent="-228600" algn="l">
              <a:lnSpc>
                <a:spcPct val="100000"/>
              </a:lnSpc>
              <a:spcBef>
                <a:spcPts val="0"/>
              </a:spcBef>
              <a:spcAft>
                <a:spcPts val="0"/>
              </a:spcAft>
              <a:buSzPts val="1300"/>
              <a:buNone/>
              <a:defRPr/>
            </a:lvl2pPr>
            <a:lvl3pPr marL="1371600" lvl="2" indent="-228600" algn="l">
              <a:lnSpc>
                <a:spcPct val="100000"/>
              </a:lnSpc>
              <a:spcBef>
                <a:spcPts val="0"/>
              </a:spcBef>
              <a:spcAft>
                <a:spcPts val="0"/>
              </a:spcAft>
              <a:buSzPts val="1300"/>
              <a:buNone/>
              <a:defRPr/>
            </a:lvl3pPr>
            <a:lvl4pPr marL="1828800" lvl="3" indent="-228600" algn="l">
              <a:lnSpc>
                <a:spcPct val="100000"/>
              </a:lnSpc>
              <a:spcBef>
                <a:spcPts val="0"/>
              </a:spcBef>
              <a:spcAft>
                <a:spcPts val="0"/>
              </a:spcAft>
              <a:buSzPts val="1300"/>
              <a:buNone/>
              <a:defRPr/>
            </a:lvl4pPr>
            <a:lvl5pPr marL="2286000" lvl="4" indent="-228600" algn="l">
              <a:lnSpc>
                <a:spcPct val="100000"/>
              </a:lnSpc>
              <a:spcBef>
                <a:spcPts val="0"/>
              </a:spcBef>
              <a:spcAft>
                <a:spcPts val="0"/>
              </a:spcAft>
              <a:buSzPts val="1300"/>
              <a:buNone/>
              <a:defRPr/>
            </a:lvl5pPr>
            <a:lvl6pPr marL="2743200" lvl="5" indent="-228600" algn="l">
              <a:lnSpc>
                <a:spcPct val="100000"/>
              </a:lnSpc>
              <a:spcBef>
                <a:spcPts val="0"/>
              </a:spcBef>
              <a:spcAft>
                <a:spcPts val="0"/>
              </a:spcAft>
              <a:buSzPts val="1300"/>
              <a:buNone/>
              <a:defRPr/>
            </a:lvl6pPr>
            <a:lvl7pPr marL="3200400" lvl="6" indent="-228600" algn="l">
              <a:lnSpc>
                <a:spcPct val="100000"/>
              </a:lnSpc>
              <a:spcBef>
                <a:spcPts val="0"/>
              </a:spcBef>
              <a:spcAft>
                <a:spcPts val="0"/>
              </a:spcAft>
              <a:buSzPts val="1300"/>
              <a:buNone/>
              <a:defRPr/>
            </a:lvl7pPr>
            <a:lvl8pPr marL="3657600" lvl="7" indent="-228600" algn="l">
              <a:lnSpc>
                <a:spcPct val="100000"/>
              </a:lnSpc>
              <a:spcBef>
                <a:spcPts val="0"/>
              </a:spcBef>
              <a:spcAft>
                <a:spcPts val="0"/>
              </a:spcAft>
              <a:buSzPts val="1300"/>
              <a:buNone/>
              <a:defRPr/>
            </a:lvl8pPr>
            <a:lvl9pPr marL="4114800" lvl="8" indent="-228600" algn="l">
              <a:lnSpc>
                <a:spcPct val="100000"/>
              </a:lnSpc>
              <a:spcBef>
                <a:spcPts val="0"/>
              </a:spcBef>
              <a:spcAft>
                <a:spcPts val="0"/>
              </a:spcAft>
              <a:buSzPts val="1300"/>
              <a:buNone/>
              <a:defRPr/>
            </a:lvl9pPr>
          </a:lstStyle>
          <a:p>
            <a:endParaRPr/>
          </a:p>
        </p:txBody>
      </p:sp>
      <p:sp>
        <p:nvSpPr>
          <p:cNvPr id="46" name="Google Shape;46;p79"/>
          <p:cNvSpPr txBox="1">
            <a:spLocks noGrp="1"/>
          </p:cNvSpPr>
          <p:nvPr>
            <p:ph type="body" idx="2"/>
          </p:nvPr>
        </p:nvSpPr>
        <p:spPr>
          <a:xfrm>
            <a:off x="4673766" y="1203312"/>
            <a:ext cx="4015800" cy="1422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300"/>
              <a:buNone/>
              <a:defRPr/>
            </a:lvl1pPr>
            <a:lvl2pPr marL="914400" lvl="1" indent="-228600" algn="l">
              <a:lnSpc>
                <a:spcPct val="100000"/>
              </a:lnSpc>
              <a:spcBef>
                <a:spcPts val="0"/>
              </a:spcBef>
              <a:spcAft>
                <a:spcPts val="0"/>
              </a:spcAft>
              <a:buSzPts val="1300"/>
              <a:buNone/>
              <a:defRPr/>
            </a:lvl2pPr>
            <a:lvl3pPr marL="1371600" lvl="2" indent="-228600" algn="l">
              <a:lnSpc>
                <a:spcPct val="100000"/>
              </a:lnSpc>
              <a:spcBef>
                <a:spcPts val="0"/>
              </a:spcBef>
              <a:spcAft>
                <a:spcPts val="0"/>
              </a:spcAft>
              <a:buSzPts val="1300"/>
              <a:buNone/>
              <a:defRPr/>
            </a:lvl3pPr>
            <a:lvl4pPr marL="1828800" lvl="3" indent="-228600" algn="l">
              <a:lnSpc>
                <a:spcPct val="100000"/>
              </a:lnSpc>
              <a:spcBef>
                <a:spcPts val="0"/>
              </a:spcBef>
              <a:spcAft>
                <a:spcPts val="0"/>
              </a:spcAft>
              <a:buSzPts val="1300"/>
              <a:buNone/>
              <a:defRPr/>
            </a:lvl4pPr>
            <a:lvl5pPr marL="2286000" lvl="4" indent="-228600" algn="l">
              <a:lnSpc>
                <a:spcPct val="100000"/>
              </a:lnSpc>
              <a:spcBef>
                <a:spcPts val="0"/>
              </a:spcBef>
              <a:spcAft>
                <a:spcPts val="0"/>
              </a:spcAft>
              <a:buSzPts val="1300"/>
              <a:buNone/>
              <a:defRPr/>
            </a:lvl5pPr>
            <a:lvl6pPr marL="2743200" lvl="5" indent="-228600" algn="l">
              <a:lnSpc>
                <a:spcPct val="100000"/>
              </a:lnSpc>
              <a:spcBef>
                <a:spcPts val="0"/>
              </a:spcBef>
              <a:spcAft>
                <a:spcPts val="0"/>
              </a:spcAft>
              <a:buSzPts val="1300"/>
              <a:buNone/>
              <a:defRPr/>
            </a:lvl6pPr>
            <a:lvl7pPr marL="3200400" lvl="6" indent="-228600" algn="l">
              <a:lnSpc>
                <a:spcPct val="100000"/>
              </a:lnSpc>
              <a:spcBef>
                <a:spcPts val="0"/>
              </a:spcBef>
              <a:spcAft>
                <a:spcPts val="0"/>
              </a:spcAft>
              <a:buSzPts val="1300"/>
              <a:buNone/>
              <a:defRPr/>
            </a:lvl7pPr>
            <a:lvl8pPr marL="3657600" lvl="7" indent="-228600" algn="l">
              <a:lnSpc>
                <a:spcPct val="100000"/>
              </a:lnSpc>
              <a:spcBef>
                <a:spcPts val="0"/>
              </a:spcBef>
              <a:spcAft>
                <a:spcPts val="0"/>
              </a:spcAft>
              <a:buSzPts val="1300"/>
              <a:buNone/>
              <a:defRPr/>
            </a:lvl8pPr>
            <a:lvl9pPr marL="4114800" lvl="8" indent="-228600" algn="l">
              <a:lnSpc>
                <a:spcPct val="100000"/>
              </a:lnSpc>
              <a:spcBef>
                <a:spcPts val="0"/>
              </a:spcBef>
              <a:spcAft>
                <a:spcPts val="0"/>
              </a:spcAft>
              <a:buSzPts val="1300"/>
              <a:buNone/>
              <a:defRPr/>
            </a:lvl9pPr>
          </a:lstStyle>
          <a:p>
            <a:endParaRPr/>
          </a:p>
        </p:txBody>
      </p:sp>
      <p:sp>
        <p:nvSpPr>
          <p:cNvPr id="47" name="Google Shape;47;p79"/>
          <p:cNvSpPr txBox="1">
            <a:spLocks noGrp="1"/>
          </p:cNvSpPr>
          <p:nvPr>
            <p:ph type="body" idx="3"/>
          </p:nvPr>
        </p:nvSpPr>
        <p:spPr>
          <a:xfrm>
            <a:off x="456989" y="2761673"/>
            <a:ext cx="8228700" cy="1422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300"/>
              <a:buNone/>
              <a:defRPr/>
            </a:lvl1pPr>
            <a:lvl2pPr marL="914400" lvl="1" indent="-228600" algn="l">
              <a:lnSpc>
                <a:spcPct val="100000"/>
              </a:lnSpc>
              <a:spcBef>
                <a:spcPts val="0"/>
              </a:spcBef>
              <a:spcAft>
                <a:spcPts val="0"/>
              </a:spcAft>
              <a:buSzPts val="1300"/>
              <a:buNone/>
              <a:defRPr/>
            </a:lvl2pPr>
            <a:lvl3pPr marL="1371600" lvl="2" indent="-228600" algn="l">
              <a:lnSpc>
                <a:spcPct val="100000"/>
              </a:lnSpc>
              <a:spcBef>
                <a:spcPts val="0"/>
              </a:spcBef>
              <a:spcAft>
                <a:spcPts val="0"/>
              </a:spcAft>
              <a:buSzPts val="1300"/>
              <a:buNone/>
              <a:defRPr/>
            </a:lvl3pPr>
            <a:lvl4pPr marL="1828800" lvl="3" indent="-228600" algn="l">
              <a:lnSpc>
                <a:spcPct val="100000"/>
              </a:lnSpc>
              <a:spcBef>
                <a:spcPts val="0"/>
              </a:spcBef>
              <a:spcAft>
                <a:spcPts val="0"/>
              </a:spcAft>
              <a:buSzPts val="1300"/>
              <a:buNone/>
              <a:defRPr/>
            </a:lvl4pPr>
            <a:lvl5pPr marL="2286000" lvl="4" indent="-228600" algn="l">
              <a:lnSpc>
                <a:spcPct val="100000"/>
              </a:lnSpc>
              <a:spcBef>
                <a:spcPts val="0"/>
              </a:spcBef>
              <a:spcAft>
                <a:spcPts val="0"/>
              </a:spcAft>
              <a:buSzPts val="1300"/>
              <a:buNone/>
              <a:defRPr/>
            </a:lvl5pPr>
            <a:lvl6pPr marL="2743200" lvl="5" indent="-228600" algn="l">
              <a:lnSpc>
                <a:spcPct val="100000"/>
              </a:lnSpc>
              <a:spcBef>
                <a:spcPts val="0"/>
              </a:spcBef>
              <a:spcAft>
                <a:spcPts val="0"/>
              </a:spcAft>
              <a:buSzPts val="1300"/>
              <a:buNone/>
              <a:defRPr/>
            </a:lvl6pPr>
            <a:lvl7pPr marL="3200400" lvl="6" indent="-228600" algn="l">
              <a:lnSpc>
                <a:spcPct val="100000"/>
              </a:lnSpc>
              <a:spcBef>
                <a:spcPts val="0"/>
              </a:spcBef>
              <a:spcAft>
                <a:spcPts val="0"/>
              </a:spcAft>
              <a:buSzPts val="1300"/>
              <a:buNone/>
              <a:defRPr/>
            </a:lvl7pPr>
            <a:lvl8pPr marL="3657600" lvl="7" indent="-228600" algn="l">
              <a:lnSpc>
                <a:spcPct val="100000"/>
              </a:lnSpc>
              <a:spcBef>
                <a:spcPts val="0"/>
              </a:spcBef>
              <a:spcAft>
                <a:spcPts val="0"/>
              </a:spcAft>
              <a:buSzPts val="1300"/>
              <a:buNone/>
              <a:defRPr/>
            </a:lvl8pPr>
            <a:lvl9pPr marL="4114800" lvl="8" indent="-228600" algn="l">
              <a:lnSpc>
                <a:spcPct val="100000"/>
              </a:lnSpc>
              <a:spcBef>
                <a:spcPts val="0"/>
              </a:spcBef>
              <a:spcAft>
                <a:spcPts val="0"/>
              </a:spcAft>
              <a:buSzPts val="13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48"/>
        <p:cNvGrpSpPr/>
        <p:nvPr/>
      </p:nvGrpSpPr>
      <p:grpSpPr>
        <a:xfrm>
          <a:off x="0" y="0"/>
          <a:ext cx="0" cy="0"/>
          <a:chOff x="0" y="0"/>
          <a:chExt cx="0" cy="0"/>
        </a:xfrm>
      </p:grpSpPr>
      <p:sp>
        <p:nvSpPr>
          <p:cNvPr id="49" name="Google Shape;49;p80"/>
          <p:cNvSpPr txBox="1">
            <a:spLocks noGrp="1"/>
          </p:cNvSpPr>
          <p:nvPr>
            <p:ph type="title"/>
          </p:nvPr>
        </p:nvSpPr>
        <p:spPr>
          <a:xfrm>
            <a:off x="456989" y="204472"/>
            <a:ext cx="8228700" cy="8589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300"/>
              <a:buNone/>
              <a:defRPr/>
            </a:lvl1pPr>
            <a:lvl2pPr lvl="1" algn="l">
              <a:lnSpc>
                <a:spcPct val="100000"/>
              </a:lnSpc>
              <a:spcBef>
                <a:spcPts val="0"/>
              </a:spcBef>
              <a:spcAft>
                <a:spcPts val="0"/>
              </a:spcAft>
              <a:buSzPts val="1300"/>
              <a:buNone/>
              <a:defRPr/>
            </a:lvl2pPr>
            <a:lvl3pPr lvl="2" algn="l">
              <a:lnSpc>
                <a:spcPct val="100000"/>
              </a:lnSpc>
              <a:spcBef>
                <a:spcPts val="0"/>
              </a:spcBef>
              <a:spcAft>
                <a:spcPts val="0"/>
              </a:spcAft>
              <a:buSzPts val="1300"/>
              <a:buNone/>
              <a:defRPr/>
            </a:lvl3pPr>
            <a:lvl4pPr lvl="3" algn="l">
              <a:lnSpc>
                <a:spcPct val="100000"/>
              </a:lnSpc>
              <a:spcBef>
                <a:spcPts val="0"/>
              </a:spcBef>
              <a:spcAft>
                <a:spcPts val="0"/>
              </a:spcAft>
              <a:buSzPts val="1300"/>
              <a:buNone/>
              <a:defRPr/>
            </a:lvl4pPr>
            <a:lvl5pPr lvl="4" algn="l">
              <a:lnSpc>
                <a:spcPct val="100000"/>
              </a:lnSpc>
              <a:spcBef>
                <a:spcPts val="0"/>
              </a:spcBef>
              <a:spcAft>
                <a:spcPts val="0"/>
              </a:spcAft>
              <a:buSzPts val="1300"/>
              <a:buNone/>
              <a:defRPr/>
            </a:lvl5pPr>
            <a:lvl6pPr lvl="5" algn="l">
              <a:lnSpc>
                <a:spcPct val="100000"/>
              </a:lnSpc>
              <a:spcBef>
                <a:spcPts val="0"/>
              </a:spcBef>
              <a:spcAft>
                <a:spcPts val="0"/>
              </a:spcAft>
              <a:buSzPts val="1300"/>
              <a:buNone/>
              <a:defRPr/>
            </a:lvl6pPr>
            <a:lvl7pPr lvl="6" algn="l">
              <a:lnSpc>
                <a:spcPct val="100000"/>
              </a:lnSpc>
              <a:spcBef>
                <a:spcPts val="0"/>
              </a:spcBef>
              <a:spcAft>
                <a:spcPts val="0"/>
              </a:spcAft>
              <a:buSzPts val="1300"/>
              <a:buNone/>
              <a:defRPr/>
            </a:lvl7pPr>
            <a:lvl8pPr lvl="7" algn="l">
              <a:lnSpc>
                <a:spcPct val="100000"/>
              </a:lnSpc>
              <a:spcBef>
                <a:spcPts val="0"/>
              </a:spcBef>
              <a:spcAft>
                <a:spcPts val="0"/>
              </a:spcAft>
              <a:buSzPts val="1300"/>
              <a:buNone/>
              <a:defRPr/>
            </a:lvl8pPr>
            <a:lvl9pPr lvl="8" algn="l">
              <a:lnSpc>
                <a:spcPct val="100000"/>
              </a:lnSpc>
              <a:spcBef>
                <a:spcPts val="0"/>
              </a:spcBef>
              <a:spcAft>
                <a:spcPts val="0"/>
              </a:spcAft>
              <a:buSzPts val="1300"/>
              <a:buNone/>
              <a:defRPr/>
            </a:lvl9pPr>
          </a:lstStyle>
          <a:p>
            <a:endParaRPr/>
          </a:p>
        </p:txBody>
      </p:sp>
      <p:sp>
        <p:nvSpPr>
          <p:cNvPr id="50" name="Google Shape;50;p80"/>
          <p:cNvSpPr txBox="1">
            <a:spLocks noGrp="1"/>
          </p:cNvSpPr>
          <p:nvPr>
            <p:ph type="body" idx="1"/>
          </p:nvPr>
        </p:nvSpPr>
        <p:spPr>
          <a:xfrm>
            <a:off x="456989" y="1203312"/>
            <a:ext cx="8228700" cy="1422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300"/>
              <a:buNone/>
              <a:defRPr/>
            </a:lvl1pPr>
            <a:lvl2pPr marL="914400" lvl="1" indent="-228600" algn="l">
              <a:lnSpc>
                <a:spcPct val="100000"/>
              </a:lnSpc>
              <a:spcBef>
                <a:spcPts val="0"/>
              </a:spcBef>
              <a:spcAft>
                <a:spcPts val="0"/>
              </a:spcAft>
              <a:buSzPts val="1300"/>
              <a:buNone/>
              <a:defRPr/>
            </a:lvl2pPr>
            <a:lvl3pPr marL="1371600" lvl="2" indent="-228600" algn="l">
              <a:lnSpc>
                <a:spcPct val="100000"/>
              </a:lnSpc>
              <a:spcBef>
                <a:spcPts val="0"/>
              </a:spcBef>
              <a:spcAft>
                <a:spcPts val="0"/>
              </a:spcAft>
              <a:buSzPts val="1300"/>
              <a:buNone/>
              <a:defRPr/>
            </a:lvl3pPr>
            <a:lvl4pPr marL="1828800" lvl="3" indent="-228600" algn="l">
              <a:lnSpc>
                <a:spcPct val="100000"/>
              </a:lnSpc>
              <a:spcBef>
                <a:spcPts val="0"/>
              </a:spcBef>
              <a:spcAft>
                <a:spcPts val="0"/>
              </a:spcAft>
              <a:buSzPts val="1300"/>
              <a:buNone/>
              <a:defRPr/>
            </a:lvl4pPr>
            <a:lvl5pPr marL="2286000" lvl="4" indent="-228600" algn="l">
              <a:lnSpc>
                <a:spcPct val="100000"/>
              </a:lnSpc>
              <a:spcBef>
                <a:spcPts val="0"/>
              </a:spcBef>
              <a:spcAft>
                <a:spcPts val="0"/>
              </a:spcAft>
              <a:buSzPts val="1300"/>
              <a:buNone/>
              <a:defRPr/>
            </a:lvl5pPr>
            <a:lvl6pPr marL="2743200" lvl="5" indent="-228600" algn="l">
              <a:lnSpc>
                <a:spcPct val="100000"/>
              </a:lnSpc>
              <a:spcBef>
                <a:spcPts val="0"/>
              </a:spcBef>
              <a:spcAft>
                <a:spcPts val="0"/>
              </a:spcAft>
              <a:buSzPts val="1300"/>
              <a:buNone/>
              <a:defRPr/>
            </a:lvl6pPr>
            <a:lvl7pPr marL="3200400" lvl="6" indent="-228600" algn="l">
              <a:lnSpc>
                <a:spcPct val="100000"/>
              </a:lnSpc>
              <a:spcBef>
                <a:spcPts val="0"/>
              </a:spcBef>
              <a:spcAft>
                <a:spcPts val="0"/>
              </a:spcAft>
              <a:buSzPts val="1300"/>
              <a:buNone/>
              <a:defRPr/>
            </a:lvl7pPr>
            <a:lvl8pPr marL="3657600" lvl="7" indent="-228600" algn="l">
              <a:lnSpc>
                <a:spcPct val="100000"/>
              </a:lnSpc>
              <a:spcBef>
                <a:spcPts val="0"/>
              </a:spcBef>
              <a:spcAft>
                <a:spcPts val="0"/>
              </a:spcAft>
              <a:buSzPts val="1300"/>
              <a:buNone/>
              <a:defRPr/>
            </a:lvl8pPr>
            <a:lvl9pPr marL="4114800" lvl="8" indent="-228600" algn="l">
              <a:lnSpc>
                <a:spcPct val="100000"/>
              </a:lnSpc>
              <a:spcBef>
                <a:spcPts val="0"/>
              </a:spcBef>
              <a:spcAft>
                <a:spcPts val="0"/>
              </a:spcAft>
              <a:buSzPts val="1300"/>
              <a:buNone/>
              <a:defRPr/>
            </a:lvl9pPr>
          </a:lstStyle>
          <a:p>
            <a:endParaRPr/>
          </a:p>
        </p:txBody>
      </p:sp>
      <p:sp>
        <p:nvSpPr>
          <p:cNvPr id="51" name="Google Shape;51;p80"/>
          <p:cNvSpPr txBox="1">
            <a:spLocks noGrp="1"/>
          </p:cNvSpPr>
          <p:nvPr>
            <p:ph type="body" idx="2"/>
          </p:nvPr>
        </p:nvSpPr>
        <p:spPr>
          <a:xfrm>
            <a:off x="456989" y="2761673"/>
            <a:ext cx="8228700" cy="1422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300"/>
              <a:buNone/>
              <a:defRPr/>
            </a:lvl1pPr>
            <a:lvl2pPr marL="914400" lvl="1" indent="-228600" algn="l">
              <a:lnSpc>
                <a:spcPct val="100000"/>
              </a:lnSpc>
              <a:spcBef>
                <a:spcPts val="0"/>
              </a:spcBef>
              <a:spcAft>
                <a:spcPts val="0"/>
              </a:spcAft>
              <a:buSzPts val="1300"/>
              <a:buNone/>
              <a:defRPr/>
            </a:lvl2pPr>
            <a:lvl3pPr marL="1371600" lvl="2" indent="-228600" algn="l">
              <a:lnSpc>
                <a:spcPct val="100000"/>
              </a:lnSpc>
              <a:spcBef>
                <a:spcPts val="0"/>
              </a:spcBef>
              <a:spcAft>
                <a:spcPts val="0"/>
              </a:spcAft>
              <a:buSzPts val="1300"/>
              <a:buNone/>
              <a:defRPr/>
            </a:lvl3pPr>
            <a:lvl4pPr marL="1828800" lvl="3" indent="-228600" algn="l">
              <a:lnSpc>
                <a:spcPct val="100000"/>
              </a:lnSpc>
              <a:spcBef>
                <a:spcPts val="0"/>
              </a:spcBef>
              <a:spcAft>
                <a:spcPts val="0"/>
              </a:spcAft>
              <a:buSzPts val="1300"/>
              <a:buNone/>
              <a:defRPr/>
            </a:lvl4pPr>
            <a:lvl5pPr marL="2286000" lvl="4" indent="-228600" algn="l">
              <a:lnSpc>
                <a:spcPct val="100000"/>
              </a:lnSpc>
              <a:spcBef>
                <a:spcPts val="0"/>
              </a:spcBef>
              <a:spcAft>
                <a:spcPts val="0"/>
              </a:spcAft>
              <a:buSzPts val="1300"/>
              <a:buNone/>
              <a:defRPr/>
            </a:lvl5pPr>
            <a:lvl6pPr marL="2743200" lvl="5" indent="-228600" algn="l">
              <a:lnSpc>
                <a:spcPct val="100000"/>
              </a:lnSpc>
              <a:spcBef>
                <a:spcPts val="0"/>
              </a:spcBef>
              <a:spcAft>
                <a:spcPts val="0"/>
              </a:spcAft>
              <a:buSzPts val="1300"/>
              <a:buNone/>
              <a:defRPr/>
            </a:lvl6pPr>
            <a:lvl7pPr marL="3200400" lvl="6" indent="-228600" algn="l">
              <a:lnSpc>
                <a:spcPct val="100000"/>
              </a:lnSpc>
              <a:spcBef>
                <a:spcPts val="0"/>
              </a:spcBef>
              <a:spcAft>
                <a:spcPts val="0"/>
              </a:spcAft>
              <a:buSzPts val="1300"/>
              <a:buNone/>
              <a:defRPr/>
            </a:lvl7pPr>
            <a:lvl8pPr marL="3657600" lvl="7" indent="-228600" algn="l">
              <a:lnSpc>
                <a:spcPct val="100000"/>
              </a:lnSpc>
              <a:spcBef>
                <a:spcPts val="0"/>
              </a:spcBef>
              <a:spcAft>
                <a:spcPts val="0"/>
              </a:spcAft>
              <a:buSzPts val="1300"/>
              <a:buNone/>
              <a:defRPr/>
            </a:lvl8pPr>
            <a:lvl9pPr marL="4114800" lvl="8" indent="-228600" algn="l">
              <a:lnSpc>
                <a:spcPct val="100000"/>
              </a:lnSpc>
              <a:spcBef>
                <a:spcPts val="0"/>
              </a:spcBef>
              <a:spcAft>
                <a:spcPts val="0"/>
              </a:spcAft>
              <a:buSzPts val="13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52"/>
        <p:cNvGrpSpPr/>
        <p:nvPr/>
      </p:nvGrpSpPr>
      <p:grpSpPr>
        <a:xfrm>
          <a:off x="0" y="0"/>
          <a:ext cx="0" cy="0"/>
          <a:chOff x="0" y="0"/>
          <a:chExt cx="0" cy="0"/>
        </a:xfrm>
      </p:grpSpPr>
      <p:sp>
        <p:nvSpPr>
          <p:cNvPr id="53" name="Google Shape;53;p81"/>
          <p:cNvSpPr txBox="1">
            <a:spLocks noGrp="1"/>
          </p:cNvSpPr>
          <p:nvPr>
            <p:ph type="title"/>
          </p:nvPr>
        </p:nvSpPr>
        <p:spPr>
          <a:xfrm>
            <a:off x="456989" y="204472"/>
            <a:ext cx="8228700" cy="8589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300"/>
              <a:buNone/>
              <a:defRPr/>
            </a:lvl1pPr>
            <a:lvl2pPr lvl="1" algn="l">
              <a:lnSpc>
                <a:spcPct val="100000"/>
              </a:lnSpc>
              <a:spcBef>
                <a:spcPts val="0"/>
              </a:spcBef>
              <a:spcAft>
                <a:spcPts val="0"/>
              </a:spcAft>
              <a:buSzPts val="1300"/>
              <a:buNone/>
              <a:defRPr/>
            </a:lvl2pPr>
            <a:lvl3pPr lvl="2" algn="l">
              <a:lnSpc>
                <a:spcPct val="100000"/>
              </a:lnSpc>
              <a:spcBef>
                <a:spcPts val="0"/>
              </a:spcBef>
              <a:spcAft>
                <a:spcPts val="0"/>
              </a:spcAft>
              <a:buSzPts val="1300"/>
              <a:buNone/>
              <a:defRPr/>
            </a:lvl3pPr>
            <a:lvl4pPr lvl="3" algn="l">
              <a:lnSpc>
                <a:spcPct val="100000"/>
              </a:lnSpc>
              <a:spcBef>
                <a:spcPts val="0"/>
              </a:spcBef>
              <a:spcAft>
                <a:spcPts val="0"/>
              </a:spcAft>
              <a:buSzPts val="1300"/>
              <a:buNone/>
              <a:defRPr/>
            </a:lvl4pPr>
            <a:lvl5pPr lvl="4" algn="l">
              <a:lnSpc>
                <a:spcPct val="100000"/>
              </a:lnSpc>
              <a:spcBef>
                <a:spcPts val="0"/>
              </a:spcBef>
              <a:spcAft>
                <a:spcPts val="0"/>
              </a:spcAft>
              <a:buSzPts val="1300"/>
              <a:buNone/>
              <a:defRPr/>
            </a:lvl5pPr>
            <a:lvl6pPr lvl="5" algn="l">
              <a:lnSpc>
                <a:spcPct val="100000"/>
              </a:lnSpc>
              <a:spcBef>
                <a:spcPts val="0"/>
              </a:spcBef>
              <a:spcAft>
                <a:spcPts val="0"/>
              </a:spcAft>
              <a:buSzPts val="1300"/>
              <a:buNone/>
              <a:defRPr/>
            </a:lvl6pPr>
            <a:lvl7pPr lvl="6" algn="l">
              <a:lnSpc>
                <a:spcPct val="100000"/>
              </a:lnSpc>
              <a:spcBef>
                <a:spcPts val="0"/>
              </a:spcBef>
              <a:spcAft>
                <a:spcPts val="0"/>
              </a:spcAft>
              <a:buSzPts val="1300"/>
              <a:buNone/>
              <a:defRPr/>
            </a:lvl7pPr>
            <a:lvl8pPr lvl="7" algn="l">
              <a:lnSpc>
                <a:spcPct val="100000"/>
              </a:lnSpc>
              <a:spcBef>
                <a:spcPts val="0"/>
              </a:spcBef>
              <a:spcAft>
                <a:spcPts val="0"/>
              </a:spcAft>
              <a:buSzPts val="1300"/>
              <a:buNone/>
              <a:defRPr/>
            </a:lvl8pPr>
            <a:lvl9pPr lvl="8" algn="l">
              <a:lnSpc>
                <a:spcPct val="100000"/>
              </a:lnSpc>
              <a:spcBef>
                <a:spcPts val="0"/>
              </a:spcBef>
              <a:spcAft>
                <a:spcPts val="0"/>
              </a:spcAft>
              <a:buSzPts val="1300"/>
              <a:buNone/>
              <a:defRPr/>
            </a:lvl9pPr>
          </a:lstStyle>
          <a:p>
            <a:endParaRPr/>
          </a:p>
        </p:txBody>
      </p:sp>
      <p:sp>
        <p:nvSpPr>
          <p:cNvPr id="54" name="Google Shape;54;p81"/>
          <p:cNvSpPr txBox="1">
            <a:spLocks noGrp="1"/>
          </p:cNvSpPr>
          <p:nvPr>
            <p:ph type="body" idx="1"/>
          </p:nvPr>
        </p:nvSpPr>
        <p:spPr>
          <a:xfrm>
            <a:off x="456989" y="1203312"/>
            <a:ext cx="4015800" cy="1422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300"/>
              <a:buNone/>
              <a:defRPr/>
            </a:lvl1pPr>
            <a:lvl2pPr marL="914400" lvl="1" indent="-228600" algn="l">
              <a:lnSpc>
                <a:spcPct val="100000"/>
              </a:lnSpc>
              <a:spcBef>
                <a:spcPts val="0"/>
              </a:spcBef>
              <a:spcAft>
                <a:spcPts val="0"/>
              </a:spcAft>
              <a:buSzPts val="1300"/>
              <a:buNone/>
              <a:defRPr/>
            </a:lvl2pPr>
            <a:lvl3pPr marL="1371600" lvl="2" indent="-228600" algn="l">
              <a:lnSpc>
                <a:spcPct val="100000"/>
              </a:lnSpc>
              <a:spcBef>
                <a:spcPts val="0"/>
              </a:spcBef>
              <a:spcAft>
                <a:spcPts val="0"/>
              </a:spcAft>
              <a:buSzPts val="1300"/>
              <a:buNone/>
              <a:defRPr/>
            </a:lvl3pPr>
            <a:lvl4pPr marL="1828800" lvl="3" indent="-228600" algn="l">
              <a:lnSpc>
                <a:spcPct val="100000"/>
              </a:lnSpc>
              <a:spcBef>
                <a:spcPts val="0"/>
              </a:spcBef>
              <a:spcAft>
                <a:spcPts val="0"/>
              </a:spcAft>
              <a:buSzPts val="1300"/>
              <a:buNone/>
              <a:defRPr/>
            </a:lvl4pPr>
            <a:lvl5pPr marL="2286000" lvl="4" indent="-228600" algn="l">
              <a:lnSpc>
                <a:spcPct val="100000"/>
              </a:lnSpc>
              <a:spcBef>
                <a:spcPts val="0"/>
              </a:spcBef>
              <a:spcAft>
                <a:spcPts val="0"/>
              </a:spcAft>
              <a:buSzPts val="1300"/>
              <a:buNone/>
              <a:defRPr/>
            </a:lvl5pPr>
            <a:lvl6pPr marL="2743200" lvl="5" indent="-228600" algn="l">
              <a:lnSpc>
                <a:spcPct val="100000"/>
              </a:lnSpc>
              <a:spcBef>
                <a:spcPts val="0"/>
              </a:spcBef>
              <a:spcAft>
                <a:spcPts val="0"/>
              </a:spcAft>
              <a:buSzPts val="1300"/>
              <a:buNone/>
              <a:defRPr/>
            </a:lvl6pPr>
            <a:lvl7pPr marL="3200400" lvl="6" indent="-228600" algn="l">
              <a:lnSpc>
                <a:spcPct val="100000"/>
              </a:lnSpc>
              <a:spcBef>
                <a:spcPts val="0"/>
              </a:spcBef>
              <a:spcAft>
                <a:spcPts val="0"/>
              </a:spcAft>
              <a:buSzPts val="1300"/>
              <a:buNone/>
              <a:defRPr/>
            </a:lvl7pPr>
            <a:lvl8pPr marL="3657600" lvl="7" indent="-228600" algn="l">
              <a:lnSpc>
                <a:spcPct val="100000"/>
              </a:lnSpc>
              <a:spcBef>
                <a:spcPts val="0"/>
              </a:spcBef>
              <a:spcAft>
                <a:spcPts val="0"/>
              </a:spcAft>
              <a:buSzPts val="1300"/>
              <a:buNone/>
              <a:defRPr/>
            </a:lvl8pPr>
            <a:lvl9pPr marL="4114800" lvl="8" indent="-228600" algn="l">
              <a:lnSpc>
                <a:spcPct val="100000"/>
              </a:lnSpc>
              <a:spcBef>
                <a:spcPts val="0"/>
              </a:spcBef>
              <a:spcAft>
                <a:spcPts val="0"/>
              </a:spcAft>
              <a:buSzPts val="1300"/>
              <a:buNone/>
              <a:defRPr/>
            </a:lvl9pPr>
          </a:lstStyle>
          <a:p>
            <a:endParaRPr/>
          </a:p>
        </p:txBody>
      </p:sp>
      <p:sp>
        <p:nvSpPr>
          <p:cNvPr id="55" name="Google Shape;55;p81"/>
          <p:cNvSpPr txBox="1">
            <a:spLocks noGrp="1"/>
          </p:cNvSpPr>
          <p:nvPr>
            <p:ph type="body" idx="2"/>
          </p:nvPr>
        </p:nvSpPr>
        <p:spPr>
          <a:xfrm>
            <a:off x="4673766" y="1203312"/>
            <a:ext cx="4015800" cy="1422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300"/>
              <a:buNone/>
              <a:defRPr/>
            </a:lvl1pPr>
            <a:lvl2pPr marL="914400" lvl="1" indent="-228600" algn="l">
              <a:lnSpc>
                <a:spcPct val="100000"/>
              </a:lnSpc>
              <a:spcBef>
                <a:spcPts val="0"/>
              </a:spcBef>
              <a:spcAft>
                <a:spcPts val="0"/>
              </a:spcAft>
              <a:buSzPts val="1300"/>
              <a:buNone/>
              <a:defRPr/>
            </a:lvl2pPr>
            <a:lvl3pPr marL="1371600" lvl="2" indent="-228600" algn="l">
              <a:lnSpc>
                <a:spcPct val="100000"/>
              </a:lnSpc>
              <a:spcBef>
                <a:spcPts val="0"/>
              </a:spcBef>
              <a:spcAft>
                <a:spcPts val="0"/>
              </a:spcAft>
              <a:buSzPts val="1300"/>
              <a:buNone/>
              <a:defRPr/>
            </a:lvl3pPr>
            <a:lvl4pPr marL="1828800" lvl="3" indent="-228600" algn="l">
              <a:lnSpc>
                <a:spcPct val="100000"/>
              </a:lnSpc>
              <a:spcBef>
                <a:spcPts val="0"/>
              </a:spcBef>
              <a:spcAft>
                <a:spcPts val="0"/>
              </a:spcAft>
              <a:buSzPts val="1300"/>
              <a:buNone/>
              <a:defRPr/>
            </a:lvl4pPr>
            <a:lvl5pPr marL="2286000" lvl="4" indent="-228600" algn="l">
              <a:lnSpc>
                <a:spcPct val="100000"/>
              </a:lnSpc>
              <a:spcBef>
                <a:spcPts val="0"/>
              </a:spcBef>
              <a:spcAft>
                <a:spcPts val="0"/>
              </a:spcAft>
              <a:buSzPts val="1300"/>
              <a:buNone/>
              <a:defRPr/>
            </a:lvl5pPr>
            <a:lvl6pPr marL="2743200" lvl="5" indent="-228600" algn="l">
              <a:lnSpc>
                <a:spcPct val="100000"/>
              </a:lnSpc>
              <a:spcBef>
                <a:spcPts val="0"/>
              </a:spcBef>
              <a:spcAft>
                <a:spcPts val="0"/>
              </a:spcAft>
              <a:buSzPts val="1300"/>
              <a:buNone/>
              <a:defRPr/>
            </a:lvl6pPr>
            <a:lvl7pPr marL="3200400" lvl="6" indent="-228600" algn="l">
              <a:lnSpc>
                <a:spcPct val="100000"/>
              </a:lnSpc>
              <a:spcBef>
                <a:spcPts val="0"/>
              </a:spcBef>
              <a:spcAft>
                <a:spcPts val="0"/>
              </a:spcAft>
              <a:buSzPts val="1300"/>
              <a:buNone/>
              <a:defRPr/>
            </a:lvl7pPr>
            <a:lvl8pPr marL="3657600" lvl="7" indent="-228600" algn="l">
              <a:lnSpc>
                <a:spcPct val="100000"/>
              </a:lnSpc>
              <a:spcBef>
                <a:spcPts val="0"/>
              </a:spcBef>
              <a:spcAft>
                <a:spcPts val="0"/>
              </a:spcAft>
              <a:buSzPts val="1300"/>
              <a:buNone/>
              <a:defRPr/>
            </a:lvl8pPr>
            <a:lvl9pPr marL="4114800" lvl="8" indent="-228600" algn="l">
              <a:lnSpc>
                <a:spcPct val="100000"/>
              </a:lnSpc>
              <a:spcBef>
                <a:spcPts val="0"/>
              </a:spcBef>
              <a:spcAft>
                <a:spcPts val="0"/>
              </a:spcAft>
              <a:buSzPts val="1300"/>
              <a:buNone/>
              <a:defRPr/>
            </a:lvl9pPr>
          </a:lstStyle>
          <a:p>
            <a:endParaRPr/>
          </a:p>
        </p:txBody>
      </p:sp>
      <p:sp>
        <p:nvSpPr>
          <p:cNvPr id="56" name="Google Shape;56;p81"/>
          <p:cNvSpPr txBox="1">
            <a:spLocks noGrp="1"/>
          </p:cNvSpPr>
          <p:nvPr>
            <p:ph type="body" idx="3"/>
          </p:nvPr>
        </p:nvSpPr>
        <p:spPr>
          <a:xfrm>
            <a:off x="456989" y="2761673"/>
            <a:ext cx="4015800" cy="1422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300"/>
              <a:buNone/>
              <a:defRPr/>
            </a:lvl1pPr>
            <a:lvl2pPr marL="914400" lvl="1" indent="-228600" algn="l">
              <a:lnSpc>
                <a:spcPct val="100000"/>
              </a:lnSpc>
              <a:spcBef>
                <a:spcPts val="0"/>
              </a:spcBef>
              <a:spcAft>
                <a:spcPts val="0"/>
              </a:spcAft>
              <a:buSzPts val="1300"/>
              <a:buNone/>
              <a:defRPr/>
            </a:lvl2pPr>
            <a:lvl3pPr marL="1371600" lvl="2" indent="-228600" algn="l">
              <a:lnSpc>
                <a:spcPct val="100000"/>
              </a:lnSpc>
              <a:spcBef>
                <a:spcPts val="0"/>
              </a:spcBef>
              <a:spcAft>
                <a:spcPts val="0"/>
              </a:spcAft>
              <a:buSzPts val="1300"/>
              <a:buNone/>
              <a:defRPr/>
            </a:lvl3pPr>
            <a:lvl4pPr marL="1828800" lvl="3" indent="-228600" algn="l">
              <a:lnSpc>
                <a:spcPct val="100000"/>
              </a:lnSpc>
              <a:spcBef>
                <a:spcPts val="0"/>
              </a:spcBef>
              <a:spcAft>
                <a:spcPts val="0"/>
              </a:spcAft>
              <a:buSzPts val="1300"/>
              <a:buNone/>
              <a:defRPr/>
            </a:lvl4pPr>
            <a:lvl5pPr marL="2286000" lvl="4" indent="-228600" algn="l">
              <a:lnSpc>
                <a:spcPct val="100000"/>
              </a:lnSpc>
              <a:spcBef>
                <a:spcPts val="0"/>
              </a:spcBef>
              <a:spcAft>
                <a:spcPts val="0"/>
              </a:spcAft>
              <a:buSzPts val="1300"/>
              <a:buNone/>
              <a:defRPr/>
            </a:lvl5pPr>
            <a:lvl6pPr marL="2743200" lvl="5" indent="-228600" algn="l">
              <a:lnSpc>
                <a:spcPct val="100000"/>
              </a:lnSpc>
              <a:spcBef>
                <a:spcPts val="0"/>
              </a:spcBef>
              <a:spcAft>
                <a:spcPts val="0"/>
              </a:spcAft>
              <a:buSzPts val="1300"/>
              <a:buNone/>
              <a:defRPr/>
            </a:lvl6pPr>
            <a:lvl7pPr marL="3200400" lvl="6" indent="-228600" algn="l">
              <a:lnSpc>
                <a:spcPct val="100000"/>
              </a:lnSpc>
              <a:spcBef>
                <a:spcPts val="0"/>
              </a:spcBef>
              <a:spcAft>
                <a:spcPts val="0"/>
              </a:spcAft>
              <a:buSzPts val="1300"/>
              <a:buNone/>
              <a:defRPr/>
            </a:lvl7pPr>
            <a:lvl8pPr marL="3657600" lvl="7" indent="-228600" algn="l">
              <a:lnSpc>
                <a:spcPct val="100000"/>
              </a:lnSpc>
              <a:spcBef>
                <a:spcPts val="0"/>
              </a:spcBef>
              <a:spcAft>
                <a:spcPts val="0"/>
              </a:spcAft>
              <a:buSzPts val="1300"/>
              <a:buNone/>
              <a:defRPr/>
            </a:lvl8pPr>
            <a:lvl9pPr marL="4114800" lvl="8" indent="-228600" algn="l">
              <a:lnSpc>
                <a:spcPct val="100000"/>
              </a:lnSpc>
              <a:spcBef>
                <a:spcPts val="0"/>
              </a:spcBef>
              <a:spcAft>
                <a:spcPts val="0"/>
              </a:spcAft>
              <a:buSzPts val="1300"/>
              <a:buNone/>
              <a:defRPr/>
            </a:lvl9pPr>
          </a:lstStyle>
          <a:p>
            <a:endParaRPr/>
          </a:p>
        </p:txBody>
      </p:sp>
      <p:sp>
        <p:nvSpPr>
          <p:cNvPr id="57" name="Google Shape;57;p81"/>
          <p:cNvSpPr txBox="1">
            <a:spLocks noGrp="1"/>
          </p:cNvSpPr>
          <p:nvPr>
            <p:ph type="body" idx="4"/>
          </p:nvPr>
        </p:nvSpPr>
        <p:spPr>
          <a:xfrm>
            <a:off x="4673766" y="2761673"/>
            <a:ext cx="4015800" cy="1422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300"/>
              <a:buNone/>
              <a:defRPr/>
            </a:lvl1pPr>
            <a:lvl2pPr marL="914400" lvl="1" indent="-228600" algn="l">
              <a:lnSpc>
                <a:spcPct val="100000"/>
              </a:lnSpc>
              <a:spcBef>
                <a:spcPts val="0"/>
              </a:spcBef>
              <a:spcAft>
                <a:spcPts val="0"/>
              </a:spcAft>
              <a:buSzPts val="1300"/>
              <a:buNone/>
              <a:defRPr/>
            </a:lvl2pPr>
            <a:lvl3pPr marL="1371600" lvl="2" indent="-228600" algn="l">
              <a:lnSpc>
                <a:spcPct val="100000"/>
              </a:lnSpc>
              <a:spcBef>
                <a:spcPts val="0"/>
              </a:spcBef>
              <a:spcAft>
                <a:spcPts val="0"/>
              </a:spcAft>
              <a:buSzPts val="1300"/>
              <a:buNone/>
              <a:defRPr/>
            </a:lvl3pPr>
            <a:lvl4pPr marL="1828800" lvl="3" indent="-228600" algn="l">
              <a:lnSpc>
                <a:spcPct val="100000"/>
              </a:lnSpc>
              <a:spcBef>
                <a:spcPts val="0"/>
              </a:spcBef>
              <a:spcAft>
                <a:spcPts val="0"/>
              </a:spcAft>
              <a:buSzPts val="1300"/>
              <a:buNone/>
              <a:defRPr/>
            </a:lvl4pPr>
            <a:lvl5pPr marL="2286000" lvl="4" indent="-228600" algn="l">
              <a:lnSpc>
                <a:spcPct val="100000"/>
              </a:lnSpc>
              <a:spcBef>
                <a:spcPts val="0"/>
              </a:spcBef>
              <a:spcAft>
                <a:spcPts val="0"/>
              </a:spcAft>
              <a:buSzPts val="1300"/>
              <a:buNone/>
              <a:defRPr/>
            </a:lvl5pPr>
            <a:lvl6pPr marL="2743200" lvl="5" indent="-228600" algn="l">
              <a:lnSpc>
                <a:spcPct val="100000"/>
              </a:lnSpc>
              <a:spcBef>
                <a:spcPts val="0"/>
              </a:spcBef>
              <a:spcAft>
                <a:spcPts val="0"/>
              </a:spcAft>
              <a:buSzPts val="1300"/>
              <a:buNone/>
              <a:defRPr/>
            </a:lvl6pPr>
            <a:lvl7pPr marL="3200400" lvl="6" indent="-228600" algn="l">
              <a:lnSpc>
                <a:spcPct val="100000"/>
              </a:lnSpc>
              <a:spcBef>
                <a:spcPts val="0"/>
              </a:spcBef>
              <a:spcAft>
                <a:spcPts val="0"/>
              </a:spcAft>
              <a:buSzPts val="1300"/>
              <a:buNone/>
              <a:defRPr/>
            </a:lvl7pPr>
            <a:lvl8pPr marL="3657600" lvl="7" indent="-228600" algn="l">
              <a:lnSpc>
                <a:spcPct val="100000"/>
              </a:lnSpc>
              <a:spcBef>
                <a:spcPts val="0"/>
              </a:spcBef>
              <a:spcAft>
                <a:spcPts val="0"/>
              </a:spcAft>
              <a:buSzPts val="1300"/>
              <a:buNone/>
              <a:defRPr/>
            </a:lvl8pPr>
            <a:lvl9pPr marL="4114800" lvl="8" indent="-228600" algn="l">
              <a:lnSpc>
                <a:spcPct val="100000"/>
              </a:lnSpc>
              <a:spcBef>
                <a:spcPts val="0"/>
              </a:spcBef>
              <a:spcAft>
                <a:spcPts val="0"/>
              </a:spcAft>
              <a:buSzPts val="13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58"/>
        <p:cNvGrpSpPr/>
        <p:nvPr/>
      </p:nvGrpSpPr>
      <p:grpSpPr>
        <a:xfrm>
          <a:off x="0" y="0"/>
          <a:ext cx="0" cy="0"/>
          <a:chOff x="0" y="0"/>
          <a:chExt cx="0" cy="0"/>
        </a:xfrm>
      </p:grpSpPr>
      <p:sp>
        <p:nvSpPr>
          <p:cNvPr id="59" name="Google Shape;59;p82"/>
          <p:cNvSpPr txBox="1">
            <a:spLocks noGrp="1"/>
          </p:cNvSpPr>
          <p:nvPr>
            <p:ph type="title"/>
          </p:nvPr>
        </p:nvSpPr>
        <p:spPr>
          <a:xfrm>
            <a:off x="456989" y="204472"/>
            <a:ext cx="8228700" cy="8589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300"/>
              <a:buNone/>
              <a:defRPr/>
            </a:lvl1pPr>
            <a:lvl2pPr lvl="1" algn="l">
              <a:lnSpc>
                <a:spcPct val="100000"/>
              </a:lnSpc>
              <a:spcBef>
                <a:spcPts val="0"/>
              </a:spcBef>
              <a:spcAft>
                <a:spcPts val="0"/>
              </a:spcAft>
              <a:buSzPts val="1300"/>
              <a:buNone/>
              <a:defRPr/>
            </a:lvl2pPr>
            <a:lvl3pPr lvl="2" algn="l">
              <a:lnSpc>
                <a:spcPct val="100000"/>
              </a:lnSpc>
              <a:spcBef>
                <a:spcPts val="0"/>
              </a:spcBef>
              <a:spcAft>
                <a:spcPts val="0"/>
              </a:spcAft>
              <a:buSzPts val="1300"/>
              <a:buNone/>
              <a:defRPr/>
            </a:lvl3pPr>
            <a:lvl4pPr lvl="3" algn="l">
              <a:lnSpc>
                <a:spcPct val="100000"/>
              </a:lnSpc>
              <a:spcBef>
                <a:spcPts val="0"/>
              </a:spcBef>
              <a:spcAft>
                <a:spcPts val="0"/>
              </a:spcAft>
              <a:buSzPts val="1300"/>
              <a:buNone/>
              <a:defRPr/>
            </a:lvl4pPr>
            <a:lvl5pPr lvl="4" algn="l">
              <a:lnSpc>
                <a:spcPct val="100000"/>
              </a:lnSpc>
              <a:spcBef>
                <a:spcPts val="0"/>
              </a:spcBef>
              <a:spcAft>
                <a:spcPts val="0"/>
              </a:spcAft>
              <a:buSzPts val="1300"/>
              <a:buNone/>
              <a:defRPr/>
            </a:lvl5pPr>
            <a:lvl6pPr lvl="5" algn="l">
              <a:lnSpc>
                <a:spcPct val="100000"/>
              </a:lnSpc>
              <a:spcBef>
                <a:spcPts val="0"/>
              </a:spcBef>
              <a:spcAft>
                <a:spcPts val="0"/>
              </a:spcAft>
              <a:buSzPts val="1300"/>
              <a:buNone/>
              <a:defRPr/>
            </a:lvl6pPr>
            <a:lvl7pPr lvl="6" algn="l">
              <a:lnSpc>
                <a:spcPct val="100000"/>
              </a:lnSpc>
              <a:spcBef>
                <a:spcPts val="0"/>
              </a:spcBef>
              <a:spcAft>
                <a:spcPts val="0"/>
              </a:spcAft>
              <a:buSzPts val="1300"/>
              <a:buNone/>
              <a:defRPr/>
            </a:lvl7pPr>
            <a:lvl8pPr lvl="7" algn="l">
              <a:lnSpc>
                <a:spcPct val="100000"/>
              </a:lnSpc>
              <a:spcBef>
                <a:spcPts val="0"/>
              </a:spcBef>
              <a:spcAft>
                <a:spcPts val="0"/>
              </a:spcAft>
              <a:buSzPts val="1300"/>
              <a:buNone/>
              <a:defRPr/>
            </a:lvl8pPr>
            <a:lvl9pPr lvl="8" algn="l">
              <a:lnSpc>
                <a:spcPct val="100000"/>
              </a:lnSpc>
              <a:spcBef>
                <a:spcPts val="0"/>
              </a:spcBef>
              <a:spcAft>
                <a:spcPts val="0"/>
              </a:spcAft>
              <a:buSzPts val="1300"/>
              <a:buNone/>
              <a:defRPr/>
            </a:lvl9pPr>
          </a:lstStyle>
          <a:p>
            <a:endParaRPr/>
          </a:p>
        </p:txBody>
      </p:sp>
      <p:sp>
        <p:nvSpPr>
          <p:cNvPr id="60" name="Google Shape;60;p82"/>
          <p:cNvSpPr txBox="1">
            <a:spLocks noGrp="1"/>
          </p:cNvSpPr>
          <p:nvPr>
            <p:ph type="body" idx="1"/>
          </p:nvPr>
        </p:nvSpPr>
        <p:spPr>
          <a:xfrm>
            <a:off x="456989" y="1203312"/>
            <a:ext cx="2649300" cy="1422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300"/>
              <a:buNone/>
              <a:defRPr/>
            </a:lvl1pPr>
            <a:lvl2pPr marL="914400" lvl="1" indent="-228600" algn="l">
              <a:lnSpc>
                <a:spcPct val="100000"/>
              </a:lnSpc>
              <a:spcBef>
                <a:spcPts val="0"/>
              </a:spcBef>
              <a:spcAft>
                <a:spcPts val="0"/>
              </a:spcAft>
              <a:buSzPts val="1300"/>
              <a:buNone/>
              <a:defRPr/>
            </a:lvl2pPr>
            <a:lvl3pPr marL="1371600" lvl="2" indent="-228600" algn="l">
              <a:lnSpc>
                <a:spcPct val="100000"/>
              </a:lnSpc>
              <a:spcBef>
                <a:spcPts val="0"/>
              </a:spcBef>
              <a:spcAft>
                <a:spcPts val="0"/>
              </a:spcAft>
              <a:buSzPts val="1300"/>
              <a:buNone/>
              <a:defRPr/>
            </a:lvl3pPr>
            <a:lvl4pPr marL="1828800" lvl="3" indent="-228600" algn="l">
              <a:lnSpc>
                <a:spcPct val="100000"/>
              </a:lnSpc>
              <a:spcBef>
                <a:spcPts val="0"/>
              </a:spcBef>
              <a:spcAft>
                <a:spcPts val="0"/>
              </a:spcAft>
              <a:buSzPts val="1300"/>
              <a:buNone/>
              <a:defRPr/>
            </a:lvl4pPr>
            <a:lvl5pPr marL="2286000" lvl="4" indent="-228600" algn="l">
              <a:lnSpc>
                <a:spcPct val="100000"/>
              </a:lnSpc>
              <a:spcBef>
                <a:spcPts val="0"/>
              </a:spcBef>
              <a:spcAft>
                <a:spcPts val="0"/>
              </a:spcAft>
              <a:buSzPts val="1300"/>
              <a:buNone/>
              <a:defRPr/>
            </a:lvl5pPr>
            <a:lvl6pPr marL="2743200" lvl="5" indent="-228600" algn="l">
              <a:lnSpc>
                <a:spcPct val="100000"/>
              </a:lnSpc>
              <a:spcBef>
                <a:spcPts val="0"/>
              </a:spcBef>
              <a:spcAft>
                <a:spcPts val="0"/>
              </a:spcAft>
              <a:buSzPts val="1300"/>
              <a:buNone/>
              <a:defRPr/>
            </a:lvl6pPr>
            <a:lvl7pPr marL="3200400" lvl="6" indent="-228600" algn="l">
              <a:lnSpc>
                <a:spcPct val="100000"/>
              </a:lnSpc>
              <a:spcBef>
                <a:spcPts val="0"/>
              </a:spcBef>
              <a:spcAft>
                <a:spcPts val="0"/>
              </a:spcAft>
              <a:buSzPts val="1300"/>
              <a:buNone/>
              <a:defRPr/>
            </a:lvl7pPr>
            <a:lvl8pPr marL="3657600" lvl="7" indent="-228600" algn="l">
              <a:lnSpc>
                <a:spcPct val="100000"/>
              </a:lnSpc>
              <a:spcBef>
                <a:spcPts val="0"/>
              </a:spcBef>
              <a:spcAft>
                <a:spcPts val="0"/>
              </a:spcAft>
              <a:buSzPts val="1300"/>
              <a:buNone/>
              <a:defRPr/>
            </a:lvl8pPr>
            <a:lvl9pPr marL="4114800" lvl="8" indent="-228600" algn="l">
              <a:lnSpc>
                <a:spcPct val="100000"/>
              </a:lnSpc>
              <a:spcBef>
                <a:spcPts val="0"/>
              </a:spcBef>
              <a:spcAft>
                <a:spcPts val="0"/>
              </a:spcAft>
              <a:buSzPts val="1300"/>
              <a:buNone/>
              <a:defRPr/>
            </a:lvl9pPr>
          </a:lstStyle>
          <a:p>
            <a:endParaRPr/>
          </a:p>
        </p:txBody>
      </p:sp>
      <p:sp>
        <p:nvSpPr>
          <p:cNvPr id="61" name="Google Shape;61;p82"/>
          <p:cNvSpPr txBox="1">
            <a:spLocks noGrp="1"/>
          </p:cNvSpPr>
          <p:nvPr>
            <p:ph type="body" idx="2"/>
          </p:nvPr>
        </p:nvSpPr>
        <p:spPr>
          <a:xfrm>
            <a:off x="3239428" y="1203312"/>
            <a:ext cx="2649300" cy="1422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300"/>
              <a:buNone/>
              <a:defRPr/>
            </a:lvl1pPr>
            <a:lvl2pPr marL="914400" lvl="1" indent="-228600" algn="l">
              <a:lnSpc>
                <a:spcPct val="100000"/>
              </a:lnSpc>
              <a:spcBef>
                <a:spcPts val="0"/>
              </a:spcBef>
              <a:spcAft>
                <a:spcPts val="0"/>
              </a:spcAft>
              <a:buSzPts val="1300"/>
              <a:buNone/>
              <a:defRPr/>
            </a:lvl2pPr>
            <a:lvl3pPr marL="1371600" lvl="2" indent="-228600" algn="l">
              <a:lnSpc>
                <a:spcPct val="100000"/>
              </a:lnSpc>
              <a:spcBef>
                <a:spcPts val="0"/>
              </a:spcBef>
              <a:spcAft>
                <a:spcPts val="0"/>
              </a:spcAft>
              <a:buSzPts val="1300"/>
              <a:buNone/>
              <a:defRPr/>
            </a:lvl3pPr>
            <a:lvl4pPr marL="1828800" lvl="3" indent="-228600" algn="l">
              <a:lnSpc>
                <a:spcPct val="100000"/>
              </a:lnSpc>
              <a:spcBef>
                <a:spcPts val="0"/>
              </a:spcBef>
              <a:spcAft>
                <a:spcPts val="0"/>
              </a:spcAft>
              <a:buSzPts val="1300"/>
              <a:buNone/>
              <a:defRPr/>
            </a:lvl4pPr>
            <a:lvl5pPr marL="2286000" lvl="4" indent="-228600" algn="l">
              <a:lnSpc>
                <a:spcPct val="100000"/>
              </a:lnSpc>
              <a:spcBef>
                <a:spcPts val="0"/>
              </a:spcBef>
              <a:spcAft>
                <a:spcPts val="0"/>
              </a:spcAft>
              <a:buSzPts val="1300"/>
              <a:buNone/>
              <a:defRPr/>
            </a:lvl5pPr>
            <a:lvl6pPr marL="2743200" lvl="5" indent="-228600" algn="l">
              <a:lnSpc>
                <a:spcPct val="100000"/>
              </a:lnSpc>
              <a:spcBef>
                <a:spcPts val="0"/>
              </a:spcBef>
              <a:spcAft>
                <a:spcPts val="0"/>
              </a:spcAft>
              <a:buSzPts val="1300"/>
              <a:buNone/>
              <a:defRPr/>
            </a:lvl6pPr>
            <a:lvl7pPr marL="3200400" lvl="6" indent="-228600" algn="l">
              <a:lnSpc>
                <a:spcPct val="100000"/>
              </a:lnSpc>
              <a:spcBef>
                <a:spcPts val="0"/>
              </a:spcBef>
              <a:spcAft>
                <a:spcPts val="0"/>
              </a:spcAft>
              <a:buSzPts val="1300"/>
              <a:buNone/>
              <a:defRPr/>
            </a:lvl7pPr>
            <a:lvl8pPr marL="3657600" lvl="7" indent="-228600" algn="l">
              <a:lnSpc>
                <a:spcPct val="100000"/>
              </a:lnSpc>
              <a:spcBef>
                <a:spcPts val="0"/>
              </a:spcBef>
              <a:spcAft>
                <a:spcPts val="0"/>
              </a:spcAft>
              <a:buSzPts val="1300"/>
              <a:buNone/>
              <a:defRPr/>
            </a:lvl8pPr>
            <a:lvl9pPr marL="4114800" lvl="8" indent="-228600" algn="l">
              <a:lnSpc>
                <a:spcPct val="100000"/>
              </a:lnSpc>
              <a:spcBef>
                <a:spcPts val="0"/>
              </a:spcBef>
              <a:spcAft>
                <a:spcPts val="0"/>
              </a:spcAft>
              <a:buSzPts val="1300"/>
              <a:buNone/>
              <a:defRPr/>
            </a:lvl9pPr>
          </a:lstStyle>
          <a:p>
            <a:endParaRPr/>
          </a:p>
        </p:txBody>
      </p:sp>
      <p:sp>
        <p:nvSpPr>
          <p:cNvPr id="62" name="Google Shape;62;p82"/>
          <p:cNvSpPr txBox="1">
            <a:spLocks noGrp="1"/>
          </p:cNvSpPr>
          <p:nvPr>
            <p:ph type="body" idx="3"/>
          </p:nvPr>
        </p:nvSpPr>
        <p:spPr>
          <a:xfrm>
            <a:off x="6021541" y="1203312"/>
            <a:ext cx="2649300" cy="1422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300"/>
              <a:buNone/>
              <a:defRPr/>
            </a:lvl1pPr>
            <a:lvl2pPr marL="914400" lvl="1" indent="-228600" algn="l">
              <a:lnSpc>
                <a:spcPct val="100000"/>
              </a:lnSpc>
              <a:spcBef>
                <a:spcPts val="0"/>
              </a:spcBef>
              <a:spcAft>
                <a:spcPts val="0"/>
              </a:spcAft>
              <a:buSzPts val="1300"/>
              <a:buNone/>
              <a:defRPr/>
            </a:lvl2pPr>
            <a:lvl3pPr marL="1371600" lvl="2" indent="-228600" algn="l">
              <a:lnSpc>
                <a:spcPct val="100000"/>
              </a:lnSpc>
              <a:spcBef>
                <a:spcPts val="0"/>
              </a:spcBef>
              <a:spcAft>
                <a:spcPts val="0"/>
              </a:spcAft>
              <a:buSzPts val="1300"/>
              <a:buNone/>
              <a:defRPr/>
            </a:lvl3pPr>
            <a:lvl4pPr marL="1828800" lvl="3" indent="-228600" algn="l">
              <a:lnSpc>
                <a:spcPct val="100000"/>
              </a:lnSpc>
              <a:spcBef>
                <a:spcPts val="0"/>
              </a:spcBef>
              <a:spcAft>
                <a:spcPts val="0"/>
              </a:spcAft>
              <a:buSzPts val="1300"/>
              <a:buNone/>
              <a:defRPr/>
            </a:lvl4pPr>
            <a:lvl5pPr marL="2286000" lvl="4" indent="-228600" algn="l">
              <a:lnSpc>
                <a:spcPct val="100000"/>
              </a:lnSpc>
              <a:spcBef>
                <a:spcPts val="0"/>
              </a:spcBef>
              <a:spcAft>
                <a:spcPts val="0"/>
              </a:spcAft>
              <a:buSzPts val="1300"/>
              <a:buNone/>
              <a:defRPr/>
            </a:lvl5pPr>
            <a:lvl6pPr marL="2743200" lvl="5" indent="-228600" algn="l">
              <a:lnSpc>
                <a:spcPct val="100000"/>
              </a:lnSpc>
              <a:spcBef>
                <a:spcPts val="0"/>
              </a:spcBef>
              <a:spcAft>
                <a:spcPts val="0"/>
              </a:spcAft>
              <a:buSzPts val="1300"/>
              <a:buNone/>
              <a:defRPr/>
            </a:lvl6pPr>
            <a:lvl7pPr marL="3200400" lvl="6" indent="-228600" algn="l">
              <a:lnSpc>
                <a:spcPct val="100000"/>
              </a:lnSpc>
              <a:spcBef>
                <a:spcPts val="0"/>
              </a:spcBef>
              <a:spcAft>
                <a:spcPts val="0"/>
              </a:spcAft>
              <a:buSzPts val="1300"/>
              <a:buNone/>
              <a:defRPr/>
            </a:lvl7pPr>
            <a:lvl8pPr marL="3657600" lvl="7" indent="-228600" algn="l">
              <a:lnSpc>
                <a:spcPct val="100000"/>
              </a:lnSpc>
              <a:spcBef>
                <a:spcPts val="0"/>
              </a:spcBef>
              <a:spcAft>
                <a:spcPts val="0"/>
              </a:spcAft>
              <a:buSzPts val="1300"/>
              <a:buNone/>
              <a:defRPr/>
            </a:lvl8pPr>
            <a:lvl9pPr marL="4114800" lvl="8" indent="-228600" algn="l">
              <a:lnSpc>
                <a:spcPct val="100000"/>
              </a:lnSpc>
              <a:spcBef>
                <a:spcPts val="0"/>
              </a:spcBef>
              <a:spcAft>
                <a:spcPts val="0"/>
              </a:spcAft>
              <a:buSzPts val="1300"/>
              <a:buNone/>
              <a:defRPr/>
            </a:lvl9pPr>
          </a:lstStyle>
          <a:p>
            <a:endParaRPr/>
          </a:p>
        </p:txBody>
      </p:sp>
      <p:sp>
        <p:nvSpPr>
          <p:cNvPr id="63" name="Google Shape;63;p82"/>
          <p:cNvSpPr txBox="1">
            <a:spLocks noGrp="1"/>
          </p:cNvSpPr>
          <p:nvPr>
            <p:ph type="body" idx="4"/>
          </p:nvPr>
        </p:nvSpPr>
        <p:spPr>
          <a:xfrm>
            <a:off x="456989" y="2761673"/>
            <a:ext cx="2649300" cy="1422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300"/>
              <a:buNone/>
              <a:defRPr/>
            </a:lvl1pPr>
            <a:lvl2pPr marL="914400" lvl="1" indent="-228600" algn="l">
              <a:lnSpc>
                <a:spcPct val="100000"/>
              </a:lnSpc>
              <a:spcBef>
                <a:spcPts val="0"/>
              </a:spcBef>
              <a:spcAft>
                <a:spcPts val="0"/>
              </a:spcAft>
              <a:buSzPts val="1300"/>
              <a:buNone/>
              <a:defRPr/>
            </a:lvl2pPr>
            <a:lvl3pPr marL="1371600" lvl="2" indent="-228600" algn="l">
              <a:lnSpc>
                <a:spcPct val="100000"/>
              </a:lnSpc>
              <a:spcBef>
                <a:spcPts val="0"/>
              </a:spcBef>
              <a:spcAft>
                <a:spcPts val="0"/>
              </a:spcAft>
              <a:buSzPts val="1300"/>
              <a:buNone/>
              <a:defRPr/>
            </a:lvl3pPr>
            <a:lvl4pPr marL="1828800" lvl="3" indent="-228600" algn="l">
              <a:lnSpc>
                <a:spcPct val="100000"/>
              </a:lnSpc>
              <a:spcBef>
                <a:spcPts val="0"/>
              </a:spcBef>
              <a:spcAft>
                <a:spcPts val="0"/>
              </a:spcAft>
              <a:buSzPts val="1300"/>
              <a:buNone/>
              <a:defRPr/>
            </a:lvl4pPr>
            <a:lvl5pPr marL="2286000" lvl="4" indent="-228600" algn="l">
              <a:lnSpc>
                <a:spcPct val="100000"/>
              </a:lnSpc>
              <a:spcBef>
                <a:spcPts val="0"/>
              </a:spcBef>
              <a:spcAft>
                <a:spcPts val="0"/>
              </a:spcAft>
              <a:buSzPts val="1300"/>
              <a:buNone/>
              <a:defRPr/>
            </a:lvl5pPr>
            <a:lvl6pPr marL="2743200" lvl="5" indent="-228600" algn="l">
              <a:lnSpc>
                <a:spcPct val="100000"/>
              </a:lnSpc>
              <a:spcBef>
                <a:spcPts val="0"/>
              </a:spcBef>
              <a:spcAft>
                <a:spcPts val="0"/>
              </a:spcAft>
              <a:buSzPts val="1300"/>
              <a:buNone/>
              <a:defRPr/>
            </a:lvl6pPr>
            <a:lvl7pPr marL="3200400" lvl="6" indent="-228600" algn="l">
              <a:lnSpc>
                <a:spcPct val="100000"/>
              </a:lnSpc>
              <a:spcBef>
                <a:spcPts val="0"/>
              </a:spcBef>
              <a:spcAft>
                <a:spcPts val="0"/>
              </a:spcAft>
              <a:buSzPts val="1300"/>
              <a:buNone/>
              <a:defRPr/>
            </a:lvl7pPr>
            <a:lvl8pPr marL="3657600" lvl="7" indent="-228600" algn="l">
              <a:lnSpc>
                <a:spcPct val="100000"/>
              </a:lnSpc>
              <a:spcBef>
                <a:spcPts val="0"/>
              </a:spcBef>
              <a:spcAft>
                <a:spcPts val="0"/>
              </a:spcAft>
              <a:buSzPts val="1300"/>
              <a:buNone/>
              <a:defRPr/>
            </a:lvl8pPr>
            <a:lvl9pPr marL="4114800" lvl="8" indent="-228600" algn="l">
              <a:lnSpc>
                <a:spcPct val="100000"/>
              </a:lnSpc>
              <a:spcBef>
                <a:spcPts val="0"/>
              </a:spcBef>
              <a:spcAft>
                <a:spcPts val="0"/>
              </a:spcAft>
              <a:buSzPts val="1300"/>
              <a:buNone/>
              <a:defRPr/>
            </a:lvl9pPr>
          </a:lstStyle>
          <a:p>
            <a:endParaRPr/>
          </a:p>
        </p:txBody>
      </p:sp>
      <p:sp>
        <p:nvSpPr>
          <p:cNvPr id="64" name="Google Shape;64;p82"/>
          <p:cNvSpPr txBox="1">
            <a:spLocks noGrp="1"/>
          </p:cNvSpPr>
          <p:nvPr>
            <p:ph type="body" idx="5"/>
          </p:nvPr>
        </p:nvSpPr>
        <p:spPr>
          <a:xfrm>
            <a:off x="3239428" y="2761673"/>
            <a:ext cx="2649300" cy="1422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300"/>
              <a:buNone/>
              <a:defRPr/>
            </a:lvl1pPr>
            <a:lvl2pPr marL="914400" lvl="1" indent="-228600" algn="l">
              <a:lnSpc>
                <a:spcPct val="100000"/>
              </a:lnSpc>
              <a:spcBef>
                <a:spcPts val="0"/>
              </a:spcBef>
              <a:spcAft>
                <a:spcPts val="0"/>
              </a:spcAft>
              <a:buSzPts val="1300"/>
              <a:buNone/>
              <a:defRPr/>
            </a:lvl2pPr>
            <a:lvl3pPr marL="1371600" lvl="2" indent="-228600" algn="l">
              <a:lnSpc>
                <a:spcPct val="100000"/>
              </a:lnSpc>
              <a:spcBef>
                <a:spcPts val="0"/>
              </a:spcBef>
              <a:spcAft>
                <a:spcPts val="0"/>
              </a:spcAft>
              <a:buSzPts val="1300"/>
              <a:buNone/>
              <a:defRPr/>
            </a:lvl3pPr>
            <a:lvl4pPr marL="1828800" lvl="3" indent="-228600" algn="l">
              <a:lnSpc>
                <a:spcPct val="100000"/>
              </a:lnSpc>
              <a:spcBef>
                <a:spcPts val="0"/>
              </a:spcBef>
              <a:spcAft>
                <a:spcPts val="0"/>
              </a:spcAft>
              <a:buSzPts val="1300"/>
              <a:buNone/>
              <a:defRPr/>
            </a:lvl4pPr>
            <a:lvl5pPr marL="2286000" lvl="4" indent="-228600" algn="l">
              <a:lnSpc>
                <a:spcPct val="100000"/>
              </a:lnSpc>
              <a:spcBef>
                <a:spcPts val="0"/>
              </a:spcBef>
              <a:spcAft>
                <a:spcPts val="0"/>
              </a:spcAft>
              <a:buSzPts val="1300"/>
              <a:buNone/>
              <a:defRPr/>
            </a:lvl5pPr>
            <a:lvl6pPr marL="2743200" lvl="5" indent="-228600" algn="l">
              <a:lnSpc>
                <a:spcPct val="100000"/>
              </a:lnSpc>
              <a:spcBef>
                <a:spcPts val="0"/>
              </a:spcBef>
              <a:spcAft>
                <a:spcPts val="0"/>
              </a:spcAft>
              <a:buSzPts val="1300"/>
              <a:buNone/>
              <a:defRPr/>
            </a:lvl6pPr>
            <a:lvl7pPr marL="3200400" lvl="6" indent="-228600" algn="l">
              <a:lnSpc>
                <a:spcPct val="100000"/>
              </a:lnSpc>
              <a:spcBef>
                <a:spcPts val="0"/>
              </a:spcBef>
              <a:spcAft>
                <a:spcPts val="0"/>
              </a:spcAft>
              <a:buSzPts val="1300"/>
              <a:buNone/>
              <a:defRPr/>
            </a:lvl7pPr>
            <a:lvl8pPr marL="3657600" lvl="7" indent="-228600" algn="l">
              <a:lnSpc>
                <a:spcPct val="100000"/>
              </a:lnSpc>
              <a:spcBef>
                <a:spcPts val="0"/>
              </a:spcBef>
              <a:spcAft>
                <a:spcPts val="0"/>
              </a:spcAft>
              <a:buSzPts val="1300"/>
              <a:buNone/>
              <a:defRPr/>
            </a:lvl8pPr>
            <a:lvl9pPr marL="4114800" lvl="8" indent="-228600" algn="l">
              <a:lnSpc>
                <a:spcPct val="100000"/>
              </a:lnSpc>
              <a:spcBef>
                <a:spcPts val="0"/>
              </a:spcBef>
              <a:spcAft>
                <a:spcPts val="0"/>
              </a:spcAft>
              <a:buSzPts val="1300"/>
              <a:buNone/>
              <a:defRPr/>
            </a:lvl9pPr>
          </a:lstStyle>
          <a:p>
            <a:endParaRPr/>
          </a:p>
        </p:txBody>
      </p:sp>
      <p:sp>
        <p:nvSpPr>
          <p:cNvPr id="65" name="Google Shape;65;p82"/>
          <p:cNvSpPr txBox="1">
            <a:spLocks noGrp="1"/>
          </p:cNvSpPr>
          <p:nvPr>
            <p:ph type="body" idx="6"/>
          </p:nvPr>
        </p:nvSpPr>
        <p:spPr>
          <a:xfrm>
            <a:off x="6021541" y="2761673"/>
            <a:ext cx="2649300" cy="1422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300"/>
              <a:buNone/>
              <a:defRPr/>
            </a:lvl1pPr>
            <a:lvl2pPr marL="914400" lvl="1" indent="-228600" algn="l">
              <a:lnSpc>
                <a:spcPct val="100000"/>
              </a:lnSpc>
              <a:spcBef>
                <a:spcPts val="0"/>
              </a:spcBef>
              <a:spcAft>
                <a:spcPts val="0"/>
              </a:spcAft>
              <a:buSzPts val="1300"/>
              <a:buNone/>
              <a:defRPr/>
            </a:lvl2pPr>
            <a:lvl3pPr marL="1371600" lvl="2" indent="-228600" algn="l">
              <a:lnSpc>
                <a:spcPct val="100000"/>
              </a:lnSpc>
              <a:spcBef>
                <a:spcPts val="0"/>
              </a:spcBef>
              <a:spcAft>
                <a:spcPts val="0"/>
              </a:spcAft>
              <a:buSzPts val="1300"/>
              <a:buNone/>
              <a:defRPr/>
            </a:lvl3pPr>
            <a:lvl4pPr marL="1828800" lvl="3" indent="-228600" algn="l">
              <a:lnSpc>
                <a:spcPct val="100000"/>
              </a:lnSpc>
              <a:spcBef>
                <a:spcPts val="0"/>
              </a:spcBef>
              <a:spcAft>
                <a:spcPts val="0"/>
              </a:spcAft>
              <a:buSzPts val="1300"/>
              <a:buNone/>
              <a:defRPr/>
            </a:lvl4pPr>
            <a:lvl5pPr marL="2286000" lvl="4" indent="-228600" algn="l">
              <a:lnSpc>
                <a:spcPct val="100000"/>
              </a:lnSpc>
              <a:spcBef>
                <a:spcPts val="0"/>
              </a:spcBef>
              <a:spcAft>
                <a:spcPts val="0"/>
              </a:spcAft>
              <a:buSzPts val="1300"/>
              <a:buNone/>
              <a:defRPr/>
            </a:lvl5pPr>
            <a:lvl6pPr marL="2743200" lvl="5" indent="-228600" algn="l">
              <a:lnSpc>
                <a:spcPct val="100000"/>
              </a:lnSpc>
              <a:spcBef>
                <a:spcPts val="0"/>
              </a:spcBef>
              <a:spcAft>
                <a:spcPts val="0"/>
              </a:spcAft>
              <a:buSzPts val="1300"/>
              <a:buNone/>
              <a:defRPr/>
            </a:lvl6pPr>
            <a:lvl7pPr marL="3200400" lvl="6" indent="-228600" algn="l">
              <a:lnSpc>
                <a:spcPct val="100000"/>
              </a:lnSpc>
              <a:spcBef>
                <a:spcPts val="0"/>
              </a:spcBef>
              <a:spcAft>
                <a:spcPts val="0"/>
              </a:spcAft>
              <a:buSzPts val="1300"/>
              <a:buNone/>
              <a:defRPr/>
            </a:lvl7pPr>
            <a:lvl8pPr marL="3657600" lvl="7" indent="-228600" algn="l">
              <a:lnSpc>
                <a:spcPct val="100000"/>
              </a:lnSpc>
              <a:spcBef>
                <a:spcPts val="0"/>
              </a:spcBef>
              <a:spcAft>
                <a:spcPts val="0"/>
              </a:spcAft>
              <a:buSzPts val="1300"/>
              <a:buNone/>
              <a:defRPr/>
            </a:lvl8pPr>
            <a:lvl9pPr marL="4114800" lvl="8" indent="-228600" algn="l">
              <a:lnSpc>
                <a:spcPct val="100000"/>
              </a:lnSpc>
              <a:spcBef>
                <a:spcPts val="0"/>
              </a:spcBef>
              <a:spcAft>
                <a:spcPts val="0"/>
              </a:spcAft>
              <a:buSzPts val="13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ottom Bar">
  <p:cSld name="Bottom Bar">
    <p:spTree>
      <p:nvGrpSpPr>
        <p:cNvPr id="1" name="Shape 66"/>
        <p:cNvGrpSpPr/>
        <p:nvPr/>
      </p:nvGrpSpPr>
      <p:grpSpPr>
        <a:xfrm>
          <a:off x="0" y="0"/>
          <a:ext cx="0" cy="0"/>
          <a:chOff x="0" y="0"/>
          <a:chExt cx="0" cy="0"/>
        </a:xfrm>
      </p:grpSpPr>
      <p:pic>
        <p:nvPicPr>
          <p:cNvPr id="67" name="Google Shape;67;p83"/>
          <p:cNvPicPr preferRelativeResize="0"/>
          <p:nvPr/>
        </p:nvPicPr>
        <p:blipFill rotWithShape="1">
          <a:blip r:embed="rId2">
            <a:alphaModFix/>
          </a:blip>
          <a:srcRect/>
          <a:stretch/>
        </p:blipFill>
        <p:spPr>
          <a:xfrm>
            <a:off x="0" y="4404311"/>
            <a:ext cx="9144000" cy="749808"/>
          </a:xfrm>
          <a:prstGeom prst="rect">
            <a:avLst/>
          </a:prstGeom>
          <a:noFill/>
          <a:ln>
            <a:noFill/>
          </a:ln>
        </p:spPr>
      </p:pic>
      <p:sp>
        <p:nvSpPr>
          <p:cNvPr id="68" name="Google Shape;68;p83"/>
          <p:cNvSpPr txBox="1">
            <a:spLocks noGrp="1"/>
          </p:cNvSpPr>
          <p:nvPr>
            <p:ph type="sldNum" idx="12"/>
          </p:nvPr>
        </p:nvSpPr>
        <p:spPr>
          <a:xfrm>
            <a:off x="6952786" y="4123620"/>
            <a:ext cx="20574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
              <a:t>‹#›</a:t>
            </a:fld>
            <a:endParaRPr/>
          </a:p>
        </p:txBody>
      </p:sp>
      <p:sp>
        <p:nvSpPr>
          <p:cNvPr id="69" name="Google Shape;69;p83"/>
          <p:cNvSpPr txBox="1">
            <a:spLocks noGrp="1"/>
          </p:cNvSpPr>
          <p:nvPr>
            <p:ph type="title"/>
          </p:nvPr>
        </p:nvSpPr>
        <p:spPr>
          <a:xfrm>
            <a:off x="12790" y="577048"/>
            <a:ext cx="8997300" cy="4425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3600"/>
              <a:buFont typeface="Arial"/>
              <a:buNone/>
              <a:defRPr>
                <a:solidFill>
                  <a:schemeClr val="dk1"/>
                </a:solidFill>
              </a:defRPr>
            </a:lvl1pPr>
            <a:lvl2pPr lvl="1" algn="l">
              <a:lnSpc>
                <a:spcPct val="100000"/>
              </a:lnSpc>
              <a:spcBef>
                <a:spcPts val="0"/>
              </a:spcBef>
              <a:spcAft>
                <a:spcPts val="0"/>
              </a:spcAft>
              <a:buSzPts val="1300"/>
              <a:buNone/>
              <a:defRPr/>
            </a:lvl2pPr>
            <a:lvl3pPr lvl="2" algn="l">
              <a:lnSpc>
                <a:spcPct val="100000"/>
              </a:lnSpc>
              <a:spcBef>
                <a:spcPts val="0"/>
              </a:spcBef>
              <a:spcAft>
                <a:spcPts val="0"/>
              </a:spcAft>
              <a:buSzPts val="1300"/>
              <a:buNone/>
              <a:defRPr/>
            </a:lvl3pPr>
            <a:lvl4pPr lvl="3" algn="l">
              <a:lnSpc>
                <a:spcPct val="100000"/>
              </a:lnSpc>
              <a:spcBef>
                <a:spcPts val="0"/>
              </a:spcBef>
              <a:spcAft>
                <a:spcPts val="0"/>
              </a:spcAft>
              <a:buSzPts val="1300"/>
              <a:buNone/>
              <a:defRPr/>
            </a:lvl4pPr>
            <a:lvl5pPr lvl="4" algn="l">
              <a:lnSpc>
                <a:spcPct val="100000"/>
              </a:lnSpc>
              <a:spcBef>
                <a:spcPts val="0"/>
              </a:spcBef>
              <a:spcAft>
                <a:spcPts val="0"/>
              </a:spcAft>
              <a:buSzPts val="1300"/>
              <a:buNone/>
              <a:defRPr/>
            </a:lvl5pPr>
            <a:lvl6pPr lvl="5" algn="l">
              <a:lnSpc>
                <a:spcPct val="100000"/>
              </a:lnSpc>
              <a:spcBef>
                <a:spcPts val="0"/>
              </a:spcBef>
              <a:spcAft>
                <a:spcPts val="0"/>
              </a:spcAft>
              <a:buSzPts val="1300"/>
              <a:buNone/>
              <a:defRPr/>
            </a:lvl6pPr>
            <a:lvl7pPr lvl="6" algn="l">
              <a:lnSpc>
                <a:spcPct val="100000"/>
              </a:lnSpc>
              <a:spcBef>
                <a:spcPts val="0"/>
              </a:spcBef>
              <a:spcAft>
                <a:spcPts val="0"/>
              </a:spcAft>
              <a:buSzPts val="1300"/>
              <a:buNone/>
              <a:defRPr/>
            </a:lvl7pPr>
            <a:lvl8pPr lvl="7" algn="l">
              <a:lnSpc>
                <a:spcPct val="100000"/>
              </a:lnSpc>
              <a:spcBef>
                <a:spcPts val="0"/>
              </a:spcBef>
              <a:spcAft>
                <a:spcPts val="0"/>
              </a:spcAft>
              <a:buSzPts val="1300"/>
              <a:buNone/>
              <a:defRPr/>
            </a:lvl8pPr>
            <a:lvl9pPr lvl="8" algn="l">
              <a:lnSpc>
                <a:spcPct val="100000"/>
              </a:lnSpc>
              <a:spcBef>
                <a:spcPts val="0"/>
              </a:spcBef>
              <a:spcAft>
                <a:spcPts val="0"/>
              </a:spcAft>
              <a:buSzPts val="1300"/>
              <a:buNone/>
              <a:defRPr/>
            </a:lvl9pPr>
          </a:lstStyle>
          <a:p>
            <a:endParaRPr/>
          </a:p>
        </p:txBody>
      </p:sp>
      <p:sp>
        <p:nvSpPr>
          <p:cNvPr id="70" name="Google Shape;70;p83"/>
          <p:cNvSpPr txBox="1">
            <a:spLocks noGrp="1"/>
          </p:cNvSpPr>
          <p:nvPr>
            <p:ph type="body" idx="1"/>
          </p:nvPr>
        </p:nvSpPr>
        <p:spPr>
          <a:xfrm>
            <a:off x="194373" y="1674876"/>
            <a:ext cx="4377600" cy="27294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2B2B2B"/>
              </a:buClr>
              <a:buSzPts val="2100"/>
              <a:buNone/>
              <a:defRPr>
                <a:solidFill>
                  <a:srgbClr val="2B2B2B"/>
                </a:solidFill>
              </a:defRPr>
            </a:lvl1pPr>
            <a:lvl2pPr marL="914400" lvl="1" indent="-228600" algn="l">
              <a:lnSpc>
                <a:spcPct val="90000"/>
              </a:lnSpc>
              <a:spcBef>
                <a:spcPts val="375"/>
              </a:spcBef>
              <a:spcAft>
                <a:spcPts val="0"/>
              </a:spcAft>
              <a:buClr>
                <a:srgbClr val="2B2B2B"/>
              </a:buClr>
              <a:buSzPts val="1800"/>
              <a:buNone/>
              <a:defRPr>
                <a:solidFill>
                  <a:srgbClr val="2B2B2B"/>
                </a:solidFill>
              </a:defRPr>
            </a:lvl2pPr>
            <a:lvl3pPr marL="1371600" lvl="2" indent="-228600" algn="l">
              <a:lnSpc>
                <a:spcPct val="90000"/>
              </a:lnSpc>
              <a:spcBef>
                <a:spcPts val="375"/>
              </a:spcBef>
              <a:spcAft>
                <a:spcPts val="0"/>
              </a:spcAft>
              <a:buClr>
                <a:srgbClr val="2B2B2B"/>
              </a:buClr>
              <a:buSzPts val="1500"/>
              <a:buNone/>
              <a:defRPr>
                <a:solidFill>
                  <a:srgbClr val="2B2B2B"/>
                </a:solidFill>
              </a:defRPr>
            </a:lvl3pPr>
            <a:lvl4pPr marL="1828800" lvl="3" indent="-228600" algn="l">
              <a:lnSpc>
                <a:spcPct val="90000"/>
              </a:lnSpc>
              <a:spcBef>
                <a:spcPts val="375"/>
              </a:spcBef>
              <a:spcAft>
                <a:spcPts val="0"/>
              </a:spcAft>
              <a:buClr>
                <a:srgbClr val="2B2B2B"/>
              </a:buClr>
              <a:buSzPts val="1350"/>
              <a:buNone/>
              <a:defRPr>
                <a:solidFill>
                  <a:srgbClr val="2B2B2B"/>
                </a:solidFill>
              </a:defRPr>
            </a:lvl4pPr>
            <a:lvl5pPr marL="2286000" lvl="4" indent="-228600" algn="l">
              <a:lnSpc>
                <a:spcPct val="90000"/>
              </a:lnSpc>
              <a:spcBef>
                <a:spcPts val="375"/>
              </a:spcBef>
              <a:spcAft>
                <a:spcPts val="0"/>
              </a:spcAft>
              <a:buClr>
                <a:srgbClr val="2B2B2B"/>
              </a:buClr>
              <a:buSzPts val="1350"/>
              <a:buNone/>
              <a:defRPr>
                <a:solidFill>
                  <a:srgbClr val="2B2B2B"/>
                </a:solidFill>
              </a:defRPr>
            </a:lvl5pPr>
            <a:lvl6pPr marL="2743200" lvl="5" indent="-228600" algn="l">
              <a:lnSpc>
                <a:spcPct val="90000"/>
              </a:lnSpc>
              <a:spcBef>
                <a:spcPts val="375"/>
              </a:spcBef>
              <a:spcAft>
                <a:spcPts val="0"/>
              </a:spcAft>
              <a:buClr>
                <a:schemeClr val="dk1"/>
              </a:buClr>
              <a:buSzPts val="1800"/>
              <a:buNone/>
              <a:defRPr/>
            </a:lvl6pPr>
            <a:lvl7pPr marL="3200400" lvl="6" indent="-228600" algn="l">
              <a:lnSpc>
                <a:spcPct val="90000"/>
              </a:lnSpc>
              <a:spcBef>
                <a:spcPts val="375"/>
              </a:spcBef>
              <a:spcAft>
                <a:spcPts val="0"/>
              </a:spcAft>
              <a:buClr>
                <a:schemeClr val="dk1"/>
              </a:buClr>
              <a:buSzPts val="1800"/>
              <a:buNone/>
              <a:defRPr/>
            </a:lvl7pPr>
            <a:lvl8pPr marL="3657600" lvl="7" indent="-228600" algn="l">
              <a:lnSpc>
                <a:spcPct val="90000"/>
              </a:lnSpc>
              <a:spcBef>
                <a:spcPts val="375"/>
              </a:spcBef>
              <a:spcAft>
                <a:spcPts val="0"/>
              </a:spcAft>
              <a:buClr>
                <a:schemeClr val="dk1"/>
              </a:buClr>
              <a:buSzPts val="1800"/>
              <a:buNone/>
              <a:defRPr/>
            </a:lvl8pPr>
            <a:lvl9pPr marL="4114800" lvl="8" indent="-228600" algn="l">
              <a:lnSpc>
                <a:spcPct val="90000"/>
              </a:lnSpc>
              <a:spcBef>
                <a:spcPts val="375"/>
              </a:spcBef>
              <a:spcAft>
                <a:spcPts val="0"/>
              </a:spcAft>
              <a:buClr>
                <a:schemeClr val="dk1"/>
              </a:buClr>
              <a:buSzPts val="1800"/>
              <a:buNone/>
              <a:defRPr/>
            </a:lvl9pPr>
          </a:lstStyle>
          <a:p>
            <a:endParaRPr/>
          </a:p>
        </p:txBody>
      </p:sp>
      <p:sp>
        <p:nvSpPr>
          <p:cNvPr id="71" name="Google Shape;71;p83"/>
          <p:cNvSpPr txBox="1">
            <a:spLocks noGrp="1"/>
          </p:cNvSpPr>
          <p:nvPr>
            <p:ph type="body" idx="2"/>
          </p:nvPr>
        </p:nvSpPr>
        <p:spPr>
          <a:xfrm>
            <a:off x="12791" y="1019558"/>
            <a:ext cx="9010200" cy="467400"/>
          </a:xfrm>
          <a:prstGeom prst="rect">
            <a:avLst/>
          </a:prstGeom>
          <a:noFill/>
          <a:ln>
            <a:noFill/>
          </a:ln>
        </p:spPr>
        <p:txBody>
          <a:bodyPr spcFirstLastPara="1" wrap="square" lIns="457200" tIns="45700" rIns="45700" bIns="45700" anchor="t" anchorCtr="0">
            <a:noAutofit/>
          </a:bodyPr>
          <a:lstStyle>
            <a:lvl1pPr marL="457200" lvl="0" indent="-228600" algn="l">
              <a:lnSpc>
                <a:spcPct val="166666"/>
              </a:lnSpc>
              <a:spcBef>
                <a:spcPts val="750"/>
              </a:spcBef>
              <a:spcAft>
                <a:spcPts val="0"/>
              </a:spcAft>
              <a:buClr>
                <a:srgbClr val="1992C3"/>
              </a:buClr>
              <a:buSzPts val="2400"/>
              <a:buFont typeface="Arial"/>
              <a:buNone/>
              <a:defRPr sz="2400" b="1" i="0" u="none" strike="noStrike" cap="none">
                <a:solidFill>
                  <a:srgbClr val="1992C3"/>
                </a:solidFill>
                <a:latin typeface="Arial"/>
                <a:ea typeface="Arial"/>
                <a:cs typeface="Arial"/>
                <a:sym typeface="Arial"/>
              </a:defRPr>
            </a:lvl1pPr>
            <a:lvl2pPr marL="914400" lvl="1" indent="-228600" algn="l">
              <a:lnSpc>
                <a:spcPct val="90000"/>
              </a:lnSpc>
              <a:spcBef>
                <a:spcPts val="375"/>
              </a:spcBef>
              <a:spcAft>
                <a:spcPts val="0"/>
              </a:spcAft>
              <a:buClr>
                <a:schemeClr val="dk1"/>
              </a:buClr>
              <a:buSzPts val="1800"/>
              <a:buNone/>
              <a:defRPr/>
            </a:lvl2pPr>
            <a:lvl3pPr marL="1371600" lvl="2" indent="-228600" algn="l">
              <a:lnSpc>
                <a:spcPct val="90000"/>
              </a:lnSpc>
              <a:spcBef>
                <a:spcPts val="375"/>
              </a:spcBef>
              <a:spcAft>
                <a:spcPts val="0"/>
              </a:spcAft>
              <a:buClr>
                <a:schemeClr val="dk1"/>
              </a:buClr>
              <a:buSzPts val="1500"/>
              <a:buNone/>
              <a:defRPr/>
            </a:lvl3pPr>
            <a:lvl4pPr marL="1828800" lvl="3" indent="-228600" algn="l">
              <a:lnSpc>
                <a:spcPct val="90000"/>
              </a:lnSpc>
              <a:spcBef>
                <a:spcPts val="375"/>
              </a:spcBef>
              <a:spcAft>
                <a:spcPts val="0"/>
              </a:spcAft>
              <a:buClr>
                <a:schemeClr val="dk1"/>
              </a:buClr>
              <a:buSzPts val="1350"/>
              <a:buNone/>
              <a:defRPr/>
            </a:lvl4pPr>
            <a:lvl5pPr marL="2286000" lvl="4" indent="-228600" algn="l">
              <a:lnSpc>
                <a:spcPct val="90000"/>
              </a:lnSpc>
              <a:spcBef>
                <a:spcPts val="375"/>
              </a:spcBef>
              <a:spcAft>
                <a:spcPts val="0"/>
              </a:spcAft>
              <a:buClr>
                <a:schemeClr val="dk1"/>
              </a:buClr>
              <a:buSzPts val="1350"/>
              <a:buNone/>
              <a:defRPr/>
            </a:lvl5pPr>
            <a:lvl6pPr marL="2743200" lvl="5" indent="-228600" algn="l">
              <a:lnSpc>
                <a:spcPct val="90000"/>
              </a:lnSpc>
              <a:spcBef>
                <a:spcPts val="375"/>
              </a:spcBef>
              <a:spcAft>
                <a:spcPts val="0"/>
              </a:spcAft>
              <a:buClr>
                <a:schemeClr val="dk1"/>
              </a:buClr>
              <a:buSzPts val="1800"/>
              <a:buNone/>
              <a:defRPr/>
            </a:lvl6pPr>
            <a:lvl7pPr marL="3200400" lvl="6" indent="-228600" algn="l">
              <a:lnSpc>
                <a:spcPct val="90000"/>
              </a:lnSpc>
              <a:spcBef>
                <a:spcPts val="375"/>
              </a:spcBef>
              <a:spcAft>
                <a:spcPts val="0"/>
              </a:spcAft>
              <a:buClr>
                <a:schemeClr val="dk1"/>
              </a:buClr>
              <a:buSzPts val="1800"/>
              <a:buNone/>
              <a:defRPr/>
            </a:lvl7pPr>
            <a:lvl8pPr marL="3657600" lvl="7" indent="-228600" algn="l">
              <a:lnSpc>
                <a:spcPct val="90000"/>
              </a:lnSpc>
              <a:spcBef>
                <a:spcPts val="375"/>
              </a:spcBef>
              <a:spcAft>
                <a:spcPts val="0"/>
              </a:spcAft>
              <a:buClr>
                <a:schemeClr val="dk1"/>
              </a:buClr>
              <a:buSzPts val="1800"/>
              <a:buNone/>
              <a:defRPr/>
            </a:lvl8pPr>
            <a:lvl9pPr marL="4114800" lvl="8" indent="-228600" algn="l">
              <a:lnSpc>
                <a:spcPct val="90000"/>
              </a:lnSpc>
              <a:spcBef>
                <a:spcPts val="375"/>
              </a:spcBef>
              <a:spcAft>
                <a:spcPts val="0"/>
              </a:spcAft>
              <a:buClr>
                <a:schemeClr val="dk1"/>
              </a:buClr>
              <a:buSzPts val="1800"/>
              <a:buNone/>
              <a:defRPr/>
            </a:lvl9pPr>
          </a:lstStyle>
          <a:p>
            <a:endParaRPr/>
          </a:p>
        </p:txBody>
      </p:sp>
      <p:sp>
        <p:nvSpPr>
          <p:cNvPr id="72" name="Google Shape;72;p83"/>
          <p:cNvSpPr txBox="1">
            <a:spLocks noGrp="1"/>
          </p:cNvSpPr>
          <p:nvPr>
            <p:ph type="body" idx="3"/>
          </p:nvPr>
        </p:nvSpPr>
        <p:spPr>
          <a:xfrm>
            <a:off x="12791" y="312083"/>
            <a:ext cx="8997300" cy="264900"/>
          </a:xfrm>
          <a:prstGeom prst="rect">
            <a:avLst/>
          </a:prstGeom>
          <a:noFill/>
          <a:ln>
            <a:noFill/>
          </a:ln>
        </p:spPr>
        <p:txBody>
          <a:bodyPr spcFirstLastPara="1" wrap="square" lIns="365750" tIns="0" rIns="91425" bIns="0" anchor="t" anchorCtr="0">
            <a:noAutofit/>
          </a:bodyPr>
          <a:lstStyle>
            <a:lvl1pPr marL="457200" lvl="0" indent="-228600" algn="l">
              <a:lnSpc>
                <a:spcPct val="90000"/>
              </a:lnSpc>
              <a:spcBef>
                <a:spcPts val="750"/>
              </a:spcBef>
              <a:spcAft>
                <a:spcPts val="0"/>
              </a:spcAft>
              <a:buClr>
                <a:srgbClr val="8BD2F0"/>
              </a:buClr>
              <a:buSzPts val="1600"/>
              <a:buFont typeface="Arial"/>
              <a:buNone/>
              <a:defRPr sz="1600">
                <a:solidFill>
                  <a:srgbClr val="8BD2F0"/>
                </a:solidFill>
                <a:latin typeface="Arial"/>
                <a:ea typeface="Arial"/>
                <a:cs typeface="Arial"/>
                <a:sym typeface="Arial"/>
              </a:defRPr>
            </a:lvl1pPr>
            <a:lvl2pPr marL="914400" lvl="1" indent="-228600" algn="l">
              <a:lnSpc>
                <a:spcPct val="90000"/>
              </a:lnSpc>
              <a:spcBef>
                <a:spcPts val="375"/>
              </a:spcBef>
              <a:spcAft>
                <a:spcPts val="0"/>
              </a:spcAft>
              <a:buClr>
                <a:schemeClr val="dk1"/>
              </a:buClr>
              <a:buSzPts val="1800"/>
              <a:buFont typeface="Arial"/>
              <a:buNone/>
              <a:defRPr/>
            </a:lvl2pPr>
            <a:lvl3pPr marL="1371600" lvl="2" indent="-228600" algn="l">
              <a:lnSpc>
                <a:spcPct val="90000"/>
              </a:lnSpc>
              <a:spcBef>
                <a:spcPts val="375"/>
              </a:spcBef>
              <a:spcAft>
                <a:spcPts val="0"/>
              </a:spcAft>
              <a:buClr>
                <a:schemeClr val="dk1"/>
              </a:buClr>
              <a:buSzPts val="1500"/>
              <a:buFont typeface="Arial"/>
              <a:buNone/>
              <a:defRPr/>
            </a:lvl3pPr>
            <a:lvl4pPr marL="1828800" lvl="3" indent="-228600" algn="l">
              <a:lnSpc>
                <a:spcPct val="90000"/>
              </a:lnSpc>
              <a:spcBef>
                <a:spcPts val="375"/>
              </a:spcBef>
              <a:spcAft>
                <a:spcPts val="0"/>
              </a:spcAft>
              <a:buClr>
                <a:schemeClr val="dk1"/>
              </a:buClr>
              <a:buSzPts val="1350"/>
              <a:buFont typeface="Arial"/>
              <a:buNone/>
              <a:defRPr/>
            </a:lvl4pPr>
            <a:lvl5pPr marL="2286000" lvl="4" indent="-228600" algn="l">
              <a:lnSpc>
                <a:spcPct val="90000"/>
              </a:lnSpc>
              <a:spcBef>
                <a:spcPts val="375"/>
              </a:spcBef>
              <a:spcAft>
                <a:spcPts val="0"/>
              </a:spcAft>
              <a:buClr>
                <a:schemeClr val="dk1"/>
              </a:buClr>
              <a:buSzPts val="1350"/>
              <a:buFont typeface="Arial"/>
              <a:buNone/>
              <a:defRPr/>
            </a:lvl5pPr>
            <a:lvl6pPr marL="2743200" lvl="5" indent="-228600" algn="l">
              <a:lnSpc>
                <a:spcPct val="90000"/>
              </a:lnSpc>
              <a:spcBef>
                <a:spcPts val="375"/>
              </a:spcBef>
              <a:spcAft>
                <a:spcPts val="0"/>
              </a:spcAft>
              <a:buClr>
                <a:schemeClr val="dk1"/>
              </a:buClr>
              <a:buSzPts val="1800"/>
              <a:buNone/>
              <a:defRPr/>
            </a:lvl6pPr>
            <a:lvl7pPr marL="3200400" lvl="6" indent="-228600" algn="l">
              <a:lnSpc>
                <a:spcPct val="90000"/>
              </a:lnSpc>
              <a:spcBef>
                <a:spcPts val="375"/>
              </a:spcBef>
              <a:spcAft>
                <a:spcPts val="0"/>
              </a:spcAft>
              <a:buClr>
                <a:schemeClr val="dk1"/>
              </a:buClr>
              <a:buSzPts val="1800"/>
              <a:buNone/>
              <a:defRPr/>
            </a:lvl7pPr>
            <a:lvl8pPr marL="3657600" lvl="7" indent="-228600" algn="l">
              <a:lnSpc>
                <a:spcPct val="90000"/>
              </a:lnSpc>
              <a:spcBef>
                <a:spcPts val="375"/>
              </a:spcBef>
              <a:spcAft>
                <a:spcPts val="0"/>
              </a:spcAft>
              <a:buClr>
                <a:schemeClr val="dk1"/>
              </a:buClr>
              <a:buSzPts val="1800"/>
              <a:buNone/>
              <a:defRPr/>
            </a:lvl8pPr>
            <a:lvl9pPr marL="4114800" lvl="8" indent="-228600" algn="l">
              <a:lnSpc>
                <a:spcPct val="90000"/>
              </a:lnSpc>
              <a:spcBef>
                <a:spcPts val="375"/>
              </a:spcBef>
              <a:spcAft>
                <a:spcPts val="0"/>
              </a:spcAft>
              <a:buClr>
                <a:schemeClr val="dk1"/>
              </a:buClr>
              <a:buSzPts val="1800"/>
              <a:buNone/>
              <a:defRPr/>
            </a:lvl9pPr>
          </a:lstStyle>
          <a:p>
            <a:endParaRPr/>
          </a:p>
        </p:txBody>
      </p:sp>
      <p:sp>
        <p:nvSpPr>
          <p:cNvPr id="73" name="Google Shape;73;p83"/>
          <p:cNvSpPr txBox="1">
            <a:spLocks noGrp="1"/>
          </p:cNvSpPr>
          <p:nvPr>
            <p:ph type="body" idx="4"/>
          </p:nvPr>
        </p:nvSpPr>
        <p:spPr>
          <a:xfrm>
            <a:off x="4719920" y="1674876"/>
            <a:ext cx="4303200" cy="27294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2B2B2B"/>
              </a:buClr>
              <a:buSzPts val="2100"/>
              <a:buNone/>
              <a:defRPr>
                <a:solidFill>
                  <a:srgbClr val="2B2B2B"/>
                </a:solidFill>
              </a:defRPr>
            </a:lvl1pPr>
            <a:lvl2pPr marL="914400" lvl="1" indent="-228600" algn="l">
              <a:lnSpc>
                <a:spcPct val="90000"/>
              </a:lnSpc>
              <a:spcBef>
                <a:spcPts val="375"/>
              </a:spcBef>
              <a:spcAft>
                <a:spcPts val="0"/>
              </a:spcAft>
              <a:buClr>
                <a:srgbClr val="2B2B2B"/>
              </a:buClr>
              <a:buSzPts val="1800"/>
              <a:buNone/>
              <a:defRPr>
                <a:solidFill>
                  <a:srgbClr val="2B2B2B"/>
                </a:solidFill>
              </a:defRPr>
            </a:lvl2pPr>
            <a:lvl3pPr marL="1371600" lvl="2" indent="-228600" algn="l">
              <a:lnSpc>
                <a:spcPct val="90000"/>
              </a:lnSpc>
              <a:spcBef>
                <a:spcPts val="375"/>
              </a:spcBef>
              <a:spcAft>
                <a:spcPts val="0"/>
              </a:spcAft>
              <a:buClr>
                <a:srgbClr val="2B2B2B"/>
              </a:buClr>
              <a:buSzPts val="1500"/>
              <a:buNone/>
              <a:defRPr>
                <a:solidFill>
                  <a:srgbClr val="2B2B2B"/>
                </a:solidFill>
              </a:defRPr>
            </a:lvl3pPr>
            <a:lvl4pPr marL="1828800" lvl="3" indent="-228600" algn="l">
              <a:lnSpc>
                <a:spcPct val="90000"/>
              </a:lnSpc>
              <a:spcBef>
                <a:spcPts val="375"/>
              </a:spcBef>
              <a:spcAft>
                <a:spcPts val="0"/>
              </a:spcAft>
              <a:buClr>
                <a:srgbClr val="2B2B2B"/>
              </a:buClr>
              <a:buSzPts val="1350"/>
              <a:buNone/>
              <a:defRPr>
                <a:solidFill>
                  <a:srgbClr val="2B2B2B"/>
                </a:solidFill>
              </a:defRPr>
            </a:lvl4pPr>
            <a:lvl5pPr marL="2286000" lvl="4" indent="-228600" algn="l">
              <a:lnSpc>
                <a:spcPct val="90000"/>
              </a:lnSpc>
              <a:spcBef>
                <a:spcPts val="375"/>
              </a:spcBef>
              <a:spcAft>
                <a:spcPts val="0"/>
              </a:spcAft>
              <a:buClr>
                <a:srgbClr val="2B2B2B"/>
              </a:buClr>
              <a:buSzPts val="1350"/>
              <a:buNone/>
              <a:defRPr>
                <a:solidFill>
                  <a:srgbClr val="2B2B2B"/>
                </a:solidFill>
              </a:defRPr>
            </a:lvl5pPr>
            <a:lvl6pPr marL="2743200" lvl="5" indent="-228600" algn="l">
              <a:lnSpc>
                <a:spcPct val="90000"/>
              </a:lnSpc>
              <a:spcBef>
                <a:spcPts val="375"/>
              </a:spcBef>
              <a:spcAft>
                <a:spcPts val="0"/>
              </a:spcAft>
              <a:buClr>
                <a:schemeClr val="dk1"/>
              </a:buClr>
              <a:buSzPts val="1800"/>
              <a:buNone/>
              <a:defRPr/>
            </a:lvl6pPr>
            <a:lvl7pPr marL="3200400" lvl="6" indent="-228600" algn="l">
              <a:lnSpc>
                <a:spcPct val="90000"/>
              </a:lnSpc>
              <a:spcBef>
                <a:spcPts val="375"/>
              </a:spcBef>
              <a:spcAft>
                <a:spcPts val="0"/>
              </a:spcAft>
              <a:buClr>
                <a:schemeClr val="dk1"/>
              </a:buClr>
              <a:buSzPts val="1800"/>
              <a:buNone/>
              <a:defRPr/>
            </a:lvl7pPr>
            <a:lvl8pPr marL="3657600" lvl="7" indent="-228600" algn="l">
              <a:lnSpc>
                <a:spcPct val="90000"/>
              </a:lnSpc>
              <a:spcBef>
                <a:spcPts val="375"/>
              </a:spcBef>
              <a:spcAft>
                <a:spcPts val="0"/>
              </a:spcAft>
              <a:buClr>
                <a:schemeClr val="dk1"/>
              </a:buClr>
              <a:buSzPts val="1800"/>
              <a:buNone/>
              <a:defRPr/>
            </a:lvl8pPr>
            <a:lvl9pPr marL="4114800" lvl="8" indent="-228600" algn="l">
              <a:lnSpc>
                <a:spcPct val="90000"/>
              </a:lnSpc>
              <a:spcBef>
                <a:spcPts val="375"/>
              </a:spcBef>
              <a:spcAft>
                <a:spcPts val="0"/>
              </a:spcAft>
              <a:buClr>
                <a:schemeClr val="dk1"/>
              </a:buClr>
              <a:buSzPts val="1800"/>
              <a:buNone/>
              <a:defRPr/>
            </a:lvl9pPr>
          </a:lstStyle>
          <a:p>
            <a:endParaRPr/>
          </a:p>
        </p:txBody>
      </p:sp>
      <p:pic>
        <p:nvPicPr>
          <p:cNvPr id="74" name="Google Shape;74;p83"/>
          <p:cNvPicPr preferRelativeResize="0"/>
          <p:nvPr/>
        </p:nvPicPr>
        <p:blipFill rotWithShape="1">
          <a:blip r:embed="rId3">
            <a:alphaModFix/>
          </a:blip>
          <a:srcRect/>
          <a:stretch/>
        </p:blipFill>
        <p:spPr>
          <a:xfrm>
            <a:off x="339865" y="4575364"/>
            <a:ext cx="2633472" cy="424282"/>
          </a:xfrm>
          <a:prstGeom prst="rect">
            <a:avLst/>
          </a:prstGeom>
          <a:noFill/>
          <a:ln>
            <a:noFill/>
          </a:ln>
        </p:spPr>
      </p:pic>
      <p:pic>
        <p:nvPicPr>
          <p:cNvPr id="75" name="Google Shape;75;p83"/>
          <p:cNvPicPr preferRelativeResize="0"/>
          <p:nvPr/>
        </p:nvPicPr>
        <p:blipFill rotWithShape="1">
          <a:blip r:embed="rId4">
            <a:alphaModFix/>
          </a:blip>
          <a:srcRect/>
          <a:stretch/>
        </p:blipFill>
        <p:spPr>
          <a:xfrm>
            <a:off x="7471181" y="4666359"/>
            <a:ext cx="1300585" cy="230873"/>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_AND_BODY_1">
  <p:cSld name="TITLE_AND_BODY_1">
    <p:spTree>
      <p:nvGrpSpPr>
        <p:cNvPr id="1" name="Shape 76"/>
        <p:cNvGrpSpPr/>
        <p:nvPr/>
      </p:nvGrpSpPr>
      <p:grpSpPr>
        <a:xfrm>
          <a:off x="0" y="0"/>
          <a:ext cx="0" cy="0"/>
          <a:chOff x="0" y="0"/>
          <a:chExt cx="0" cy="0"/>
        </a:xfrm>
      </p:grpSpPr>
      <p:sp>
        <p:nvSpPr>
          <p:cNvPr id="77" name="Google Shape;77;p84"/>
          <p:cNvSpPr txBox="1">
            <a:spLocks noGrp="1"/>
          </p:cNvSpPr>
          <p:nvPr>
            <p:ph type="title"/>
          </p:nvPr>
        </p:nvSpPr>
        <p:spPr>
          <a:xfrm>
            <a:off x="311700" y="445025"/>
            <a:ext cx="8520600" cy="5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300"/>
              <a:buNone/>
              <a:defRPr/>
            </a:lvl1pPr>
            <a:lvl2pPr lvl="1" algn="l">
              <a:lnSpc>
                <a:spcPct val="100000"/>
              </a:lnSpc>
              <a:spcBef>
                <a:spcPts val="0"/>
              </a:spcBef>
              <a:spcAft>
                <a:spcPts val="0"/>
              </a:spcAft>
              <a:buSzPts val="1300"/>
              <a:buNone/>
              <a:defRPr/>
            </a:lvl2pPr>
            <a:lvl3pPr lvl="2" algn="l">
              <a:lnSpc>
                <a:spcPct val="100000"/>
              </a:lnSpc>
              <a:spcBef>
                <a:spcPts val="0"/>
              </a:spcBef>
              <a:spcAft>
                <a:spcPts val="0"/>
              </a:spcAft>
              <a:buSzPts val="1300"/>
              <a:buNone/>
              <a:defRPr/>
            </a:lvl3pPr>
            <a:lvl4pPr lvl="3" algn="l">
              <a:lnSpc>
                <a:spcPct val="100000"/>
              </a:lnSpc>
              <a:spcBef>
                <a:spcPts val="0"/>
              </a:spcBef>
              <a:spcAft>
                <a:spcPts val="0"/>
              </a:spcAft>
              <a:buSzPts val="1300"/>
              <a:buNone/>
              <a:defRPr/>
            </a:lvl4pPr>
            <a:lvl5pPr lvl="4" algn="l">
              <a:lnSpc>
                <a:spcPct val="100000"/>
              </a:lnSpc>
              <a:spcBef>
                <a:spcPts val="0"/>
              </a:spcBef>
              <a:spcAft>
                <a:spcPts val="0"/>
              </a:spcAft>
              <a:buSzPts val="1300"/>
              <a:buNone/>
              <a:defRPr/>
            </a:lvl5pPr>
            <a:lvl6pPr lvl="5" algn="l">
              <a:lnSpc>
                <a:spcPct val="100000"/>
              </a:lnSpc>
              <a:spcBef>
                <a:spcPts val="0"/>
              </a:spcBef>
              <a:spcAft>
                <a:spcPts val="0"/>
              </a:spcAft>
              <a:buSzPts val="1300"/>
              <a:buNone/>
              <a:defRPr/>
            </a:lvl6pPr>
            <a:lvl7pPr lvl="6" algn="l">
              <a:lnSpc>
                <a:spcPct val="100000"/>
              </a:lnSpc>
              <a:spcBef>
                <a:spcPts val="0"/>
              </a:spcBef>
              <a:spcAft>
                <a:spcPts val="0"/>
              </a:spcAft>
              <a:buSzPts val="1300"/>
              <a:buNone/>
              <a:defRPr/>
            </a:lvl7pPr>
            <a:lvl8pPr lvl="7" algn="l">
              <a:lnSpc>
                <a:spcPct val="100000"/>
              </a:lnSpc>
              <a:spcBef>
                <a:spcPts val="0"/>
              </a:spcBef>
              <a:spcAft>
                <a:spcPts val="0"/>
              </a:spcAft>
              <a:buSzPts val="1300"/>
              <a:buNone/>
              <a:defRPr/>
            </a:lvl8pPr>
            <a:lvl9pPr lvl="8" algn="l">
              <a:lnSpc>
                <a:spcPct val="100000"/>
              </a:lnSpc>
              <a:spcBef>
                <a:spcPts val="0"/>
              </a:spcBef>
              <a:spcAft>
                <a:spcPts val="0"/>
              </a:spcAft>
              <a:buSzPts val="1300"/>
              <a:buNone/>
              <a:defRPr/>
            </a:lvl9pPr>
          </a:lstStyle>
          <a:p>
            <a:endParaRPr/>
          </a:p>
        </p:txBody>
      </p:sp>
      <p:sp>
        <p:nvSpPr>
          <p:cNvPr id="78" name="Google Shape;78;p84"/>
          <p:cNvSpPr txBox="1">
            <a:spLocks noGrp="1"/>
          </p:cNvSpPr>
          <p:nvPr>
            <p:ph type="body" idx="1"/>
          </p:nvPr>
        </p:nvSpPr>
        <p:spPr>
          <a:xfrm>
            <a:off x="311700" y="1152475"/>
            <a:ext cx="8520600" cy="34164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300"/>
              <a:buNone/>
              <a:defRPr/>
            </a:lvl1pPr>
            <a:lvl2pPr marL="914400" lvl="1" indent="-228600" algn="l">
              <a:lnSpc>
                <a:spcPct val="100000"/>
              </a:lnSpc>
              <a:spcBef>
                <a:spcPts val="0"/>
              </a:spcBef>
              <a:spcAft>
                <a:spcPts val="0"/>
              </a:spcAft>
              <a:buSzPts val="1300"/>
              <a:buNone/>
              <a:defRPr/>
            </a:lvl2pPr>
            <a:lvl3pPr marL="1371600" lvl="2" indent="-228600" algn="l">
              <a:lnSpc>
                <a:spcPct val="100000"/>
              </a:lnSpc>
              <a:spcBef>
                <a:spcPts val="0"/>
              </a:spcBef>
              <a:spcAft>
                <a:spcPts val="0"/>
              </a:spcAft>
              <a:buSzPts val="1300"/>
              <a:buNone/>
              <a:defRPr/>
            </a:lvl3pPr>
            <a:lvl4pPr marL="1828800" lvl="3" indent="-228600" algn="l">
              <a:lnSpc>
                <a:spcPct val="100000"/>
              </a:lnSpc>
              <a:spcBef>
                <a:spcPts val="0"/>
              </a:spcBef>
              <a:spcAft>
                <a:spcPts val="0"/>
              </a:spcAft>
              <a:buSzPts val="1300"/>
              <a:buNone/>
              <a:defRPr/>
            </a:lvl4pPr>
            <a:lvl5pPr marL="2286000" lvl="4" indent="-228600" algn="l">
              <a:lnSpc>
                <a:spcPct val="100000"/>
              </a:lnSpc>
              <a:spcBef>
                <a:spcPts val="0"/>
              </a:spcBef>
              <a:spcAft>
                <a:spcPts val="0"/>
              </a:spcAft>
              <a:buSzPts val="1300"/>
              <a:buNone/>
              <a:defRPr/>
            </a:lvl5pPr>
            <a:lvl6pPr marL="2743200" lvl="5" indent="-228600" algn="l">
              <a:lnSpc>
                <a:spcPct val="100000"/>
              </a:lnSpc>
              <a:spcBef>
                <a:spcPts val="0"/>
              </a:spcBef>
              <a:spcAft>
                <a:spcPts val="0"/>
              </a:spcAft>
              <a:buSzPts val="1300"/>
              <a:buNone/>
              <a:defRPr/>
            </a:lvl6pPr>
            <a:lvl7pPr marL="3200400" lvl="6" indent="-228600" algn="l">
              <a:lnSpc>
                <a:spcPct val="100000"/>
              </a:lnSpc>
              <a:spcBef>
                <a:spcPts val="0"/>
              </a:spcBef>
              <a:spcAft>
                <a:spcPts val="0"/>
              </a:spcAft>
              <a:buSzPts val="1300"/>
              <a:buNone/>
              <a:defRPr/>
            </a:lvl7pPr>
            <a:lvl8pPr marL="3657600" lvl="7" indent="-228600" algn="l">
              <a:lnSpc>
                <a:spcPct val="100000"/>
              </a:lnSpc>
              <a:spcBef>
                <a:spcPts val="0"/>
              </a:spcBef>
              <a:spcAft>
                <a:spcPts val="0"/>
              </a:spcAft>
              <a:buSzPts val="1300"/>
              <a:buNone/>
              <a:defRPr/>
            </a:lvl8pPr>
            <a:lvl9pPr marL="4114800" lvl="8" indent="-228600" algn="l">
              <a:lnSpc>
                <a:spcPct val="100000"/>
              </a:lnSpc>
              <a:spcBef>
                <a:spcPts val="0"/>
              </a:spcBef>
              <a:spcAft>
                <a:spcPts val="0"/>
              </a:spcAft>
              <a:buSzPts val="1300"/>
              <a:buNone/>
              <a:defRPr/>
            </a:lvl9pPr>
          </a:lstStyle>
          <a:p>
            <a:endParaRPr/>
          </a:p>
        </p:txBody>
      </p:sp>
      <p:sp>
        <p:nvSpPr>
          <p:cNvPr id="79" name="Google Shape;79;p84"/>
          <p:cNvSpPr txBox="1">
            <a:spLocks noGrp="1"/>
          </p:cNvSpPr>
          <p:nvPr>
            <p:ph type="sldNum" idx="12"/>
          </p:nvPr>
        </p:nvSpPr>
        <p:spPr>
          <a:xfrm>
            <a:off x="8472458" y="4663217"/>
            <a:ext cx="548700" cy="3936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0"/>
        <p:cNvGrpSpPr/>
        <p:nvPr/>
      </p:nvGrpSpPr>
      <p:grpSpPr>
        <a:xfrm>
          <a:off x="0" y="0"/>
          <a:ext cx="0" cy="0"/>
          <a:chOff x="0" y="0"/>
          <a:chExt cx="0" cy="0"/>
        </a:xfrm>
      </p:grpSpPr>
      <p:sp>
        <p:nvSpPr>
          <p:cNvPr id="81" name="Google Shape;81;p86"/>
          <p:cNvSpPr txBox="1">
            <a:spLocks noGrp="1"/>
          </p:cNvSpPr>
          <p:nvPr>
            <p:ph type="ctrTitle"/>
          </p:nvPr>
        </p:nvSpPr>
        <p:spPr>
          <a:xfrm>
            <a:off x="311708" y="744575"/>
            <a:ext cx="8520600" cy="20526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82" name="Google Shape;82;p86"/>
          <p:cNvSpPr txBox="1">
            <a:spLocks noGrp="1"/>
          </p:cNvSpPr>
          <p:nvPr>
            <p:ph type="subTitle" idx="1"/>
          </p:nvPr>
        </p:nvSpPr>
        <p:spPr>
          <a:xfrm>
            <a:off x="311700" y="2834125"/>
            <a:ext cx="8520600" cy="7926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83" name="Google Shape;83;p86"/>
          <p:cNvSpPr txBox="1">
            <a:spLocks noGrp="1"/>
          </p:cNvSpPr>
          <p:nvPr>
            <p:ph type="sldNum" idx="12"/>
          </p:nvPr>
        </p:nvSpPr>
        <p:spPr>
          <a:xfrm>
            <a:off x="8472458" y="4663217"/>
            <a:ext cx="548700" cy="3936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0"/>
        <p:cNvGrpSpPr/>
        <p:nvPr/>
      </p:nvGrpSpPr>
      <p:grpSpPr>
        <a:xfrm>
          <a:off x="0" y="0"/>
          <a:ext cx="0" cy="0"/>
          <a:chOff x="0" y="0"/>
          <a:chExt cx="0" cy="0"/>
        </a:xfrm>
      </p:grpSpPr>
      <p:sp>
        <p:nvSpPr>
          <p:cNvPr id="91" name="Google Shape;91;p3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3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3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4"/>
        <p:cNvGrpSpPr/>
        <p:nvPr/>
      </p:nvGrpSpPr>
      <p:grpSpPr>
        <a:xfrm>
          <a:off x="0" y="0"/>
          <a:ext cx="0" cy="0"/>
          <a:chOff x="0" y="0"/>
          <a:chExt cx="0" cy="0"/>
        </a:xfrm>
      </p:grpSpPr>
      <p:sp>
        <p:nvSpPr>
          <p:cNvPr id="95" name="Google Shape;95;p39"/>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39"/>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97" name="Google Shape;97;p3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3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3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0"/>
        <p:cNvGrpSpPr/>
        <p:nvPr/>
      </p:nvGrpSpPr>
      <p:grpSpPr>
        <a:xfrm>
          <a:off x="0" y="0"/>
          <a:ext cx="0" cy="0"/>
          <a:chOff x="0" y="0"/>
          <a:chExt cx="0" cy="0"/>
        </a:xfrm>
      </p:grpSpPr>
      <p:sp>
        <p:nvSpPr>
          <p:cNvPr id="101" name="Google Shape;101;p43"/>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4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4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4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18"/>
        <p:cNvGrpSpPr/>
        <p:nvPr/>
      </p:nvGrpSpPr>
      <p:grpSpPr>
        <a:xfrm>
          <a:off x="0" y="0"/>
          <a:ext cx="0" cy="0"/>
          <a:chOff x="0" y="0"/>
          <a:chExt cx="0" cy="0"/>
        </a:xfrm>
      </p:grpSpPr>
      <p:sp>
        <p:nvSpPr>
          <p:cNvPr id="19" name="Google Shape;19;p55"/>
          <p:cNvSpPr txBox="1">
            <a:spLocks noGrp="1"/>
          </p:cNvSpPr>
          <p:nvPr>
            <p:ph type="title"/>
          </p:nvPr>
        </p:nvSpPr>
        <p:spPr>
          <a:xfrm>
            <a:off x="456989" y="204472"/>
            <a:ext cx="8228700" cy="8589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300"/>
              <a:buNone/>
              <a:defRPr/>
            </a:lvl1pPr>
            <a:lvl2pPr lvl="1" algn="l">
              <a:lnSpc>
                <a:spcPct val="100000"/>
              </a:lnSpc>
              <a:spcBef>
                <a:spcPts val="0"/>
              </a:spcBef>
              <a:spcAft>
                <a:spcPts val="0"/>
              </a:spcAft>
              <a:buSzPts val="1300"/>
              <a:buNone/>
              <a:defRPr/>
            </a:lvl2pPr>
            <a:lvl3pPr lvl="2" algn="l">
              <a:lnSpc>
                <a:spcPct val="100000"/>
              </a:lnSpc>
              <a:spcBef>
                <a:spcPts val="0"/>
              </a:spcBef>
              <a:spcAft>
                <a:spcPts val="0"/>
              </a:spcAft>
              <a:buSzPts val="1300"/>
              <a:buNone/>
              <a:defRPr/>
            </a:lvl3pPr>
            <a:lvl4pPr lvl="3" algn="l">
              <a:lnSpc>
                <a:spcPct val="100000"/>
              </a:lnSpc>
              <a:spcBef>
                <a:spcPts val="0"/>
              </a:spcBef>
              <a:spcAft>
                <a:spcPts val="0"/>
              </a:spcAft>
              <a:buSzPts val="1300"/>
              <a:buNone/>
              <a:defRPr/>
            </a:lvl4pPr>
            <a:lvl5pPr lvl="4" algn="l">
              <a:lnSpc>
                <a:spcPct val="100000"/>
              </a:lnSpc>
              <a:spcBef>
                <a:spcPts val="0"/>
              </a:spcBef>
              <a:spcAft>
                <a:spcPts val="0"/>
              </a:spcAft>
              <a:buSzPts val="1300"/>
              <a:buNone/>
              <a:defRPr/>
            </a:lvl5pPr>
            <a:lvl6pPr lvl="5" algn="l">
              <a:lnSpc>
                <a:spcPct val="100000"/>
              </a:lnSpc>
              <a:spcBef>
                <a:spcPts val="0"/>
              </a:spcBef>
              <a:spcAft>
                <a:spcPts val="0"/>
              </a:spcAft>
              <a:buSzPts val="1300"/>
              <a:buNone/>
              <a:defRPr/>
            </a:lvl6pPr>
            <a:lvl7pPr lvl="6" algn="l">
              <a:lnSpc>
                <a:spcPct val="100000"/>
              </a:lnSpc>
              <a:spcBef>
                <a:spcPts val="0"/>
              </a:spcBef>
              <a:spcAft>
                <a:spcPts val="0"/>
              </a:spcAft>
              <a:buSzPts val="1300"/>
              <a:buNone/>
              <a:defRPr/>
            </a:lvl7pPr>
            <a:lvl8pPr lvl="7" algn="l">
              <a:lnSpc>
                <a:spcPct val="100000"/>
              </a:lnSpc>
              <a:spcBef>
                <a:spcPts val="0"/>
              </a:spcBef>
              <a:spcAft>
                <a:spcPts val="0"/>
              </a:spcAft>
              <a:buSzPts val="1300"/>
              <a:buNone/>
              <a:defRPr/>
            </a:lvl8pPr>
            <a:lvl9pPr lvl="8" algn="l">
              <a:lnSpc>
                <a:spcPct val="100000"/>
              </a:lnSpc>
              <a:spcBef>
                <a:spcPts val="0"/>
              </a:spcBef>
              <a:spcAft>
                <a:spcPts val="0"/>
              </a:spcAft>
              <a:buSzPts val="1300"/>
              <a:buNone/>
              <a:defRPr/>
            </a:lvl9pPr>
          </a:lstStyle>
          <a:p>
            <a:endParaRPr/>
          </a:p>
        </p:txBody>
      </p:sp>
      <p:sp>
        <p:nvSpPr>
          <p:cNvPr id="20" name="Google Shape;20;p55"/>
          <p:cNvSpPr txBox="1">
            <a:spLocks noGrp="1"/>
          </p:cNvSpPr>
          <p:nvPr>
            <p:ph type="body" idx="1"/>
          </p:nvPr>
        </p:nvSpPr>
        <p:spPr>
          <a:xfrm>
            <a:off x="456989" y="1203312"/>
            <a:ext cx="8228700" cy="29832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300"/>
              <a:buNone/>
              <a:defRPr/>
            </a:lvl1pPr>
            <a:lvl2pPr marL="914400" lvl="1" indent="-228600" algn="l">
              <a:lnSpc>
                <a:spcPct val="100000"/>
              </a:lnSpc>
              <a:spcBef>
                <a:spcPts val="0"/>
              </a:spcBef>
              <a:spcAft>
                <a:spcPts val="0"/>
              </a:spcAft>
              <a:buSzPts val="1300"/>
              <a:buNone/>
              <a:defRPr/>
            </a:lvl2pPr>
            <a:lvl3pPr marL="1371600" lvl="2" indent="-228600" algn="l">
              <a:lnSpc>
                <a:spcPct val="100000"/>
              </a:lnSpc>
              <a:spcBef>
                <a:spcPts val="0"/>
              </a:spcBef>
              <a:spcAft>
                <a:spcPts val="0"/>
              </a:spcAft>
              <a:buSzPts val="1300"/>
              <a:buNone/>
              <a:defRPr/>
            </a:lvl3pPr>
            <a:lvl4pPr marL="1828800" lvl="3" indent="-228600" algn="l">
              <a:lnSpc>
                <a:spcPct val="100000"/>
              </a:lnSpc>
              <a:spcBef>
                <a:spcPts val="0"/>
              </a:spcBef>
              <a:spcAft>
                <a:spcPts val="0"/>
              </a:spcAft>
              <a:buSzPts val="1300"/>
              <a:buNone/>
              <a:defRPr/>
            </a:lvl4pPr>
            <a:lvl5pPr marL="2286000" lvl="4" indent="-228600" algn="l">
              <a:lnSpc>
                <a:spcPct val="100000"/>
              </a:lnSpc>
              <a:spcBef>
                <a:spcPts val="0"/>
              </a:spcBef>
              <a:spcAft>
                <a:spcPts val="0"/>
              </a:spcAft>
              <a:buSzPts val="1300"/>
              <a:buNone/>
              <a:defRPr/>
            </a:lvl5pPr>
            <a:lvl6pPr marL="2743200" lvl="5" indent="-228600" algn="l">
              <a:lnSpc>
                <a:spcPct val="100000"/>
              </a:lnSpc>
              <a:spcBef>
                <a:spcPts val="0"/>
              </a:spcBef>
              <a:spcAft>
                <a:spcPts val="0"/>
              </a:spcAft>
              <a:buSzPts val="1300"/>
              <a:buNone/>
              <a:defRPr/>
            </a:lvl6pPr>
            <a:lvl7pPr marL="3200400" lvl="6" indent="-228600" algn="l">
              <a:lnSpc>
                <a:spcPct val="100000"/>
              </a:lnSpc>
              <a:spcBef>
                <a:spcPts val="0"/>
              </a:spcBef>
              <a:spcAft>
                <a:spcPts val="0"/>
              </a:spcAft>
              <a:buSzPts val="1300"/>
              <a:buNone/>
              <a:defRPr/>
            </a:lvl7pPr>
            <a:lvl8pPr marL="3657600" lvl="7" indent="-228600" algn="l">
              <a:lnSpc>
                <a:spcPct val="100000"/>
              </a:lnSpc>
              <a:spcBef>
                <a:spcPts val="0"/>
              </a:spcBef>
              <a:spcAft>
                <a:spcPts val="0"/>
              </a:spcAft>
              <a:buSzPts val="1300"/>
              <a:buNone/>
              <a:defRPr/>
            </a:lvl8pPr>
            <a:lvl9pPr marL="4114800" lvl="8" indent="-228600" algn="l">
              <a:lnSpc>
                <a:spcPct val="100000"/>
              </a:lnSpc>
              <a:spcBef>
                <a:spcPts val="0"/>
              </a:spcBef>
              <a:spcAft>
                <a:spcPts val="0"/>
              </a:spcAft>
              <a:buSzPts val="13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5"/>
        <p:cNvGrpSpPr/>
        <p:nvPr/>
      </p:nvGrpSpPr>
      <p:grpSpPr>
        <a:xfrm>
          <a:off x="0" y="0"/>
          <a:ext cx="0" cy="0"/>
          <a:chOff x="0" y="0"/>
          <a:chExt cx="0" cy="0"/>
        </a:xfrm>
      </p:grpSpPr>
      <p:sp>
        <p:nvSpPr>
          <p:cNvPr id="106" name="Google Shape;106;p45"/>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45"/>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8" name="Google Shape;108;p4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4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4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1"/>
        <p:cNvGrpSpPr/>
        <p:nvPr/>
      </p:nvGrpSpPr>
      <p:grpSpPr>
        <a:xfrm>
          <a:off x="0" y="0"/>
          <a:ext cx="0" cy="0"/>
          <a:chOff x="0" y="0"/>
          <a:chExt cx="0" cy="0"/>
        </a:xfrm>
      </p:grpSpPr>
      <p:sp>
        <p:nvSpPr>
          <p:cNvPr id="112" name="Google Shape;112;p50"/>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50"/>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114" name="Google Shape;114;p5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5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5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7"/>
        <p:cNvGrpSpPr/>
        <p:nvPr/>
      </p:nvGrpSpPr>
      <p:grpSpPr>
        <a:xfrm>
          <a:off x="0" y="0"/>
          <a:ext cx="0" cy="0"/>
          <a:chOff x="0" y="0"/>
          <a:chExt cx="0" cy="0"/>
        </a:xfrm>
      </p:grpSpPr>
      <p:sp>
        <p:nvSpPr>
          <p:cNvPr id="118" name="Google Shape;118;p170"/>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p170"/>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20" name="Google Shape;120;p170"/>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21" name="Google Shape;121;p17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17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p17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4"/>
        <p:cNvGrpSpPr/>
        <p:nvPr/>
      </p:nvGrpSpPr>
      <p:grpSpPr>
        <a:xfrm>
          <a:off x="0" y="0"/>
          <a:ext cx="0" cy="0"/>
          <a:chOff x="0" y="0"/>
          <a:chExt cx="0" cy="0"/>
        </a:xfrm>
      </p:grpSpPr>
      <p:sp>
        <p:nvSpPr>
          <p:cNvPr id="125" name="Google Shape;125;p171"/>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171"/>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127" name="Google Shape;127;p171"/>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28" name="Google Shape;128;p171"/>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129" name="Google Shape;129;p171"/>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0" name="Google Shape;130;p17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17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17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3"/>
        <p:cNvGrpSpPr/>
        <p:nvPr/>
      </p:nvGrpSpPr>
      <p:grpSpPr>
        <a:xfrm>
          <a:off x="0" y="0"/>
          <a:ext cx="0" cy="0"/>
          <a:chOff x="0" y="0"/>
          <a:chExt cx="0" cy="0"/>
        </a:xfrm>
      </p:grpSpPr>
      <p:sp>
        <p:nvSpPr>
          <p:cNvPr id="134" name="Google Shape;134;p172"/>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172"/>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136" name="Google Shape;136;p172"/>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137" name="Google Shape;137;p17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17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p17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0"/>
        <p:cNvGrpSpPr/>
        <p:nvPr/>
      </p:nvGrpSpPr>
      <p:grpSpPr>
        <a:xfrm>
          <a:off x="0" y="0"/>
          <a:ext cx="0" cy="0"/>
          <a:chOff x="0" y="0"/>
          <a:chExt cx="0" cy="0"/>
        </a:xfrm>
      </p:grpSpPr>
      <p:sp>
        <p:nvSpPr>
          <p:cNvPr id="141" name="Google Shape;141;p173"/>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173"/>
          <p:cNvSpPr>
            <a:spLocks noGrp="1"/>
          </p:cNvSpPr>
          <p:nvPr>
            <p:ph type="pic" idx="2"/>
          </p:nvPr>
        </p:nvSpPr>
        <p:spPr>
          <a:xfrm>
            <a:off x="3887391" y="740569"/>
            <a:ext cx="4629150" cy="3655219"/>
          </a:xfrm>
          <a:prstGeom prst="rect">
            <a:avLst/>
          </a:prstGeom>
          <a:noFill/>
          <a:ln>
            <a:noFill/>
          </a:ln>
        </p:spPr>
      </p:sp>
      <p:sp>
        <p:nvSpPr>
          <p:cNvPr id="143" name="Google Shape;143;p173"/>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144" name="Google Shape;144;p17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p17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p17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7"/>
        <p:cNvGrpSpPr/>
        <p:nvPr/>
      </p:nvGrpSpPr>
      <p:grpSpPr>
        <a:xfrm>
          <a:off x="0" y="0"/>
          <a:ext cx="0" cy="0"/>
          <a:chOff x="0" y="0"/>
          <a:chExt cx="0" cy="0"/>
        </a:xfrm>
      </p:grpSpPr>
      <p:sp>
        <p:nvSpPr>
          <p:cNvPr id="148" name="Google Shape;148;p174"/>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p174"/>
          <p:cNvSpPr txBox="1">
            <a:spLocks noGrp="1"/>
          </p:cNvSpPr>
          <p:nvPr>
            <p:ph type="body" idx="1"/>
          </p:nvPr>
        </p:nvSpPr>
        <p:spPr>
          <a:xfrm rot="5400000">
            <a:off x="2940248" y="-942379"/>
            <a:ext cx="3263504"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50" name="Google Shape;150;p17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p17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p17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3"/>
        <p:cNvGrpSpPr/>
        <p:nvPr/>
      </p:nvGrpSpPr>
      <p:grpSpPr>
        <a:xfrm>
          <a:off x="0" y="0"/>
          <a:ext cx="0" cy="0"/>
          <a:chOff x="0" y="0"/>
          <a:chExt cx="0" cy="0"/>
        </a:xfrm>
      </p:grpSpPr>
      <p:sp>
        <p:nvSpPr>
          <p:cNvPr id="154" name="Google Shape;154;p175"/>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p175"/>
          <p:cNvSpPr txBox="1">
            <a:spLocks noGrp="1"/>
          </p:cNvSpPr>
          <p:nvPr>
            <p:ph type="body" idx="1"/>
          </p:nvPr>
        </p:nvSpPr>
        <p:spPr>
          <a:xfrm rot="5400000">
            <a:off x="1349573" y="-447079"/>
            <a:ext cx="4358879"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56" name="Google Shape;156;p17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p17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p17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165"/>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166"/>
        <p:cNvGrpSpPr/>
        <p:nvPr/>
      </p:nvGrpSpPr>
      <p:grpSpPr>
        <a:xfrm>
          <a:off x="0" y="0"/>
          <a:ext cx="0" cy="0"/>
          <a:chOff x="0" y="0"/>
          <a:chExt cx="0" cy="0"/>
        </a:xfrm>
      </p:grpSpPr>
      <p:sp>
        <p:nvSpPr>
          <p:cNvPr id="167" name="Google Shape;167;p60"/>
          <p:cNvSpPr txBox="1">
            <a:spLocks noGrp="1"/>
          </p:cNvSpPr>
          <p:nvPr>
            <p:ph type="title"/>
          </p:nvPr>
        </p:nvSpPr>
        <p:spPr>
          <a:xfrm>
            <a:off x="456989" y="204472"/>
            <a:ext cx="8228700" cy="8589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300"/>
              <a:buNone/>
              <a:defRPr/>
            </a:lvl1pPr>
            <a:lvl2pPr lvl="1" algn="l">
              <a:lnSpc>
                <a:spcPct val="100000"/>
              </a:lnSpc>
              <a:spcBef>
                <a:spcPts val="0"/>
              </a:spcBef>
              <a:spcAft>
                <a:spcPts val="0"/>
              </a:spcAft>
              <a:buSzPts val="1300"/>
              <a:buNone/>
              <a:defRPr/>
            </a:lvl2pPr>
            <a:lvl3pPr lvl="2" algn="l">
              <a:lnSpc>
                <a:spcPct val="100000"/>
              </a:lnSpc>
              <a:spcBef>
                <a:spcPts val="0"/>
              </a:spcBef>
              <a:spcAft>
                <a:spcPts val="0"/>
              </a:spcAft>
              <a:buSzPts val="1300"/>
              <a:buNone/>
              <a:defRPr/>
            </a:lvl3pPr>
            <a:lvl4pPr lvl="3" algn="l">
              <a:lnSpc>
                <a:spcPct val="100000"/>
              </a:lnSpc>
              <a:spcBef>
                <a:spcPts val="0"/>
              </a:spcBef>
              <a:spcAft>
                <a:spcPts val="0"/>
              </a:spcAft>
              <a:buSzPts val="1300"/>
              <a:buNone/>
              <a:defRPr/>
            </a:lvl4pPr>
            <a:lvl5pPr lvl="4" algn="l">
              <a:lnSpc>
                <a:spcPct val="100000"/>
              </a:lnSpc>
              <a:spcBef>
                <a:spcPts val="0"/>
              </a:spcBef>
              <a:spcAft>
                <a:spcPts val="0"/>
              </a:spcAft>
              <a:buSzPts val="1300"/>
              <a:buNone/>
              <a:defRPr/>
            </a:lvl5pPr>
            <a:lvl6pPr lvl="5" algn="l">
              <a:lnSpc>
                <a:spcPct val="100000"/>
              </a:lnSpc>
              <a:spcBef>
                <a:spcPts val="0"/>
              </a:spcBef>
              <a:spcAft>
                <a:spcPts val="0"/>
              </a:spcAft>
              <a:buSzPts val="1300"/>
              <a:buNone/>
              <a:defRPr/>
            </a:lvl6pPr>
            <a:lvl7pPr lvl="6" algn="l">
              <a:lnSpc>
                <a:spcPct val="100000"/>
              </a:lnSpc>
              <a:spcBef>
                <a:spcPts val="0"/>
              </a:spcBef>
              <a:spcAft>
                <a:spcPts val="0"/>
              </a:spcAft>
              <a:buSzPts val="1300"/>
              <a:buNone/>
              <a:defRPr/>
            </a:lvl7pPr>
            <a:lvl8pPr lvl="7" algn="l">
              <a:lnSpc>
                <a:spcPct val="100000"/>
              </a:lnSpc>
              <a:spcBef>
                <a:spcPts val="0"/>
              </a:spcBef>
              <a:spcAft>
                <a:spcPts val="0"/>
              </a:spcAft>
              <a:buSzPts val="1300"/>
              <a:buNone/>
              <a:defRPr/>
            </a:lvl8pPr>
            <a:lvl9pPr lvl="8" algn="l">
              <a:lnSpc>
                <a:spcPct val="100000"/>
              </a:lnSpc>
              <a:spcBef>
                <a:spcPts val="0"/>
              </a:spcBef>
              <a:spcAft>
                <a:spcPts val="0"/>
              </a:spcAft>
              <a:buSzPts val="1300"/>
              <a:buNone/>
              <a:defRPr/>
            </a:lvl9pPr>
          </a:lstStyle>
          <a:p>
            <a:endParaRPr/>
          </a:p>
        </p:txBody>
      </p:sp>
      <p:sp>
        <p:nvSpPr>
          <p:cNvPr id="168" name="Google Shape;168;p60"/>
          <p:cNvSpPr txBox="1">
            <a:spLocks noGrp="1"/>
          </p:cNvSpPr>
          <p:nvPr>
            <p:ph type="body" idx="1"/>
          </p:nvPr>
        </p:nvSpPr>
        <p:spPr>
          <a:xfrm>
            <a:off x="456989" y="1203312"/>
            <a:ext cx="8228700" cy="29832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300"/>
              <a:buNone/>
              <a:defRPr/>
            </a:lvl1pPr>
            <a:lvl2pPr marL="914400" lvl="1" indent="-228600" algn="l">
              <a:lnSpc>
                <a:spcPct val="100000"/>
              </a:lnSpc>
              <a:spcBef>
                <a:spcPts val="0"/>
              </a:spcBef>
              <a:spcAft>
                <a:spcPts val="0"/>
              </a:spcAft>
              <a:buSzPts val="1300"/>
              <a:buNone/>
              <a:defRPr/>
            </a:lvl2pPr>
            <a:lvl3pPr marL="1371600" lvl="2" indent="-228600" algn="l">
              <a:lnSpc>
                <a:spcPct val="100000"/>
              </a:lnSpc>
              <a:spcBef>
                <a:spcPts val="0"/>
              </a:spcBef>
              <a:spcAft>
                <a:spcPts val="0"/>
              </a:spcAft>
              <a:buSzPts val="1300"/>
              <a:buNone/>
              <a:defRPr/>
            </a:lvl3pPr>
            <a:lvl4pPr marL="1828800" lvl="3" indent="-228600" algn="l">
              <a:lnSpc>
                <a:spcPct val="100000"/>
              </a:lnSpc>
              <a:spcBef>
                <a:spcPts val="0"/>
              </a:spcBef>
              <a:spcAft>
                <a:spcPts val="0"/>
              </a:spcAft>
              <a:buSzPts val="1300"/>
              <a:buNone/>
              <a:defRPr/>
            </a:lvl4pPr>
            <a:lvl5pPr marL="2286000" lvl="4" indent="-228600" algn="l">
              <a:lnSpc>
                <a:spcPct val="100000"/>
              </a:lnSpc>
              <a:spcBef>
                <a:spcPts val="0"/>
              </a:spcBef>
              <a:spcAft>
                <a:spcPts val="0"/>
              </a:spcAft>
              <a:buSzPts val="1300"/>
              <a:buNone/>
              <a:defRPr/>
            </a:lvl5pPr>
            <a:lvl6pPr marL="2743200" lvl="5" indent="-228600" algn="l">
              <a:lnSpc>
                <a:spcPct val="100000"/>
              </a:lnSpc>
              <a:spcBef>
                <a:spcPts val="0"/>
              </a:spcBef>
              <a:spcAft>
                <a:spcPts val="0"/>
              </a:spcAft>
              <a:buSzPts val="1300"/>
              <a:buNone/>
              <a:defRPr/>
            </a:lvl6pPr>
            <a:lvl7pPr marL="3200400" lvl="6" indent="-228600" algn="l">
              <a:lnSpc>
                <a:spcPct val="100000"/>
              </a:lnSpc>
              <a:spcBef>
                <a:spcPts val="0"/>
              </a:spcBef>
              <a:spcAft>
                <a:spcPts val="0"/>
              </a:spcAft>
              <a:buSzPts val="1300"/>
              <a:buNone/>
              <a:defRPr/>
            </a:lvl7pPr>
            <a:lvl8pPr marL="3657600" lvl="7" indent="-228600" algn="l">
              <a:lnSpc>
                <a:spcPct val="100000"/>
              </a:lnSpc>
              <a:spcBef>
                <a:spcPts val="0"/>
              </a:spcBef>
              <a:spcAft>
                <a:spcPts val="0"/>
              </a:spcAft>
              <a:buSzPts val="1300"/>
              <a:buNone/>
              <a:defRPr/>
            </a:lvl8pPr>
            <a:lvl9pPr marL="4114800" lvl="8" indent="-228600" algn="l">
              <a:lnSpc>
                <a:spcPct val="100000"/>
              </a:lnSpc>
              <a:spcBef>
                <a:spcPts val="0"/>
              </a:spcBef>
              <a:spcAft>
                <a:spcPts val="0"/>
              </a:spcAft>
              <a:buSzPts val="13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21"/>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169"/>
        <p:cNvGrpSpPr/>
        <p:nvPr/>
      </p:nvGrpSpPr>
      <p:grpSpPr>
        <a:xfrm>
          <a:off x="0" y="0"/>
          <a:ext cx="0" cy="0"/>
          <a:chOff x="0" y="0"/>
          <a:chExt cx="0" cy="0"/>
        </a:xfrm>
      </p:grpSpPr>
      <p:sp>
        <p:nvSpPr>
          <p:cNvPr id="170" name="Google Shape;170;p102"/>
          <p:cNvSpPr txBox="1">
            <a:spLocks noGrp="1"/>
          </p:cNvSpPr>
          <p:nvPr>
            <p:ph type="title"/>
          </p:nvPr>
        </p:nvSpPr>
        <p:spPr>
          <a:xfrm>
            <a:off x="456989" y="204472"/>
            <a:ext cx="8228700" cy="8589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300"/>
              <a:buNone/>
              <a:defRPr/>
            </a:lvl1pPr>
            <a:lvl2pPr lvl="1" algn="l">
              <a:lnSpc>
                <a:spcPct val="100000"/>
              </a:lnSpc>
              <a:spcBef>
                <a:spcPts val="0"/>
              </a:spcBef>
              <a:spcAft>
                <a:spcPts val="0"/>
              </a:spcAft>
              <a:buSzPts val="1300"/>
              <a:buNone/>
              <a:defRPr/>
            </a:lvl2pPr>
            <a:lvl3pPr lvl="2" algn="l">
              <a:lnSpc>
                <a:spcPct val="100000"/>
              </a:lnSpc>
              <a:spcBef>
                <a:spcPts val="0"/>
              </a:spcBef>
              <a:spcAft>
                <a:spcPts val="0"/>
              </a:spcAft>
              <a:buSzPts val="1300"/>
              <a:buNone/>
              <a:defRPr/>
            </a:lvl3pPr>
            <a:lvl4pPr lvl="3" algn="l">
              <a:lnSpc>
                <a:spcPct val="100000"/>
              </a:lnSpc>
              <a:spcBef>
                <a:spcPts val="0"/>
              </a:spcBef>
              <a:spcAft>
                <a:spcPts val="0"/>
              </a:spcAft>
              <a:buSzPts val="1300"/>
              <a:buNone/>
              <a:defRPr/>
            </a:lvl4pPr>
            <a:lvl5pPr lvl="4" algn="l">
              <a:lnSpc>
                <a:spcPct val="100000"/>
              </a:lnSpc>
              <a:spcBef>
                <a:spcPts val="0"/>
              </a:spcBef>
              <a:spcAft>
                <a:spcPts val="0"/>
              </a:spcAft>
              <a:buSzPts val="1300"/>
              <a:buNone/>
              <a:defRPr/>
            </a:lvl5pPr>
            <a:lvl6pPr lvl="5" algn="l">
              <a:lnSpc>
                <a:spcPct val="100000"/>
              </a:lnSpc>
              <a:spcBef>
                <a:spcPts val="0"/>
              </a:spcBef>
              <a:spcAft>
                <a:spcPts val="0"/>
              </a:spcAft>
              <a:buSzPts val="1300"/>
              <a:buNone/>
              <a:defRPr/>
            </a:lvl6pPr>
            <a:lvl7pPr lvl="6" algn="l">
              <a:lnSpc>
                <a:spcPct val="100000"/>
              </a:lnSpc>
              <a:spcBef>
                <a:spcPts val="0"/>
              </a:spcBef>
              <a:spcAft>
                <a:spcPts val="0"/>
              </a:spcAft>
              <a:buSzPts val="1300"/>
              <a:buNone/>
              <a:defRPr/>
            </a:lvl7pPr>
            <a:lvl8pPr lvl="7" algn="l">
              <a:lnSpc>
                <a:spcPct val="100000"/>
              </a:lnSpc>
              <a:spcBef>
                <a:spcPts val="0"/>
              </a:spcBef>
              <a:spcAft>
                <a:spcPts val="0"/>
              </a:spcAft>
              <a:buSzPts val="1300"/>
              <a:buNone/>
              <a:defRPr/>
            </a:lvl8pPr>
            <a:lvl9pPr lvl="8" algn="l">
              <a:lnSpc>
                <a:spcPct val="100000"/>
              </a:lnSpc>
              <a:spcBef>
                <a:spcPts val="0"/>
              </a:spcBef>
              <a:spcAft>
                <a:spcPts val="0"/>
              </a:spcAft>
              <a:buSzPts val="1300"/>
              <a:buNone/>
              <a:defRPr/>
            </a:lvl9pPr>
          </a:lstStyle>
          <a:p>
            <a:endParaRPr/>
          </a:p>
        </p:txBody>
      </p:sp>
      <p:sp>
        <p:nvSpPr>
          <p:cNvPr id="171" name="Google Shape;171;p102"/>
          <p:cNvSpPr txBox="1">
            <a:spLocks noGrp="1"/>
          </p:cNvSpPr>
          <p:nvPr>
            <p:ph type="subTitle" idx="1"/>
          </p:nvPr>
        </p:nvSpPr>
        <p:spPr>
          <a:xfrm>
            <a:off x="456989" y="1203312"/>
            <a:ext cx="8228700" cy="29832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300"/>
              <a:buNone/>
              <a:defRPr/>
            </a:lvl1pPr>
            <a:lvl2pPr lvl="1" algn="l">
              <a:lnSpc>
                <a:spcPct val="100000"/>
              </a:lnSpc>
              <a:spcBef>
                <a:spcPts val="0"/>
              </a:spcBef>
              <a:spcAft>
                <a:spcPts val="0"/>
              </a:spcAft>
              <a:buSzPts val="1300"/>
              <a:buNone/>
              <a:defRPr/>
            </a:lvl2pPr>
            <a:lvl3pPr lvl="2" algn="l">
              <a:lnSpc>
                <a:spcPct val="100000"/>
              </a:lnSpc>
              <a:spcBef>
                <a:spcPts val="0"/>
              </a:spcBef>
              <a:spcAft>
                <a:spcPts val="0"/>
              </a:spcAft>
              <a:buSzPts val="1300"/>
              <a:buNone/>
              <a:defRPr/>
            </a:lvl3pPr>
            <a:lvl4pPr lvl="3" algn="l">
              <a:lnSpc>
                <a:spcPct val="100000"/>
              </a:lnSpc>
              <a:spcBef>
                <a:spcPts val="0"/>
              </a:spcBef>
              <a:spcAft>
                <a:spcPts val="0"/>
              </a:spcAft>
              <a:buSzPts val="1300"/>
              <a:buNone/>
              <a:defRPr/>
            </a:lvl4pPr>
            <a:lvl5pPr lvl="4" algn="l">
              <a:lnSpc>
                <a:spcPct val="100000"/>
              </a:lnSpc>
              <a:spcBef>
                <a:spcPts val="0"/>
              </a:spcBef>
              <a:spcAft>
                <a:spcPts val="0"/>
              </a:spcAft>
              <a:buSzPts val="1300"/>
              <a:buNone/>
              <a:defRPr/>
            </a:lvl5pPr>
            <a:lvl6pPr lvl="5" algn="l">
              <a:lnSpc>
                <a:spcPct val="100000"/>
              </a:lnSpc>
              <a:spcBef>
                <a:spcPts val="0"/>
              </a:spcBef>
              <a:spcAft>
                <a:spcPts val="0"/>
              </a:spcAft>
              <a:buSzPts val="1300"/>
              <a:buNone/>
              <a:defRPr/>
            </a:lvl6pPr>
            <a:lvl7pPr lvl="6" algn="l">
              <a:lnSpc>
                <a:spcPct val="100000"/>
              </a:lnSpc>
              <a:spcBef>
                <a:spcPts val="0"/>
              </a:spcBef>
              <a:spcAft>
                <a:spcPts val="0"/>
              </a:spcAft>
              <a:buSzPts val="1300"/>
              <a:buNone/>
              <a:defRPr/>
            </a:lvl7pPr>
            <a:lvl8pPr lvl="7" algn="l">
              <a:lnSpc>
                <a:spcPct val="100000"/>
              </a:lnSpc>
              <a:spcBef>
                <a:spcPts val="0"/>
              </a:spcBef>
              <a:spcAft>
                <a:spcPts val="0"/>
              </a:spcAft>
              <a:buSzPts val="1300"/>
              <a:buNone/>
              <a:defRPr/>
            </a:lvl8pPr>
            <a:lvl9pPr lvl="8" algn="l">
              <a:lnSpc>
                <a:spcPct val="100000"/>
              </a:lnSpc>
              <a:spcBef>
                <a:spcPts val="0"/>
              </a:spcBef>
              <a:spcAft>
                <a:spcPts val="0"/>
              </a:spcAft>
              <a:buSzPts val="1300"/>
              <a:buNone/>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172"/>
        <p:cNvGrpSpPr/>
        <p:nvPr/>
      </p:nvGrpSpPr>
      <p:grpSpPr>
        <a:xfrm>
          <a:off x="0" y="0"/>
          <a:ext cx="0" cy="0"/>
          <a:chOff x="0" y="0"/>
          <a:chExt cx="0" cy="0"/>
        </a:xfrm>
      </p:grpSpPr>
      <p:sp>
        <p:nvSpPr>
          <p:cNvPr id="173" name="Google Shape;173;p103"/>
          <p:cNvSpPr txBox="1">
            <a:spLocks noGrp="1"/>
          </p:cNvSpPr>
          <p:nvPr>
            <p:ph type="title"/>
          </p:nvPr>
        </p:nvSpPr>
        <p:spPr>
          <a:xfrm>
            <a:off x="456989" y="204472"/>
            <a:ext cx="8228700" cy="8589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300"/>
              <a:buNone/>
              <a:defRPr/>
            </a:lvl1pPr>
            <a:lvl2pPr lvl="1" algn="l">
              <a:lnSpc>
                <a:spcPct val="100000"/>
              </a:lnSpc>
              <a:spcBef>
                <a:spcPts val="0"/>
              </a:spcBef>
              <a:spcAft>
                <a:spcPts val="0"/>
              </a:spcAft>
              <a:buSzPts val="1300"/>
              <a:buNone/>
              <a:defRPr/>
            </a:lvl2pPr>
            <a:lvl3pPr lvl="2" algn="l">
              <a:lnSpc>
                <a:spcPct val="100000"/>
              </a:lnSpc>
              <a:spcBef>
                <a:spcPts val="0"/>
              </a:spcBef>
              <a:spcAft>
                <a:spcPts val="0"/>
              </a:spcAft>
              <a:buSzPts val="1300"/>
              <a:buNone/>
              <a:defRPr/>
            </a:lvl3pPr>
            <a:lvl4pPr lvl="3" algn="l">
              <a:lnSpc>
                <a:spcPct val="100000"/>
              </a:lnSpc>
              <a:spcBef>
                <a:spcPts val="0"/>
              </a:spcBef>
              <a:spcAft>
                <a:spcPts val="0"/>
              </a:spcAft>
              <a:buSzPts val="1300"/>
              <a:buNone/>
              <a:defRPr/>
            </a:lvl4pPr>
            <a:lvl5pPr lvl="4" algn="l">
              <a:lnSpc>
                <a:spcPct val="100000"/>
              </a:lnSpc>
              <a:spcBef>
                <a:spcPts val="0"/>
              </a:spcBef>
              <a:spcAft>
                <a:spcPts val="0"/>
              </a:spcAft>
              <a:buSzPts val="1300"/>
              <a:buNone/>
              <a:defRPr/>
            </a:lvl5pPr>
            <a:lvl6pPr lvl="5" algn="l">
              <a:lnSpc>
                <a:spcPct val="100000"/>
              </a:lnSpc>
              <a:spcBef>
                <a:spcPts val="0"/>
              </a:spcBef>
              <a:spcAft>
                <a:spcPts val="0"/>
              </a:spcAft>
              <a:buSzPts val="1300"/>
              <a:buNone/>
              <a:defRPr/>
            </a:lvl6pPr>
            <a:lvl7pPr lvl="6" algn="l">
              <a:lnSpc>
                <a:spcPct val="100000"/>
              </a:lnSpc>
              <a:spcBef>
                <a:spcPts val="0"/>
              </a:spcBef>
              <a:spcAft>
                <a:spcPts val="0"/>
              </a:spcAft>
              <a:buSzPts val="1300"/>
              <a:buNone/>
              <a:defRPr/>
            </a:lvl7pPr>
            <a:lvl8pPr lvl="7" algn="l">
              <a:lnSpc>
                <a:spcPct val="100000"/>
              </a:lnSpc>
              <a:spcBef>
                <a:spcPts val="0"/>
              </a:spcBef>
              <a:spcAft>
                <a:spcPts val="0"/>
              </a:spcAft>
              <a:buSzPts val="1300"/>
              <a:buNone/>
              <a:defRPr/>
            </a:lvl8pPr>
            <a:lvl9pPr lvl="8" algn="l">
              <a:lnSpc>
                <a:spcPct val="100000"/>
              </a:lnSpc>
              <a:spcBef>
                <a:spcPts val="0"/>
              </a:spcBef>
              <a:spcAft>
                <a:spcPts val="0"/>
              </a:spcAft>
              <a:buSzPts val="1300"/>
              <a:buNone/>
              <a:defRPr/>
            </a:lvl9pPr>
          </a:lstStyle>
          <a:p>
            <a:endParaRPr/>
          </a:p>
        </p:txBody>
      </p:sp>
      <p:sp>
        <p:nvSpPr>
          <p:cNvPr id="174" name="Google Shape;174;p103"/>
          <p:cNvSpPr txBox="1">
            <a:spLocks noGrp="1"/>
          </p:cNvSpPr>
          <p:nvPr>
            <p:ph type="body" idx="1"/>
          </p:nvPr>
        </p:nvSpPr>
        <p:spPr>
          <a:xfrm>
            <a:off x="456989" y="1203312"/>
            <a:ext cx="4015800" cy="29832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300"/>
              <a:buNone/>
              <a:defRPr/>
            </a:lvl1pPr>
            <a:lvl2pPr marL="914400" lvl="1" indent="-228600" algn="l">
              <a:lnSpc>
                <a:spcPct val="100000"/>
              </a:lnSpc>
              <a:spcBef>
                <a:spcPts val="0"/>
              </a:spcBef>
              <a:spcAft>
                <a:spcPts val="0"/>
              </a:spcAft>
              <a:buSzPts val="1300"/>
              <a:buNone/>
              <a:defRPr/>
            </a:lvl2pPr>
            <a:lvl3pPr marL="1371600" lvl="2" indent="-228600" algn="l">
              <a:lnSpc>
                <a:spcPct val="100000"/>
              </a:lnSpc>
              <a:spcBef>
                <a:spcPts val="0"/>
              </a:spcBef>
              <a:spcAft>
                <a:spcPts val="0"/>
              </a:spcAft>
              <a:buSzPts val="1300"/>
              <a:buNone/>
              <a:defRPr/>
            </a:lvl3pPr>
            <a:lvl4pPr marL="1828800" lvl="3" indent="-228600" algn="l">
              <a:lnSpc>
                <a:spcPct val="100000"/>
              </a:lnSpc>
              <a:spcBef>
                <a:spcPts val="0"/>
              </a:spcBef>
              <a:spcAft>
                <a:spcPts val="0"/>
              </a:spcAft>
              <a:buSzPts val="1300"/>
              <a:buNone/>
              <a:defRPr/>
            </a:lvl4pPr>
            <a:lvl5pPr marL="2286000" lvl="4" indent="-228600" algn="l">
              <a:lnSpc>
                <a:spcPct val="100000"/>
              </a:lnSpc>
              <a:spcBef>
                <a:spcPts val="0"/>
              </a:spcBef>
              <a:spcAft>
                <a:spcPts val="0"/>
              </a:spcAft>
              <a:buSzPts val="1300"/>
              <a:buNone/>
              <a:defRPr/>
            </a:lvl5pPr>
            <a:lvl6pPr marL="2743200" lvl="5" indent="-228600" algn="l">
              <a:lnSpc>
                <a:spcPct val="100000"/>
              </a:lnSpc>
              <a:spcBef>
                <a:spcPts val="0"/>
              </a:spcBef>
              <a:spcAft>
                <a:spcPts val="0"/>
              </a:spcAft>
              <a:buSzPts val="1300"/>
              <a:buNone/>
              <a:defRPr/>
            </a:lvl6pPr>
            <a:lvl7pPr marL="3200400" lvl="6" indent="-228600" algn="l">
              <a:lnSpc>
                <a:spcPct val="100000"/>
              </a:lnSpc>
              <a:spcBef>
                <a:spcPts val="0"/>
              </a:spcBef>
              <a:spcAft>
                <a:spcPts val="0"/>
              </a:spcAft>
              <a:buSzPts val="1300"/>
              <a:buNone/>
              <a:defRPr/>
            </a:lvl7pPr>
            <a:lvl8pPr marL="3657600" lvl="7" indent="-228600" algn="l">
              <a:lnSpc>
                <a:spcPct val="100000"/>
              </a:lnSpc>
              <a:spcBef>
                <a:spcPts val="0"/>
              </a:spcBef>
              <a:spcAft>
                <a:spcPts val="0"/>
              </a:spcAft>
              <a:buSzPts val="1300"/>
              <a:buNone/>
              <a:defRPr/>
            </a:lvl8pPr>
            <a:lvl9pPr marL="4114800" lvl="8" indent="-228600" algn="l">
              <a:lnSpc>
                <a:spcPct val="100000"/>
              </a:lnSpc>
              <a:spcBef>
                <a:spcPts val="0"/>
              </a:spcBef>
              <a:spcAft>
                <a:spcPts val="0"/>
              </a:spcAft>
              <a:buSzPts val="1300"/>
              <a:buNone/>
              <a:defRPr/>
            </a:lvl9pPr>
          </a:lstStyle>
          <a:p>
            <a:endParaRPr/>
          </a:p>
        </p:txBody>
      </p:sp>
      <p:sp>
        <p:nvSpPr>
          <p:cNvPr id="175" name="Google Shape;175;p103"/>
          <p:cNvSpPr txBox="1">
            <a:spLocks noGrp="1"/>
          </p:cNvSpPr>
          <p:nvPr>
            <p:ph type="body" idx="2"/>
          </p:nvPr>
        </p:nvSpPr>
        <p:spPr>
          <a:xfrm>
            <a:off x="4673766" y="1203312"/>
            <a:ext cx="4015800" cy="29832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300"/>
              <a:buNone/>
              <a:defRPr/>
            </a:lvl1pPr>
            <a:lvl2pPr marL="914400" lvl="1" indent="-228600" algn="l">
              <a:lnSpc>
                <a:spcPct val="100000"/>
              </a:lnSpc>
              <a:spcBef>
                <a:spcPts val="0"/>
              </a:spcBef>
              <a:spcAft>
                <a:spcPts val="0"/>
              </a:spcAft>
              <a:buSzPts val="1300"/>
              <a:buNone/>
              <a:defRPr/>
            </a:lvl2pPr>
            <a:lvl3pPr marL="1371600" lvl="2" indent="-228600" algn="l">
              <a:lnSpc>
                <a:spcPct val="100000"/>
              </a:lnSpc>
              <a:spcBef>
                <a:spcPts val="0"/>
              </a:spcBef>
              <a:spcAft>
                <a:spcPts val="0"/>
              </a:spcAft>
              <a:buSzPts val="1300"/>
              <a:buNone/>
              <a:defRPr/>
            </a:lvl3pPr>
            <a:lvl4pPr marL="1828800" lvl="3" indent="-228600" algn="l">
              <a:lnSpc>
                <a:spcPct val="100000"/>
              </a:lnSpc>
              <a:spcBef>
                <a:spcPts val="0"/>
              </a:spcBef>
              <a:spcAft>
                <a:spcPts val="0"/>
              </a:spcAft>
              <a:buSzPts val="1300"/>
              <a:buNone/>
              <a:defRPr/>
            </a:lvl4pPr>
            <a:lvl5pPr marL="2286000" lvl="4" indent="-228600" algn="l">
              <a:lnSpc>
                <a:spcPct val="100000"/>
              </a:lnSpc>
              <a:spcBef>
                <a:spcPts val="0"/>
              </a:spcBef>
              <a:spcAft>
                <a:spcPts val="0"/>
              </a:spcAft>
              <a:buSzPts val="1300"/>
              <a:buNone/>
              <a:defRPr/>
            </a:lvl5pPr>
            <a:lvl6pPr marL="2743200" lvl="5" indent="-228600" algn="l">
              <a:lnSpc>
                <a:spcPct val="100000"/>
              </a:lnSpc>
              <a:spcBef>
                <a:spcPts val="0"/>
              </a:spcBef>
              <a:spcAft>
                <a:spcPts val="0"/>
              </a:spcAft>
              <a:buSzPts val="1300"/>
              <a:buNone/>
              <a:defRPr/>
            </a:lvl6pPr>
            <a:lvl7pPr marL="3200400" lvl="6" indent="-228600" algn="l">
              <a:lnSpc>
                <a:spcPct val="100000"/>
              </a:lnSpc>
              <a:spcBef>
                <a:spcPts val="0"/>
              </a:spcBef>
              <a:spcAft>
                <a:spcPts val="0"/>
              </a:spcAft>
              <a:buSzPts val="1300"/>
              <a:buNone/>
              <a:defRPr/>
            </a:lvl7pPr>
            <a:lvl8pPr marL="3657600" lvl="7" indent="-228600" algn="l">
              <a:lnSpc>
                <a:spcPct val="100000"/>
              </a:lnSpc>
              <a:spcBef>
                <a:spcPts val="0"/>
              </a:spcBef>
              <a:spcAft>
                <a:spcPts val="0"/>
              </a:spcAft>
              <a:buSzPts val="1300"/>
              <a:buNone/>
              <a:defRPr/>
            </a:lvl8pPr>
            <a:lvl9pPr marL="4114800" lvl="8" indent="-228600" algn="l">
              <a:lnSpc>
                <a:spcPct val="100000"/>
              </a:lnSpc>
              <a:spcBef>
                <a:spcPts val="0"/>
              </a:spcBef>
              <a:spcAft>
                <a:spcPts val="0"/>
              </a:spcAft>
              <a:buSzPts val="13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76"/>
        <p:cNvGrpSpPr/>
        <p:nvPr/>
      </p:nvGrpSpPr>
      <p:grpSpPr>
        <a:xfrm>
          <a:off x="0" y="0"/>
          <a:ext cx="0" cy="0"/>
          <a:chOff x="0" y="0"/>
          <a:chExt cx="0" cy="0"/>
        </a:xfrm>
      </p:grpSpPr>
      <p:sp>
        <p:nvSpPr>
          <p:cNvPr id="177" name="Google Shape;177;p104"/>
          <p:cNvSpPr txBox="1">
            <a:spLocks noGrp="1"/>
          </p:cNvSpPr>
          <p:nvPr>
            <p:ph type="title"/>
          </p:nvPr>
        </p:nvSpPr>
        <p:spPr>
          <a:xfrm>
            <a:off x="456989" y="204472"/>
            <a:ext cx="8228700" cy="8589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300"/>
              <a:buNone/>
              <a:defRPr/>
            </a:lvl1pPr>
            <a:lvl2pPr lvl="1" algn="l">
              <a:lnSpc>
                <a:spcPct val="100000"/>
              </a:lnSpc>
              <a:spcBef>
                <a:spcPts val="0"/>
              </a:spcBef>
              <a:spcAft>
                <a:spcPts val="0"/>
              </a:spcAft>
              <a:buSzPts val="1300"/>
              <a:buNone/>
              <a:defRPr/>
            </a:lvl2pPr>
            <a:lvl3pPr lvl="2" algn="l">
              <a:lnSpc>
                <a:spcPct val="100000"/>
              </a:lnSpc>
              <a:spcBef>
                <a:spcPts val="0"/>
              </a:spcBef>
              <a:spcAft>
                <a:spcPts val="0"/>
              </a:spcAft>
              <a:buSzPts val="1300"/>
              <a:buNone/>
              <a:defRPr/>
            </a:lvl3pPr>
            <a:lvl4pPr lvl="3" algn="l">
              <a:lnSpc>
                <a:spcPct val="100000"/>
              </a:lnSpc>
              <a:spcBef>
                <a:spcPts val="0"/>
              </a:spcBef>
              <a:spcAft>
                <a:spcPts val="0"/>
              </a:spcAft>
              <a:buSzPts val="1300"/>
              <a:buNone/>
              <a:defRPr/>
            </a:lvl4pPr>
            <a:lvl5pPr lvl="4" algn="l">
              <a:lnSpc>
                <a:spcPct val="100000"/>
              </a:lnSpc>
              <a:spcBef>
                <a:spcPts val="0"/>
              </a:spcBef>
              <a:spcAft>
                <a:spcPts val="0"/>
              </a:spcAft>
              <a:buSzPts val="1300"/>
              <a:buNone/>
              <a:defRPr/>
            </a:lvl5pPr>
            <a:lvl6pPr lvl="5" algn="l">
              <a:lnSpc>
                <a:spcPct val="100000"/>
              </a:lnSpc>
              <a:spcBef>
                <a:spcPts val="0"/>
              </a:spcBef>
              <a:spcAft>
                <a:spcPts val="0"/>
              </a:spcAft>
              <a:buSzPts val="1300"/>
              <a:buNone/>
              <a:defRPr/>
            </a:lvl6pPr>
            <a:lvl7pPr lvl="6" algn="l">
              <a:lnSpc>
                <a:spcPct val="100000"/>
              </a:lnSpc>
              <a:spcBef>
                <a:spcPts val="0"/>
              </a:spcBef>
              <a:spcAft>
                <a:spcPts val="0"/>
              </a:spcAft>
              <a:buSzPts val="1300"/>
              <a:buNone/>
              <a:defRPr/>
            </a:lvl7pPr>
            <a:lvl8pPr lvl="7" algn="l">
              <a:lnSpc>
                <a:spcPct val="100000"/>
              </a:lnSpc>
              <a:spcBef>
                <a:spcPts val="0"/>
              </a:spcBef>
              <a:spcAft>
                <a:spcPts val="0"/>
              </a:spcAft>
              <a:buSzPts val="1300"/>
              <a:buNone/>
              <a:defRPr/>
            </a:lvl8pPr>
            <a:lvl9pPr lvl="8" algn="l">
              <a:lnSpc>
                <a:spcPct val="100000"/>
              </a:lnSpc>
              <a:spcBef>
                <a:spcPts val="0"/>
              </a:spcBef>
              <a:spcAft>
                <a:spcPts val="0"/>
              </a:spcAft>
              <a:buSzPts val="13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178"/>
        <p:cNvGrpSpPr/>
        <p:nvPr/>
      </p:nvGrpSpPr>
      <p:grpSpPr>
        <a:xfrm>
          <a:off x="0" y="0"/>
          <a:ext cx="0" cy="0"/>
          <a:chOff x="0" y="0"/>
          <a:chExt cx="0" cy="0"/>
        </a:xfrm>
      </p:grpSpPr>
      <p:sp>
        <p:nvSpPr>
          <p:cNvPr id="179" name="Google Shape;179;p105"/>
          <p:cNvSpPr txBox="1">
            <a:spLocks noGrp="1"/>
          </p:cNvSpPr>
          <p:nvPr>
            <p:ph type="subTitle" idx="1"/>
          </p:nvPr>
        </p:nvSpPr>
        <p:spPr>
          <a:xfrm>
            <a:off x="456989" y="204472"/>
            <a:ext cx="8228700" cy="39834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300"/>
              <a:buNone/>
              <a:defRPr/>
            </a:lvl1pPr>
            <a:lvl2pPr lvl="1" algn="l">
              <a:lnSpc>
                <a:spcPct val="100000"/>
              </a:lnSpc>
              <a:spcBef>
                <a:spcPts val="0"/>
              </a:spcBef>
              <a:spcAft>
                <a:spcPts val="0"/>
              </a:spcAft>
              <a:buSzPts val="1300"/>
              <a:buNone/>
              <a:defRPr/>
            </a:lvl2pPr>
            <a:lvl3pPr lvl="2" algn="l">
              <a:lnSpc>
                <a:spcPct val="100000"/>
              </a:lnSpc>
              <a:spcBef>
                <a:spcPts val="0"/>
              </a:spcBef>
              <a:spcAft>
                <a:spcPts val="0"/>
              </a:spcAft>
              <a:buSzPts val="1300"/>
              <a:buNone/>
              <a:defRPr/>
            </a:lvl3pPr>
            <a:lvl4pPr lvl="3" algn="l">
              <a:lnSpc>
                <a:spcPct val="100000"/>
              </a:lnSpc>
              <a:spcBef>
                <a:spcPts val="0"/>
              </a:spcBef>
              <a:spcAft>
                <a:spcPts val="0"/>
              </a:spcAft>
              <a:buSzPts val="1300"/>
              <a:buNone/>
              <a:defRPr/>
            </a:lvl4pPr>
            <a:lvl5pPr lvl="4" algn="l">
              <a:lnSpc>
                <a:spcPct val="100000"/>
              </a:lnSpc>
              <a:spcBef>
                <a:spcPts val="0"/>
              </a:spcBef>
              <a:spcAft>
                <a:spcPts val="0"/>
              </a:spcAft>
              <a:buSzPts val="1300"/>
              <a:buNone/>
              <a:defRPr/>
            </a:lvl5pPr>
            <a:lvl6pPr lvl="5" algn="l">
              <a:lnSpc>
                <a:spcPct val="100000"/>
              </a:lnSpc>
              <a:spcBef>
                <a:spcPts val="0"/>
              </a:spcBef>
              <a:spcAft>
                <a:spcPts val="0"/>
              </a:spcAft>
              <a:buSzPts val="1300"/>
              <a:buNone/>
              <a:defRPr/>
            </a:lvl6pPr>
            <a:lvl7pPr lvl="6" algn="l">
              <a:lnSpc>
                <a:spcPct val="100000"/>
              </a:lnSpc>
              <a:spcBef>
                <a:spcPts val="0"/>
              </a:spcBef>
              <a:spcAft>
                <a:spcPts val="0"/>
              </a:spcAft>
              <a:buSzPts val="1300"/>
              <a:buNone/>
              <a:defRPr/>
            </a:lvl7pPr>
            <a:lvl8pPr lvl="7" algn="l">
              <a:lnSpc>
                <a:spcPct val="100000"/>
              </a:lnSpc>
              <a:spcBef>
                <a:spcPts val="0"/>
              </a:spcBef>
              <a:spcAft>
                <a:spcPts val="0"/>
              </a:spcAft>
              <a:buSzPts val="1300"/>
              <a:buNone/>
              <a:defRPr/>
            </a:lvl8pPr>
            <a:lvl9pPr lvl="8" algn="l">
              <a:lnSpc>
                <a:spcPct val="100000"/>
              </a:lnSpc>
              <a:spcBef>
                <a:spcPts val="0"/>
              </a:spcBef>
              <a:spcAft>
                <a:spcPts val="0"/>
              </a:spcAft>
              <a:buSzPts val="13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180"/>
        <p:cNvGrpSpPr/>
        <p:nvPr/>
      </p:nvGrpSpPr>
      <p:grpSpPr>
        <a:xfrm>
          <a:off x="0" y="0"/>
          <a:ext cx="0" cy="0"/>
          <a:chOff x="0" y="0"/>
          <a:chExt cx="0" cy="0"/>
        </a:xfrm>
      </p:grpSpPr>
      <p:sp>
        <p:nvSpPr>
          <p:cNvPr id="181" name="Google Shape;181;p106"/>
          <p:cNvSpPr txBox="1">
            <a:spLocks noGrp="1"/>
          </p:cNvSpPr>
          <p:nvPr>
            <p:ph type="title"/>
          </p:nvPr>
        </p:nvSpPr>
        <p:spPr>
          <a:xfrm>
            <a:off x="456989" y="204472"/>
            <a:ext cx="8228700" cy="8589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300"/>
              <a:buNone/>
              <a:defRPr/>
            </a:lvl1pPr>
            <a:lvl2pPr lvl="1" algn="l">
              <a:lnSpc>
                <a:spcPct val="100000"/>
              </a:lnSpc>
              <a:spcBef>
                <a:spcPts val="0"/>
              </a:spcBef>
              <a:spcAft>
                <a:spcPts val="0"/>
              </a:spcAft>
              <a:buSzPts val="1300"/>
              <a:buNone/>
              <a:defRPr/>
            </a:lvl2pPr>
            <a:lvl3pPr lvl="2" algn="l">
              <a:lnSpc>
                <a:spcPct val="100000"/>
              </a:lnSpc>
              <a:spcBef>
                <a:spcPts val="0"/>
              </a:spcBef>
              <a:spcAft>
                <a:spcPts val="0"/>
              </a:spcAft>
              <a:buSzPts val="1300"/>
              <a:buNone/>
              <a:defRPr/>
            </a:lvl3pPr>
            <a:lvl4pPr lvl="3" algn="l">
              <a:lnSpc>
                <a:spcPct val="100000"/>
              </a:lnSpc>
              <a:spcBef>
                <a:spcPts val="0"/>
              </a:spcBef>
              <a:spcAft>
                <a:spcPts val="0"/>
              </a:spcAft>
              <a:buSzPts val="1300"/>
              <a:buNone/>
              <a:defRPr/>
            </a:lvl4pPr>
            <a:lvl5pPr lvl="4" algn="l">
              <a:lnSpc>
                <a:spcPct val="100000"/>
              </a:lnSpc>
              <a:spcBef>
                <a:spcPts val="0"/>
              </a:spcBef>
              <a:spcAft>
                <a:spcPts val="0"/>
              </a:spcAft>
              <a:buSzPts val="1300"/>
              <a:buNone/>
              <a:defRPr/>
            </a:lvl5pPr>
            <a:lvl6pPr lvl="5" algn="l">
              <a:lnSpc>
                <a:spcPct val="100000"/>
              </a:lnSpc>
              <a:spcBef>
                <a:spcPts val="0"/>
              </a:spcBef>
              <a:spcAft>
                <a:spcPts val="0"/>
              </a:spcAft>
              <a:buSzPts val="1300"/>
              <a:buNone/>
              <a:defRPr/>
            </a:lvl6pPr>
            <a:lvl7pPr lvl="6" algn="l">
              <a:lnSpc>
                <a:spcPct val="100000"/>
              </a:lnSpc>
              <a:spcBef>
                <a:spcPts val="0"/>
              </a:spcBef>
              <a:spcAft>
                <a:spcPts val="0"/>
              </a:spcAft>
              <a:buSzPts val="1300"/>
              <a:buNone/>
              <a:defRPr/>
            </a:lvl7pPr>
            <a:lvl8pPr lvl="7" algn="l">
              <a:lnSpc>
                <a:spcPct val="100000"/>
              </a:lnSpc>
              <a:spcBef>
                <a:spcPts val="0"/>
              </a:spcBef>
              <a:spcAft>
                <a:spcPts val="0"/>
              </a:spcAft>
              <a:buSzPts val="1300"/>
              <a:buNone/>
              <a:defRPr/>
            </a:lvl8pPr>
            <a:lvl9pPr lvl="8" algn="l">
              <a:lnSpc>
                <a:spcPct val="100000"/>
              </a:lnSpc>
              <a:spcBef>
                <a:spcPts val="0"/>
              </a:spcBef>
              <a:spcAft>
                <a:spcPts val="0"/>
              </a:spcAft>
              <a:buSzPts val="1300"/>
              <a:buNone/>
              <a:defRPr/>
            </a:lvl9pPr>
          </a:lstStyle>
          <a:p>
            <a:endParaRPr/>
          </a:p>
        </p:txBody>
      </p:sp>
      <p:sp>
        <p:nvSpPr>
          <p:cNvPr id="182" name="Google Shape;182;p106"/>
          <p:cNvSpPr txBox="1">
            <a:spLocks noGrp="1"/>
          </p:cNvSpPr>
          <p:nvPr>
            <p:ph type="body" idx="1"/>
          </p:nvPr>
        </p:nvSpPr>
        <p:spPr>
          <a:xfrm>
            <a:off x="456989" y="1203312"/>
            <a:ext cx="4015800" cy="1422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300"/>
              <a:buNone/>
              <a:defRPr/>
            </a:lvl1pPr>
            <a:lvl2pPr marL="914400" lvl="1" indent="-228600" algn="l">
              <a:lnSpc>
                <a:spcPct val="100000"/>
              </a:lnSpc>
              <a:spcBef>
                <a:spcPts val="0"/>
              </a:spcBef>
              <a:spcAft>
                <a:spcPts val="0"/>
              </a:spcAft>
              <a:buSzPts val="1300"/>
              <a:buNone/>
              <a:defRPr/>
            </a:lvl2pPr>
            <a:lvl3pPr marL="1371600" lvl="2" indent="-228600" algn="l">
              <a:lnSpc>
                <a:spcPct val="100000"/>
              </a:lnSpc>
              <a:spcBef>
                <a:spcPts val="0"/>
              </a:spcBef>
              <a:spcAft>
                <a:spcPts val="0"/>
              </a:spcAft>
              <a:buSzPts val="1300"/>
              <a:buNone/>
              <a:defRPr/>
            </a:lvl3pPr>
            <a:lvl4pPr marL="1828800" lvl="3" indent="-228600" algn="l">
              <a:lnSpc>
                <a:spcPct val="100000"/>
              </a:lnSpc>
              <a:spcBef>
                <a:spcPts val="0"/>
              </a:spcBef>
              <a:spcAft>
                <a:spcPts val="0"/>
              </a:spcAft>
              <a:buSzPts val="1300"/>
              <a:buNone/>
              <a:defRPr/>
            </a:lvl4pPr>
            <a:lvl5pPr marL="2286000" lvl="4" indent="-228600" algn="l">
              <a:lnSpc>
                <a:spcPct val="100000"/>
              </a:lnSpc>
              <a:spcBef>
                <a:spcPts val="0"/>
              </a:spcBef>
              <a:spcAft>
                <a:spcPts val="0"/>
              </a:spcAft>
              <a:buSzPts val="1300"/>
              <a:buNone/>
              <a:defRPr/>
            </a:lvl5pPr>
            <a:lvl6pPr marL="2743200" lvl="5" indent="-228600" algn="l">
              <a:lnSpc>
                <a:spcPct val="100000"/>
              </a:lnSpc>
              <a:spcBef>
                <a:spcPts val="0"/>
              </a:spcBef>
              <a:spcAft>
                <a:spcPts val="0"/>
              </a:spcAft>
              <a:buSzPts val="1300"/>
              <a:buNone/>
              <a:defRPr/>
            </a:lvl6pPr>
            <a:lvl7pPr marL="3200400" lvl="6" indent="-228600" algn="l">
              <a:lnSpc>
                <a:spcPct val="100000"/>
              </a:lnSpc>
              <a:spcBef>
                <a:spcPts val="0"/>
              </a:spcBef>
              <a:spcAft>
                <a:spcPts val="0"/>
              </a:spcAft>
              <a:buSzPts val="1300"/>
              <a:buNone/>
              <a:defRPr/>
            </a:lvl7pPr>
            <a:lvl8pPr marL="3657600" lvl="7" indent="-228600" algn="l">
              <a:lnSpc>
                <a:spcPct val="100000"/>
              </a:lnSpc>
              <a:spcBef>
                <a:spcPts val="0"/>
              </a:spcBef>
              <a:spcAft>
                <a:spcPts val="0"/>
              </a:spcAft>
              <a:buSzPts val="1300"/>
              <a:buNone/>
              <a:defRPr/>
            </a:lvl8pPr>
            <a:lvl9pPr marL="4114800" lvl="8" indent="-228600" algn="l">
              <a:lnSpc>
                <a:spcPct val="100000"/>
              </a:lnSpc>
              <a:spcBef>
                <a:spcPts val="0"/>
              </a:spcBef>
              <a:spcAft>
                <a:spcPts val="0"/>
              </a:spcAft>
              <a:buSzPts val="1300"/>
              <a:buNone/>
              <a:defRPr/>
            </a:lvl9pPr>
          </a:lstStyle>
          <a:p>
            <a:endParaRPr/>
          </a:p>
        </p:txBody>
      </p:sp>
      <p:sp>
        <p:nvSpPr>
          <p:cNvPr id="183" name="Google Shape;183;p106"/>
          <p:cNvSpPr txBox="1">
            <a:spLocks noGrp="1"/>
          </p:cNvSpPr>
          <p:nvPr>
            <p:ph type="body" idx="2"/>
          </p:nvPr>
        </p:nvSpPr>
        <p:spPr>
          <a:xfrm>
            <a:off x="4673766" y="1203312"/>
            <a:ext cx="4015800" cy="29832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300"/>
              <a:buNone/>
              <a:defRPr/>
            </a:lvl1pPr>
            <a:lvl2pPr marL="914400" lvl="1" indent="-228600" algn="l">
              <a:lnSpc>
                <a:spcPct val="100000"/>
              </a:lnSpc>
              <a:spcBef>
                <a:spcPts val="0"/>
              </a:spcBef>
              <a:spcAft>
                <a:spcPts val="0"/>
              </a:spcAft>
              <a:buSzPts val="1300"/>
              <a:buNone/>
              <a:defRPr/>
            </a:lvl2pPr>
            <a:lvl3pPr marL="1371600" lvl="2" indent="-228600" algn="l">
              <a:lnSpc>
                <a:spcPct val="100000"/>
              </a:lnSpc>
              <a:spcBef>
                <a:spcPts val="0"/>
              </a:spcBef>
              <a:spcAft>
                <a:spcPts val="0"/>
              </a:spcAft>
              <a:buSzPts val="1300"/>
              <a:buNone/>
              <a:defRPr/>
            </a:lvl3pPr>
            <a:lvl4pPr marL="1828800" lvl="3" indent="-228600" algn="l">
              <a:lnSpc>
                <a:spcPct val="100000"/>
              </a:lnSpc>
              <a:spcBef>
                <a:spcPts val="0"/>
              </a:spcBef>
              <a:spcAft>
                <a:spcPts val="0"/>
              </a:spcAft>
              <a:buSzPts val="1300"/>
              <a:buNone/>
              <a:defRPr/>
            </a:lvl4pPr>
            <a:lvl5pPr marL="2286000" lvl="4" indent="-228600" algn="l">
              <a:lnSpc>
                <a:spcPct val="100000"/>
              </a:lnSpc>
              <a:spcBef>
                <a:spcPts val="0"/>
              </a:spcBef>
              <a:spcAft>
                <a:spcPts val="0"/>
              </a:spcAft>
              <a:buSzPts val="1300"/>
              <a:buNone/>
              <a:defRPr/>
            </a:lvl5pPr>
            <a:lvl6pPr marL="2743200" lvl="5" indent="-228600" algn="l">
              <a:lnSpc>
                <a:spcPct val="100000"/>
              </a:lnSpc>
              <a:spcBef>
                <a:spcPts val="0"/>
              </a:spcBef>
              <a:spcAft>
                <a:spcPts val="0"/>
              </a:spcAft>
              <a:buSzPts val="1300"/>
              <a:buNone/>
              <a:defRPr/>
            </a:lvl6pPr>
            <a:lvl7pPr marL="3200400" lvl="6" indent="-228600" algn="l">
              <a:lnSpc>
                <a:spcPct val="100000"/>
              </a:lnSpc>
              <a:spcBef>
                <a:spcPts val="0"/>
              </a:spcBef>
              <a:spcAft>
                <a:spcPts val="0"/>
              </a:spcAft>
              <a:buSzPts val="1300"/>
              <a:buNone/>
              <a:defRPr/>
            </a:lvl7pPr>
            <a:lvl8pPr marL="3657600" lvl="7" indent="-228600" algn="l">
              <a:lnSpc>
                <a:spcPct val="100000"/>
              </a:lnSpc>
              <a:spcBef>
                <a:spcPts val="0"/>
              </a:spcBef>
              <a:spcAft>
                <a:spcPts val="0"/>
              </a:spcAft>
              <a:buSzPts val="1300"/>
              <a:buNone/>
              <a:defRPr/>
            </a:lvl8pPr>
            <a:lvl9pPr marL="4114800" lvl="8" indent="-228600" algn="l">
              <a:lnSpc>
                <a:spcPct val="100000"/>
              </a:lnSpc>
              <a:spcBef>
                <a:spcPts val="0"/>
              </a:spcBef>
              <a:spcAft>
                <a:spcPts val="0"/>
              </a:spcAft>
              <a:buSzPts val="1300"/>
              <a:buNone/>
              <a:defRPr/>
            </a:lvl9pPr>
          </a:lstStyle>
          <a:p>
            <a:endParaRPr/>
          </a:p>
        </p:txBody>
      </p:sp>
      <p:sp>
        <p:nvSpPr>
          <p:cNvPr id="184" name="Google Shape;184;p106"/>
          <p:cNvSpPr txBox="1">
            <a:spLocks noGrp="1"/>
          </p:cNvSpPr>
          <p:nvPr>
            <p:ph type="body" idx="3"/>
          </p:nvPr>
        </p:nvSpPr>
        <p:spPr>
          <a:xfrm>
            <a:off x="456989" y="2761673"/>
            <a:ext cx="4015800" cy="1422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300"/>
              <a:buNone/>
              <a:defRPr/>
            </a:lvl1pPr>
            <a:lvl2pPr marL="914400" lvl="1" indent="-228600" algn="l">
              <a:lnSpc>
                <a:spcPct val="100000"/>
              </a:lnSpc>
              <a:spcBef>
                <a:spcPts val="0"/>
              </a:spcBef>
              <a:spcAft>
                <a:spcPts val="0"/>
              </a:spcAft>
              <a:buSzPts val="1300"/>
              <a:buNone/>
              <a:defRPr/>
            </a:lvl2pPr>
            <a:lvl3pPr marL="1371600" lvl="2" indent="-228600" algn="l">
              <a:lnSpc>
                <a:spcPct val="100000"/>
              </a:lnSpc>
              <a:spcBef>
                <a:spcPts val="0"/>
              </a:spcBef>
              <a:spcAft>
                <a:spcPts val="0"/>
              </a:spcAft>
              <a:buSzPts val="1300"/>
              <a:buNone/>
              <a:defRPr/>
            </a:lvl3pPr>
            <a:lvl4pPr marL="1828800" lvl="3" indent="-228600" algn="l">
              <a:lnSpc>
                <a:spcPct val="100000"/>
              </a:lnSpc>
              <a:spcBef>
                <a:spcPts val="0"/>
              </a:spcBef>
              <a:spcAft>
                <a:spcPts val="0"/>
              </a:spcAft>
              <a:buSzPts val="1300"/>
              <a:buNone/>
              <a:defRPr/>
            </a:lvl4pPr>
            <a:lvl5pPr marL="2286000" lvl="4" indent="-228600" algn="l">
              <a:lnSpc>
                <a:spcPct val="100000"/>
              </a:lnSpc>
              <a:spcBef>
                <a:spcPts val="0"/>
              </a:spcBef>
              <a:spcAft>
                <a:spcPts val="0"/>
              </a:spcAft>
              <a:buSzPts val="1300"/>
              <a:buNone/>
              <a:defRPr/>
            </a:lvl5pPr>
            <a:lvl6pPr marL="2743200" lvl="5" indent="-228600" algn="l">
              <a:lnSpc>
                <a:spcPct val="100000"/>
              </a:lnSpc>
              <a:spcBef>
                <a:spcPts val="0"/>
              </a:spcBef>
              <a:spcAft>
                <a:spcPts val="0"/>
              </a:spcAft>
              <a:buSzPts val="1300"/>
              <a:buNone/>
              <a:defRPr/>
            </a:lvl6pPr>
            <a:lvl7pPr marL="3200400" lvl="6" indent="-228600" algn="l">
              <a:lnSpc>
                <a:spcPct val="100000"/>
              </a:lnSpc>
              <a:spcBef>
                <a:spcPts val="0"/>
              </a:spcBef>
              <a:spcAft>
                <a:spcPts val="0"/>
              </a:spcAft>
              <a:buSzPts val="1300"/>
              <a:buNone/>
              <a:defRPr/>
            </a:lvl7pPr>
            <a:lvl8pPr marL="3657600" lvl="7" indent="-228600" algn="l">
              <a:lnSpc>
                <a:spcPct val="100000"/>
              </a:lnSpc>
              <a:spcBef>
                <a:spcPts val="0"/>
              </a:spcBef>
              <a:spcAft>
                <a:spcPts val="0"/>
              </a:spcAft>
              <a:buSzPts val="1300"/>
              <a:buNone/>
              <a:defRPr/>
            </a:lvl8pPr>
            <a:lvl9pPr marL="4114800" lvl="8" indent="-228600" algn="l">
              <a:lnSpc>
                <a:spcPct val="100000"/>
              </a:lnSpc>
              <a:spcBef>
                <a:spcPts val="0"/>
              </a:spcBef>
              <a:spcAft>
                <a:spcPts val="0"/>
              </a:spcAft>
              <a:buSzPts val="1300"/>
              <a:buNone/>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185"/>
        <p:cNvGrpSpPr/>
        <p:nvPr/>
      </p:nvGrpSpPr>
      <p:grpSpPr>
        <a:xfrm>
          <a:off x="0" y="0"/>
          <a:ext cx="0" cy="0"/>
          <a:chOff x="0" y="0"/>
          <a:chExt cx="0" cy="0"/>
        </a:xfrm>
      </p:grpSpPr>
      <p:sp>
        <p:nvSpPr>
          <p:cNvPr id="186" name="Google Shape;186;p107"/>
          <p:cNvSpPr txBox="1">
            <a:spLocks noGrp="1"/>
          </p:cNvSpPr>
          <p:nvPr>
            <p:ph type="title"/>
          </p:nvPr>
        </p:nvSpPr>
        <p:spPr>
          <a:xfrm>
            <a:off x="456989" y="204472"/>
            <a:ext cx="8228700" cy="8589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300"/>
              <a:buNone/>
              <a:defRPr/>
            </a:lvl1pPr>
            <a:lvl2pPr lvl="1" algn="l">
              <a:lnSpc>
                <a:spcPct val="100000"/>
              </a:lnSpc>
              <a:spcBef>
                <a:spcPts val="0"/>
              </a:spcBef>
              <a:spcAft>
                <a:spcPts val="0"/>
              </a:spcAft>
              <a:buSzPts val="1300"/>
              <a:buNone/>
              <a:defRPr/>
            </a:lvl2pPr>
            <a:lvl3pPr lvl="2" algn="l">
              <a:lnSpc>
                <a:spcPct val="100000"/>
              </a:lnSpc>
              <a:spcBef>
                <a:spcPts val="0"/>
              </a:spcBef>
              <a:spcAft>
                <a:spcPts val="0"/>
              </a:spcAft>
              <a:buSzPts val="1300"/>
              <a:buNone/>
              <a:defRPr/>
            </a:lvl3pPr>
            <a:lvl4pPr lvl="3" algn="l">
              <a:lnSpc>
                <a:spcPct val="100000"/>
              </a:lnSpc>
              <a:spcBef>
                <a:spcPts val="0"/>
              </a:spcBef>
              <a:spcAft>
                <a:spcPts val="0"/>
              </a:spcAft>
              <a:buSzPts val="1300"/>
              <a:buNone/>
              <a:defRPr/>
            </a:lvl4pPr>
            <a:lvl5pPr lvl="4" algn="l">
              <a:lnSpc>
                <a:spcPct val="100000"/>
              </a:lnSpc>
              <a:spcBef>
                <a:spcPts val="0"/>
              </a:spcBef>
              <a:spcAft>
                <a:spcPts val="0"/>
              </a:spcAft>
              <a:buSzPts val="1300"/>
              <a:buNone/>
              <a:defRPr/>
            </a:lvl5pPr>
            <a:lvl6pPr lvl="5" algn="l">
              <a:lnSpc>
                <a:spcPct val="100000"/>
              </a:lnSpc>
              <a:spcBef>
                <a:spcPts val="0"/>
              </a:spcBef>
              <a:spcAft>
                <a:spcPts val="0"/>
              </a:spcAft>
              <a:buSzPts val="1300"/>
              <a:buNone/>
              <a:defRPr/>
            </a:lvl6pPr>
            <a:lvl7pPr lvl="6" algn="l">
              <a:lnSpc>
                <a:spcPct val="100000"/>
              </a:lnSpc>
              <a:spcBef>
                <a:spcPts val="0"/>
              </a:spcBef>
              <a:spcAft>
                <a:spcPts val="0"/>
              </a:spcAft>
              <a:buSzPts val="1300"/>
              <a:buNone/>
              <a:defRPr/>
            </a:lvl7pPr>
            <a:lvl8pPr lvl="7" algn="l">
              <a:lnSpc>
                <a:spcPct val="100000"/>
              </a:lnSpc>
              <a:spcBef>
                <a:spcPts val="0"/>
              </a:spcBef>
              <a:spcAft>
                <a:spcPts val="0"/>
              </a:spcAft>
              <a:buSzPts val="1300"/>
              <a:buNone/>
              <a:defRPr/>
            </a:lvl8pPr>
            <a:lvl9pPr lvl="8" algn="l">
              <a:lnSpc>
                <a:spcPct val="100000"/>
              </a:lnSpc>
              <a:spcBef>
                <a:spcPts val="0"/>
              </a:spcBef>
              <a:spcAft>
                <a:spcPts val="0"/>
              </a:spcAft>
              <a:buSzPts val="1300"/>
              <a:buNone/>
              <a:defRPr/>
            </a:lvl9pPr>
          </a:lstStyle>
          <a:p>
            <a:endParaRPr/>
          </a:p>
        </p:txBody>
      </p:sp>
      <p:sp>
        <p:nvSpPr>
          <p:cNvPr id="187" name="Google Shape;187;p107"/>
          <p:cNvSpPr txBox="1">
            <a:spLocks noGrp="1"/>
          </p:cNvSpPr>
          <p:nvPr>
            <p:ph type="body" idx="1"/>
          </p:nvPr>
        </p:nvSpPr>
        <p:spPr>
          <a:xfrm>
            <a:off x="456989" y="1203312"/>
            <a:ext cx="4015800" cy="29832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300"/>
              <a:buNone/>
              <a:defRPr/>
            </a:lvl1pPr>
            <a:lvl2pPr marL="914400" lvl="1" indent="-228600" algn="l">
              <a:lnSpc>
                <a:spcPct val="100000"/>
              </a:lnSpc>
              <a:spcBef>
                <a:spcPts val="0"/>
              </a:spcBef>
              <a:spcAft>
                <a:spcPts val="0"/>
              </a:spcAft>
              <a:buSzPts val="1300"/>
              <a:buNone/>
              <a:defRPr/>
            </a:lvl2pPr>
            <a:lvl3pPr marL="1371600" lvl="2" indent="-228600" algn="l">
              <a:lnSpc>
                <a:spcPct val="100000"/>
              </a:lnSpc>
              <a:spcBef>
                <a:spcPts val="0"/>
              </a:spcBef>
              <a:spcAft>
                <a:spcPts val="0"/>
              </a:spcAft>
              <a:buSzPts val="1300"/>
              <a:buNone/>
              <a:defRPr/>
            </a:lvl3pPr>
            <a:lvl4pPr marL="1828800" lvl="3" indent="-228600" algn="l">
              <a:lnSpc>
                <a:spcPct val="100000"/>
              </a:lnSpc>
              <a:spcBef>
                <a:spcPts val="0"/>
              </a:spcBef>
              <a:spcAft>
                <a:spcPts val="0"/>
              </a:spcAft>
              <a:buSzPts val="1300"/>
              <a:buNone/>
              <a:defRPr/>
            </a:lvl4pPr>
            <a:lvl5pPr marL="2286000" lvl="4" indent="-228600" algn="l">
              <a:lnSpc>
                <a:spcPct val="100000"/>
              </a:lnSpc>
              <a:spcBef>
                <a:spcPts val="0"/>
              </a:spcBef>
              <a:spcAft>
                <a:spcPts val="0"/>
              </a:spcAft>
              <a:buSzPts val="1300"/>
              <a:buNone/>
              <a:defRPr/>
            </a:lvl5pPr>
            <a:lvl6pPr marL="2743200" lvl="5" indent="-228600" algn="l">
              <a:lnSpc>
                <a:spcPct val="100000"/>
              </a:lnSpc>
              <a:spcBef>
                <a:spcPts val="0"/>
              </a:spcBef>
              <a:spcAft>
                <a:spcPts val="0"/>
              </a:spcAft>
              <a:buSzPts val="1300"/>
              <a:buNone/>
              <a:defRPr/>
            </a:lvl6pPr>
            <a:lvl7pPr marL="3200400" lvl="6" indent="-228600" algn="l">
              <a:lnSpc>
                <a:spcPct val="100000"/>
              </a:lnSpc>
              <a:spcBef>
                <a:spcPts val="0"/>
              </a:spcBef>
              <a:spcAft>
                <a:spcPts val="0"/>
              </a:spcAft>
              <a:buSzPts val="1300"/>
              <a:buNone/>
              <a:defRPr/>
            </a:lvl7pPr>
            <a:lvl8pPr marL="3657600" lvl="7" indent="-228600" algn="l">
              <a:lnSpc>
                <a:spcPct val="100000"/>
              </a:lnSpc>
              <a:spcBef>
                <a:spcPts val="0"/>
              </a:spcBef>
              <a:spcAft>
                <a:spcPts val="0"/>
              </a:spcAft>
              <a:buSzPts val="1300"/>
              <a:buNone/>
              <a:defRPr/>
            </a:lvl8pPr>
            <a:lvl9pPr marL="4114800" lvl="8" indent="-228600" algn="l">
              <a:lnSpc>
                <a:spcPct val="100000"/>
              </a:lnSpc>
              <a:spcBef>
                <a:spcPts val="0"/>
              </a:spcBef>
              <a:spcAft>
                <a:spcPts val="0"/>
              </a:spcAft>
              <a:buSzPts val="1300"/>
              <a:buNone/>
              <a:defRPr/>
            </a:lvl9pPr>
          </a:lstStyle>
          <a:p>
            <a:endParaRPr/>
          </a:p>
        </p:txBody>
      </p:sp>
      <p:sp>
        <p:nvSpPr>
          <p:cNvPr id="188" name="Google Shape;188;p107"/>
          <p:cNvSpPr txBox="1">
            <a:spLocks noGrp="1"/>
          </p:cNvSpPr>
          <p:nvPr>
            <p:ph type="body" idx="2"/>
          </p:nvPr>
        </p:nvSpPr>
        <p:spPr>
          <a:xfrm>
            <a:off x="4673766" y="1203312"/>
            <a:ext cx="4015800" cy="1422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300"/>
              <a:buNone/>
              <a:defRPr/>
            </a:lvl1pPr>
            <a:lvl2pPr marL="914400" lvl="1" indent="-228600" algn="l">
              <a:lnSpc>
                <a:spcPct val="100000"/>
              </a:lnSpc>
              <a:spcBef>
                <a:spcPts val="0"/>
              </a:spcBef>
              <a:spcAft>
                <a:spcPts val="0"/>
              </a:spcAft>
              <a:buSzPts val="1300"/>
              <a:buNone/>
              <a:defRPr/>
            </a:lvl2pPr>
            <a:lvl3pPr marL="1371600" lvl="2" indent="-228600" algn="l">
              <a:lnSpc>
                <a:spcPct val="100000"/>
              </a:lnSpc>
              <a:spcBef>
                <a:spcPts val="0"/>
              </a:spcBef>
              <a:spcAft>
                <a:spcPts val="0"/>
              </a:spcAft>
              <a:buSzPts val="1300"/>
              <a:buNone/>
              <a:defRPr/>
            </a:lvl3pPr>
            <a:lvl4pPr marL="1828800" lvl="3" indent="-228600" algn="l">
              <a:lnSpc>
                <a:spcPct val="100000"/>
              </a:lnSpc>
              <a:spcBef>
                <a:spcPts val="0"/>
              </a:spcBef>
              <a:spcAft>
                <a:spcPts val="0"/>
              </a:spcAft>
              <a:buSzPts val="1300"/>
              <a:buNone/>
              <a:defRPr/>
            </a:lvl4pPr>
            <a:lvl5pPr marL="2286000" lvl="4" indent="-228600" algn="l">
              <a:lnSpc>
                <a:spcPct val="100000"/>
              </a:lnSpc>
              <a:spcBef>
                <a:spcPts val="0"/>
              </a:spcBef>
              <a:spcAft>
                <a:spcPts val="0"/>
              </a:spcAft>
              <a:buSzPts val="1300"/>
              <a:buNone/>
              <a:defRPr/>
            </a:lvl5pPr>
            <a:lvl6pPr marL="2743200" lvl="5" indent="-228600" algn="l">
              <a:lnSpc>
                <a:spcPct val="100000"/>
              </a:lnSpc>
              <a:spcBef>
                <a:spcPts val="0"/>
              </a:spcBef>
              <a:spcAft>
                <a:spcPts val="0"/>
              </a:spcAft>
              <a:buSzPts val="1300"/>
              <a:buNone/>
              <a:defRPr/>
            </a:lvl6pPr>
            <a:lvl7pPr marL="3200400" lvl="6" indent="-228600" algn="l">
              <a:lnSpc>
                <a:spcPct val="100000"/>
              </a:lnSpc>
              <a:spcBef>
                <a:spcPts val="0"/>
              </a:spcBef>
              <a:spcAft>
                <a:spcPts val="0"/>
              </a:spcAft>
              <a:buSzPts val="1300"/>
              <a:buNone/>
              <a:defRPr/>
            </a:lvl7pPr>
            <a:lvl8pPr marL="3657600" lvl="7" indent="-228600" algn="l">
              <a:lnSpc>
                <a:spcPct val="100000"/>
              </a:lnSpc>
              <a:spcBef>
                <a:spcPts val="0"/>
              </a:spcBef>
              <a:spcAft>
                <a:spcPts val="0"/>
              </a:spcAft>
              <a:buSzPts val="1300"/>
              <a:buNone/>
              <a:defRPr/>
            </a:lvl8pPr>
            <a:lvl9pPr marL="4114800" lvl="8" indent="-228600" algn="l">
              <a:lnSpc>
                <a:spcPct val="100000"/>
              </a:lnSpc>
              <a:spcBef>
                <a:spcPts val="0"/>
              </a:spcBef>
              <a:spcAft>
                <a:spcPts val="0"/>
              </a:spcAft>
              <a:buSzPts val="1300"/>
              <a:buNone/>
              <a:defRPr/>
            </a:lvl9pPr>
          </a:lstStyle>
          <a:p>
            <a:endParaRPr/>
          </a:p>
        </p:txBody>
      </p:sp>
      <p:sp>
        <p:nvSpPr>
          <p:cNvPr id="189" name="Google Shape;189;p107"/>
          <p:cNvSpPr txBox="1">
            <a:spLocks noGrp="1"/>
          </p:cNvSpPr>
          <p:nvPr>
            <p:ph type="body" idx="3"/>
          </p:nvPr>
        </p:nvSpPr>
        <p:spPr>
          <a:xfrm>
            <a:off x="4673766" y="2761673"/>
            <a:ext cx="4015800" cy="1422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300"/>
              <a:buNone/>
              <a:defRPr/>
            </a:lvl1pPr>
            <a:lvl2pPr marL="914400" lvl="1" indent="-228600" algn="l">
              <a:lnSpc>
                <a:spcPct val="100000"/>
              </a:lnSpc>
              <a:spcBef>
                <a:spcPts val="0"/>
              </a:spcBef>
              <a:spcAft>
                <a:spcPts val="0"/>
              </a:spcAft>
              <a:buSzPts val="1300"/>
              <a:buNone/>
              <a:defRPr/>
            </a:lvl2pPr>
            <a:lvl3pPr marL="1371600" lvl="2" indent="-228600" algn="l">
              <a:lnSpc>
                <a:spcPct val="100000"/>
              </a:lnSpc>
              <a:spcBef>
                <a:spcPts val="0"/>
              </a:spcBef>
              <a:spcAft>
                <a:spcPts val="0"/>
              </a:spcAft>
              <a:buSzPts val="1300"/>
              <a:buNone/>
              <a:defRPr/>
            </a:lvl3pPr>
            <a:lvl4pPr marL="1828800" lvl="3" indent="-228600" algn="l">
              <a:lnSpc>
                <a:spcPct val="100000"/>
              </a:lnSpc>
              <a:spcBef>
                <a:spcPts val="0"/>
              </a:spcBef>
              <a:spcAft>
                <a:spcPts val="0"/>
              </a:spcAft>
              <a:buSzPts val="1300"/>
              <a:buNone/>
              <a:defRPr/>
            </a:lvl4pPr>
            <a:lvl5pPr marL="2286000" lvl="4" indent="-228600" algn="l">
              <a:lnSpc>
                <a:spcPct val="100000"/>
              </a:lnSpc>
              <a:spcBef>
                <a:spcPts val="0"/>
              </a:spcBef>
              <a:spcAft>
                <a:spcPts val="0"/>
              </a:spcAft>
              <a:buSzPts val="1300"/>
              <a:buNone/>
              <a:defRPr/>
            </a:lvl5pPr>
            <a:lvl6pPr marL="2743200" lvl="5" indent="-228600" algn="l">
              <a:lnSpc>
                <a:spcPct val="100000"/>
              </a:lnSpc>
              <a:spcBef>
                <a:spcPts val="0"/>
              </a:spcBef>
              <a:spcAft>
                <a:spcPts val="0"/>
              </a:spcAft>
              <a:buSzPts val="1300"/>
              <a:buNone/>
              <a:defRPr/>
            </a:lvl6pPr>
            <a:lvl7pPr marL="3200400" lvl="6" indent="-228600" algn="l">
              <a:lnSpc>
                <a:spcPct val="100000"/>
              </a:lnSpc>
              <a:spcBef>
                <a:spcPts val="0"/>
              </a:spcBef>
              <a:spcAft>
                <a:spcPts val="0"/>
              </a:spcAft>
              <a:buSzPts val="1300"/>
              <a:buNone/>
              <a:defRPr/>
            </a:lvl7pPr>
            <a:lvl8pPr marL="3657600" lvl="7" indent="-228600" algn="l">
              <a:lnSpc>
                <a:spcPct val="100000"/>
              </a:lnSpc>
              <a:spcBef>
                <a:spcPts val="0"/>
              </a:spcBef>
              <a:spcAft>
                <a:spcPts val="0"/>
              </a:spcAft>
              <a:buSzPts val="1300"/>
              <a:buNone/>
              <a:defRPr/>
            </a:lvl8pPr>
            <a:lvl9pPr marL="4114800" lvl="8" indent="-228600" algn="l">
              <a:lnSpc>
                <a:spcPct val="100000"/>
              </a:lnSpc>
              <a:spcBef>
                <a:spcPts val="0"/>
              </a:spcBef>
              <a:spcAft>
                <a:spcPts val="0"/>
              </a:spcAft>
              <a:buSzPts val="1300"/>
              <a:buNone/>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190"/>
        <p:cNvGrpSpPr/>
        <p:nvPr/>
      </p:nvGrpSpPr>
      <p:grpSpPr>
        <a:xfrm>
          <a:off x="0" y="0"/>
          <a:ext cx="0" cy="0"/>
          <a:chOff x="0" y="0"/>
          <a:chExt cx="0" cy="0"/>
        </a:xfrm>
      </p:grpSpPr>
      <p:sp>
        <p:nvSpPr>
          <p:cNvPr id="191" name="Google Shape;191;p108"/>
          <p:cNvSpPr txBox="1">
            <a:spLocks noGrp="1"/>
          </p:cNvSpPr>
          <p:nvPr>
            <p:ph type="title"/>
          </p:nvPr>
        </p:nvSpPr>
        <p:spPr>
          <a:xfrm>
            <a:off x="456989" y="204472"/>
            <a:ext cx="8228700" cy="8589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300"/>
              <a:buNone/>
              <a:defRPr/>
            </a:lvl1pPr>
            <a:lvl2pPr lvl="1" algn="l">
              <a:lnSpc>
                <a:spcPct val="100000"/>
              </a:lnSpc>
              <a:spcBef>
                <a:spcPts val="0"/>
              </a:spcBef>
              <a:spcAft>
                <a:spcPts val="0"/>
              </a:spcAft>
              <a:buSzPts val="1300"/>
              <a:buNone/>
              <a:defRPr/>
            </a:lvl2pPr>
            <a:lvl3pPr lvl="2" algn="l">
              <a:lnSpc>
                <a:spcPct val="100000"/>
              </a:lnSpc>
              <a:spcBef>
                <a:spcPts val="0"/>
              </a:spcBef>
              <a:spcAft>
                <a:spcPts val="0"/>
              </a:spcAft>
              <a:buSzPts val="1300"/>
              <a:buNone/>
              <a:defRPr/>
            </a:lvl3pPr>
            <a:lvl4pPr lvl="3" algn="l">
              <a:lnSpc>
                <a:spcPct val="100000"/>
              </a:lnSpc>
              <a:spcBef>
                <a:spcPts val="0"/>
              </a:spcBef>
              <a:spcAft>
                <a:spcPts val="0"/>
              </a:spcAft>
              <a:buSzPts val="1300"/>
              <a:buNone/>
              <a:defRPr/>
            </a:lvl4pPr>
            <a:lvl5pPr lvl="4" algn="l">
              <a:lnSpc>
                <a:spcPct val="100000"/>
              </a:lnSpc>
              <a:spcBef>
                <a:spcPts val="0"/>
              </a:spcBef>
              <a:spcAft>
                <a:spcPts val="0"/>
              </a:spcAft>
              <a:buSzPts val="1300"/>
              <a:buNone/>
              <a:defRPr/>
            </a:lvl5pPr>
            <a:lvl6pPr lvl="5" algn="l">
              <a:lnSpc>
                <a:spcPct val="100000"/>
              </a:lnSpc>
              <a:spcBef>
                <a:spcPts val="0"/>
              </a:spcBef>
              <a:spcAft>
                <a:spcPts val="0"/>
              </a:spcAft>
              <a:buSzPts val="1300"/>
              <a:buNone/>
              <a:defRPr/>
            </a:lvl6pPr>
            <a:lvl7pPr lvl="6" algn="l">
              <a:lnSpc>
                <a:spcPct val="100000"/>
              </a:lnSpc>
              <a:spcBef>
                <a:spcPts val="0"/>
              </a:spcBef>
              <a:spcAft>
                <a:spcPts val="0"/>
              </a:spcAft>
              <a:buSzPts val="1300"/>
              <a:buNone/>
              <a:defRPr/>
            </a:lvl7pPr>
            <a:lvl8pPr lvl="7" algn="l">
              <a:lnSpc>
                <a:spcPct val="100000"/>
              </a:lnSpc>
              <a:spcBef>
                <a:spcPts val="0"/>
              </a:spcBef>
              <a:spcAft>
                <a:spcPts val="0"/>
              </a:spcAft>
              <a:buSzPts val="1300"/>
              <a:buNone/>
              <a:defRPr/>
            </a:lvl8pPr>
            <a:lvl9pPr lvl="8" algn="l">
              <a:lnSpc>
                <a:spcPct val="100000"/>
              </a:lnSpc>
              <a:spcBef>
                <a:spcPts val="0"/>
              </a:spcBef>
              <a:spcAft>
                <a:spcPts val="0"/>
              </a:spcAft>
              <a:buSzPts val="1300"/>
              <a:buNone/>
              <a:defRPr/>
            </a:lvl9pPr>
          </a:lstStyle>
          <a:p>
            <a:endParaRPr/>
          </a:p>
        </p:txBody>
      </p:sp>
      <p:sp>
        <p:nvSpPr>
          <p:cNvPr id="192" name="Google Shape;192;p108"/>
          <p:cNvSpPr txBox="1">
            <a:spLocks noGrp="1"/>
          </p:cNvSpPr>
          <p:nvPr>
            <p:ph type="body" idx="1"/>
          </p:nvPr>
        </p:nvSpPr>
        <p:spPr>
          <a:xfrm>
            <a:off x="456989" y="1203312"/>
            <a:ext cx="4015800" cy="1422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300"/>
              <a:buNone/>
              <a:defRPr/>
            </a:lvl1pPr>
            <a:lvl2pPr marL="914400" lvl="1" indent="-228600" algn="l">
              <a:lnSpc>
                <a:spcPct val="100000"/>
              </a:lnSpc>
              <a:spcBef>
                <a:spcPts val="0"/>
              </a:spcBef>
              <a:spcAft>
                <a:spcPts val="0"/>
              </a:spcAft>
              <a:buSzPts val="1300"/>
              <a:buNone/>
              <a:defRPr/>
            </a:lvl2pPr>
            <a:lvl3pPr marL="1371600" lvl="2" indent="-228600" algn="l">
              <a:lnSpc>
                <a:spcPct val="100000"/>
              </a:lnSpc>
              <a:spcBef>
                <a:spcPts val="0"/>
              </a:spcBef>
              <a:spcAft>
                <a:spcPts val="0"/>
              </a:spcAft>
              <a:buSzPts val="1300"/>
              <a:buNone/>
              <a:defRPr/>
            </a:lvl3pPr>
            <a:lvl4pPr marL="1828800" lvl="3" indent="-228600" algn="l">
              <a:lnSpc>
                <a:spcPct val="100000"/>
              </a:lnSpc>
              <a:spcBef>
                <a:spcPts val="0"/>
              </a:spcBef>
              <a:spcAft>
                <a:spcPts val="0"/>
              </a:spcAft>
              <a:buSzPts val="1300"/>
              <a:buNone/>
              <a:defRPr/>
            </a:lvl4pPr>
            <a:lvl5pPr marL="2286000" lvl="4" indent="-228600" algn="l">
              <a:lnSpc>
                <a:spcPct val="100000"/>
              </a:lnSpc>
              <a:spcBef>
                <a:spcPts val="0"/>
              </a:spcBef>
              <a:spcAft>
                <a:spcPts val="0"/>
              </a:spcAft>
              <a:buSzPts val="1300"/>
              <a:buNone/>
              <a:defRPr/>
            </a:lvl5pPr>
            <a:lvl6pPr marL="2743200" lvl="5" indent="-228600" algn="l">
              <a:lnSpc>
                <a:spcPct val="100000"/>
              </a:lnSpc>
              <a:spcBef>
                <a:spcPts val="0"/>
              </a:spcBef>
              <a:spcAft>
                <a:spcPts val="0"/>
              </a:spcAft>
              <a:buSzPts val="1300"/>
              <a:buNone/>
              <a:defRPr/>
            </a:lvl6pPr>
            <a:lvl7pPr marL="3200400" lvl="6" indent="-228600" algn="l">
              <a:lnSpc>
                <a:spcPct val="100000"/>
              </a:lnSpc>
              <a:spcBef>
                <a:spcPts val="0"/>
              </a:spcBef>
              <a:spcAft>
                <a:spcPts val="0"/>
              </a:spcAft>
              <a:buSzPts val="1300"/>
              <a:buNone/>
              <a:defRPr/>
            </a:lvl7pPr>
            <a:lvl8pPr marL="3657600" lvl="7" indent="-228600" algn="l">
              <a:lnSpc>
                <a:spcPct val="100000"/>
              </a:lnSpc>
              <a:spcBef>
                <a:spcPts val="0"/>
              </a:spcBef>
              <a:spcAft>
                <a:spcPts val="0"/>
              </a:spcAft>
              <a:buSzPts val="1300"/>
              <a:buNone/>
              <a:defRPr/>
            </a:lvl8pPr>
            <a:lvl9pPr marL="4114800" lvl="8" indent="-228600" algn="l">
              <a:lnSpc>
                <a:spcPct val="100000"/>
              </a:lnSpc>
              <a:spcBef>
                <a:spcPts val="0"/>
              </a:spcBef>
              <a:spcAft>
                <a:spcPts val="0"/>
              </a:spcAft>
              <a:buSzPts val="1300"/>
              <a:buNone/>
              <a:defRPr/>
            </a:lvl9pPr>
          </a:lstStyle>
          <a:p>
            <a:endParaRPr/>
          </a:p>
        </p:txBody>
      </p:sp>
      <p:sp>
        <p:nvSpPr>
          <p:cNvPr id="193" name="Google Shape;193;p108"/>
          <p:cNvSpPr txBox="1">
            <a:spLocks noGrp="1"/>
          </p:cNvSpPr>
          <p:nvPr>
            <p:ph type="body" idx="2"/>
          </p:nvPr>
        </p:nvSpPr>
        <p:spPr>
          <a:xfrm>
            <a:off x="4673766" y="1203312"/>
            <a:ext cx="4015800" cy="1422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300"/>
              <a:buNone/>
              <a:defRPr/>
            </a:lvl1pPr>
            <a:lvl2pPr marL="914400" lvl="1" indent="-228600" algn="l">
              <a:lnSpc>
                <a:spcPct val="100000"/>
              </a:lnSpc>
              <a:spcBef>
                <a:spcPts val="0"/>
              </a:spcBef>
              <a:spcAft>
                <a:spcPts val="0"/>
              </a:spcAft>
              <a:buSzPts val="1300"/>
              <a:buNone/>
              <a:defRPr/>
            </a:lvl2pPr>
            <a:lvl3pPr marL="1371600" lvl="2" indent="-228600" algn="l">
              <a:lnSpc>
                <a:spcPct val="100000"/>
              </a:lnSpc>
              <a:spcBef>
                <a:spcPts val="0"/>
              </a:spcBef>
              <a:spcAft>
                <a:spcPts val="0"/>
              </a:spcAft>
              <a:buSzPts val="1300"/>
              <a:buNone/>
              <a:defRPr/>
            </a:lvl3pPr>
            <a:lvl4pPr marL="1828800" lvl="3" indent="-228600" algn="l">
              <a:lnSpc>
                <a:spcPct val="100000"/>
              </a:lnSpc>
              <a:spcBef>
                <a:spcPts val="0"/>
              </a:spcBef>
              <a:spcAft>
                <a:spcPts val="0"/>
              </a:spcAft>
              <a:buSzPts val="1300"/>
              <a:buNone/>
              <a:defRPr/>
            </a:lvl4pPr>
            <a:lvl5pPr marL="2286000" lvl="4" indent="-228600" algn="l">
              <a:lnSpc>
                <a:spcPct val="100000"/>
              </a:lnSpc>
              <a:spcBef>
                <a:spcPts val="0"/>
              </a:spcBef>
              <a:spcAft>
                <a:spcPts val="0"/>
              </a:spcAft>
              <a:buSzPts val="1300"/>
              <a:buNone/>
              <a:defRPr/>
            </a:lvl5pPr>
            <a:lvl6pPr marL="2743200" lvl="5" indent="-228600" algn="l">
              <a:lnSpc>
                <a:spcPct val="100000"/>
              </a:lnSpc>
              <a:spcBef>
                <a:spcPts val="0"/>
              </a:spcBef>
              <a:spcAft>
                <a:spcPts val="0"/>
              </a:spcAft>
              <a:buSzPts val="1300"/>
              <a:buNone/>
              <a:defRPr/>
            </a:lvl6pPr>
            <a:lvl7pPr marL="3200400" lvl="6" indent="-228600" algn="l">
              <a:lnSpc>
                <a:spcPct val="100000"/>
              </a:lnSpc>
              <a:spcBef>
                <a:spcPts val="0"/>
              </a:spcBef>
              <a:spcAft>
                <a:spcPts val="0"/>
              </a:spcAft>
              <a:buSzPts val="1300"/>
              <a:buNone/>
              <a:defRPr/>
            </a:lvl7pPr>
            <a:lvl8pPr marL="3657600" lvl="7" indent="-228600" algn="l">
              <a:lnSpc>
                <a:spcPct val="100000"/>
              </a:lnSpc>
              <a:spcBef>
                <a:spcPts val="0"/>
              </a:spcBef>
              <a:spcAft>
                <a:spcPts val="0"/>
              </a:spcAft>
              <a:buSzPts val="1300"/>
              <a:buNone/>
              <a:defRPr/>
            </a:lvl8pPr>
            <a:lvl9pPr marL="4114800" lvl="8" indent="-228600" algn="l">
              <a:lnSpc>
                <a:spcPct val="100000"/>
              </a:lnSpc>
              <a:spcBef>
                <a:spcPts val="0"/>
              </a:spcBef>
              <a:spcAft>
                <a:spcPts val="0"/>
              </a:spcAft>
              <a:buSzPts val="1300"/>
              <a:buNone/>
              <a:defRPr/>
            </a:lvl9pPr>
          </a:lstStyle>
          <a:p>
            <a:endParaRPr/>
          </a:p>
        </p:txBody>
      </p:sp>
      <p:sp>
        <p:nvSpPr>
          <p:cNvPr id="194" name="Google Shape;194;p108"/>
          <p:cNvSpPr txBox="1">
            <a:spLocks noGrp="1"/>
          </p:cNvSpPr>
          <p:nvPr>
            <p:ph type="body" idx="3"/>
          </p:nvPr>
        </p:nvSpPr>
        <p:spPr>
          <a:xfrm>
            <a:off x="456989" y="2761673"/>
            <a:ext cx="8228700" cy="1422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300"/>
              <a:buNone/>
              <a:defRPr/>
            </a:lvl1pPr>
            <a:lvl2pPr marL="914400" lvl="1" indent="-228600" algn="l">
              <a:lnSpc>
                <a:spcPct val="100000"/>
              </a:lnSpc>
              <a:spcBef>
                <a:spcPts val="0"/>
              </a:spcBef>
              <a:spcAft>
                <a:spcPts val="0"/>
              </a:spcAft>
              <a:buSzPts val="1300"/>
              <a:buNone/>
              <a:defRPr/>
            </a:lvl2pPr>
            <a:lvl3pPr marL="1371600" lvl="2" indent="-228600" algn="l">
              <a:lnSpc>
                <a:spcPct val="100000"/>
              </a:lnSpc>
              <a:spcBef>
                <a:spcPts val="0"/>
              </a:spcBef>
              <a:spcAft>
                <a:spcPts val="0"/>
              </a:spcAft>
              <a:buSzPts val="1300"/>
              <a:buNone/>
              <a:defRPr/>
            </a:lvl3pPr>
            <a:lvl4pPr marL="1828800" lvl="3" indent="-228600" algn="l">
              <a:lnSpc>
                <a:spcPct val="100000"/>
              </a:lnSpc>
              <a:spcBef>
                <a:spcPts val="0"/>
              </a:spcBef>
              <a:spcAft>
                <a:spcPts val="0"/>
              </a:spcAft>
              <a:buSzPts val="1300"/>
              <a:buNone/>
              <a:defRPr/>
            </a:lvl4pPr>
            <a:lvl5pPr marL="2286000" lvl="4" indent="-228600" algn="l">
              <a:lnSpc>
                <a:spcPct val="100000"/>
              </a:lnSpc>
              <a:spcBef>
                <a:spcPts val="0"/>
              </a:spcBef>
              <a:spcAft>
                <a:spcPts val="0"/>
              </a:spcAft>
              <a:buSzPts val="1300"/>
              <a:buNone/>
              <a:defRPr/>
            </a:lvl5pPr>
            <a:lvl6pPr marL="2743200" lvl="5" indent="-228600" algn="l">
              <a:lnSpc>
                <a:spcPct val="100000"/>
              </a:lnSpc>
              <a:spcBef>
                <a:spcPts val="0"/>
              </a:spcBef>
              <a:spcAft>
                <a:spcPts val="0"/>
              </a:spcAft>
              <a:buSzPts val="1300"/>
              <a:buNone/>
              <a:defRPr/>
            </a:lvl6pPr>
            <a:lvl7pPr marL="3200400" lvl="6" indent="-228600" algn="l">
              <a:lnSpc>
                <a:spcPct val="100000"/>
              </a:lnSpc>
              <a:spcBef>
                <a:spcPts val="0"/>
              </a:spcBef>
              <a:spcAft>
                <a:spcPts val="0"/>
              </a:spcAft>
              <a:buSzPts val="1300"/>
              <a:buNone/>
              <a:defRPr/>
            </a:lvl7pPr>
            <a:lvl8pPr marL="3657600" lvl="7" indent="-228600" algn="l">
              <a:lnSpc>
                <a:spcPct val="100000"/>
              </a:lnSpc>
              <a:spcBef>
                <a:spcPts val="0"/>
              </a:spcBef>
              <a:spcAft>
                <a:spcPts val="0"/>
              </a:spcAft>
              <a:buSzPts val="1300"/>
              <a:buNone/>
              <a:defRPr/>
            </a:lvl8pPr>
            <a:lvl9pPr marL="4114800" lvl="8" indent="-228600" algn="l">
              <a:lnSpc>
                <a:spcPct val="100000"/>
              </a:lnSpc>
              <a:spcBef>
                <a:spcPts val="0"/>
              </a:spcBef>
              <a:spcAft>
                <a:spcPts val="0"/>
              </a:spcAft>
              <a:buSzPts val="1300"/>
              <a:buNone/>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195"/>
        <p:cNvGrpSpPr/>
        <p:nvPr/>
      </p:nvGrpSpPr>
      <p:grpSpPr>
        <a:xfrm>
          <a:off x="0" y="0"/>
          <a:ext cx="0" cy="0"/>
          <a:chOff x="0" y="0"/>
          <a:chExt cx="0" cy="0"/>
        </a:xfrm>
      </p:grpSpPr>
      <p:sp>
        <p:nvSpPr>
          <p:cNvPr id="196" name="Google Shape;196;p109"/>
          <p:cNvSpPr txBox="1">
            <a:spLocks noGrp="1"/>
          </p:cNvSpPr>
          <p:nvPr>
            <p:ph type="title"/>
          </p:nvPr>
        </p:nvSpPr>
        <p:spPr>
          <a:xfrm>
            <a:off x="456989" y="204472"/>
            <a:ext cx="8228700" cy="8589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300"/>
              <a:buNone/>
              <a:defRPr/>
            </a:lvl1pPr>
            <a:lvl2pPr lvl="1" algn="l">
              <a:lnSpc>
                <a:spcPct val="100000"/>
              </a:lnSpc>
              <a:spcBef>
                <a:spcPts val="0"/>
              </a:spcBef>
              <a:spcAft>
                <a:spcPts val="0"/>
              </a:spcAft>
              <a:buSzPts val="1300"/>
              <a:buNone/>
              <a:defRPr/>
            </a:lvl2pPr>
            <a:lvl3pPr lvl="2" algn="l">
              <a:lnSpc>
                <a:spcPct val="100000"/>
              </a:lnSpc>
              <a:spcBef>
                <a:spcPts val="0"/>
              </a:spcBef>
              <a:spcAft>
                <a:spcPts val="0"/>
              </a:spcAft>
              <a:buSzPts val="1300"/>
              <a:buNone/>
              <a:defRPr/>
            </a:lvl3pPr>
            <a:lvl4pPr lvl="3" algn="l">
              <a:lnSpc>
                <a:spcPct val="100000"/>
              </a:lnSpc>
              <a:spcBef>
                <a:spcPts val="0"/>
              </a:spcBef>
              <a:spcAft>
                <a:spcPts val="0"/>
              </a:spcAft>
              <a:buSzPts val="1300"/>
              <a:buNone/>
              <a:defRPr/>
            </a:lvl4pPr>
            <a:lvl5pPr lvl="4" algn="l">
              <a:lnSpc>
                <a:spcPct val="100000"/>
              </a:lnSpc>
              <a:spcBef>
                <a:spcPts val="0"/>
              </a:spcBef>
              <a:spcAft>
                <a:spcPts val="0"/>
              </a:spcAft>
              <a:buSzPts val="1300"/>
              <a:buNone/>
              <a:defRPr/>
            </a:lvl5pPr>
            <a:lvl6pPr lvl="5" algn="l">
              <a:lnSpc>
                <a:spcPct val="100000"/>
              </a:lnSpc>
              <a:spcBef>
                <a:spcPts val="0"/>
              </a:spcBef>
              <a:spcAft>
                <a:spcPts val="0"/>
              </a:spcAft>
              <a:buSzPts val="1300"/>
              <a:buNone/>
              <a:defRPr/>
            </a:lvl6pPr>
            <a:lvl7pPr lvl="6" algn="l">
              <a:lnSpc>
                <a:spcPct val="100000"/>
              </a:lnSpc>
              <a:spcBef>
                <a:spcPts val="0"/>
              </a:spcBef>
              <a:spcAft>
                <a:spcPts val="0"/>
              </a:spcAft>
              <a:buSzPts val="1300"/>
              <a:buNone/>
              <a:defRPr/>
            </a:lvl7pPr>
            <a:lvl8pPr lvl="7" algn="l">
              <a:lnSpc>
                <a:spcPct val="100000"/>
              </a:lnSpc>
              <a:spcBef>
                <a:spcPts val="0"/>
              </a:spcBef>
              <a:spcAft>
                <a:spcPts val="0"/>
              </a:spcAft>
              <a:buSzPts val="1300"/>
              <a:buNone/>
              <a:defRPr/>
            </a:lvl8pPr>
            <a:lvl9pPr lvl="8" algn="l">
              <a:lnSpc>
                <a:spcPct val="100000"/>
              </a:lnSpc>
              <a:spcBef>
                <a:spcPts val="0"/>
              </a:spcBef>
              <a:spcAft>
                <a:spcPts val="0"/>
              </a:spcAft>
              <a:buSzPts val="1300"/>
              <a:buNone/>
              <a:defRPr/>
            </a:lvl9pPr>
          </a:lstStyle>
          <a:p>
            <a:endParaRPr/>
          </a:p>
        </p:txBody>
      </p:sp>
      <p:sp>
        <p:nvSpPr>
          <p:cNvPr id="197" name="Google Shape;197;p109"/>
          <p:cNvSpPr txBox="1">
            <a:spLocks noGrp="1"/>
          </p:cNvSpPr>
          <p:nvPr>
            <p:ph type="body" idx="1"/>
          </p:nvPr>
        </p:nvSpPr>
        <p:spPr>
          <a:xfrm>
            <a:off x="456989" y="1203312"/>
            <a:ext cx="8228700" cy="1422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300"/>
              <a:buNone/>
              <a:defRPr/>
            </a:lvl1pPr>
            <a:lvl2pPr marL="914400" lvl="1" indent="-228600" algn="l">
              <a:lnSpc>
                <a:spcPct val="100000"/>
              </a:lnSpc>
              <a:spcBef>
                <a:spcPts val="0"/>
              </a:spcBef>
              <a:spcAft>
                <a:spcPts val="0"/>
              </a:spcAft>
              <a:buSzPts val="1300"/>
              <a:buNone/>
              <a:defRPr/>
            </a:lvl2pPr>
            <a:lvl3pPr marL="1371600" lvl="2" indent="-228600" algn="l">
              <a:lnSpc>
                <a:spcPct val="100000"/>
              </a:lnSpc>
              <a:spcBef>
                <a:spcPts val="0"/>
              </a:spcBef>
              <a:spcAft>
                <a:spcPts val="0"/>
              </a:spcAft>
              <a:buSzPts val="1300"/>
              <a:buNone/>
              <a:defRPr/>
            </a:lvl3pPr>
            <a:lvl4pPr marL="1828800" lvl="3" indent="-228600" algn="l">
              <a:lnSpc>
                <a:spcPct val="100000"/>
              </a:lnSpc>
              <a:spcBef>
                <a:spcPts val="0"/>
              </a:spcBef>
              <a:spcAft>
                <a:spcPts val="0"/>
              </a:spcAft>
              <a:buSzPts val="1300"/>
              <a:buNone/>
              <a:defRPr/>
            </a:lvl4pPr>
            <a:lvl5pPr marL="2286000" lvl="4" indent="-228600" algn="l">
              <a:lnSpc>
                <a:spcPct val="100000"/>
              </a:lnSpc>
              <a:spcBef>
                <a:spcPts val="0"/>
              </a:spcBef>
              <a:spcAft>
                <a:spcPts val="0"/>
              </a:spcAft>
              <a:buSzPts val="1300"/>
              <a:buNone/>
              <a:defRPr/>
            </a:lvl5pPr>
            <a:lvl6pPr marL="2743200" lvl="5" indent="-228600" algn="l">
              <a:lnSpc>
                <a:spcPct val="100000"/>
              </a:lnSpc>
              <a:spcBef>
                <a:spcPts val="0"/>
              </a:spcBef>
              <a:spcAft>
                <a:spcPts val="0"/>
              </a:spcAft>
              <a:buSzPts val="1300"/>
              <a:buNone/>
              <a:defRPr/>
            </a:lvl6pPr>
            <a:lvl7pPr marL="3200400" lvl="6" indent="-228600" algn="l">
              <a:lnSpc>
                <a:spcPct val="100000"/>
              </a:lnSpc>
              <a:spcBef>
                <a:spcPts val="0"/>
              </a:spcBef>
              <a:spcAft>
                <a:spcPts val="0"/>
              </a:spcAft>
              <a:buSzPts val="1300"/>
              <a:buNone/>
              <a:defRPr/>
            </a:lvl7pPr>
            <a:lvl8pPr marL="3657600" lvl="7" indent="-228600" algn="l">
              <a:lnSpc>
                <a:spcPct val="100000"/>
              </a:lnSpc>
              <a:spcBef>
                <a:spcPts val="0"/>
              </a:spcBef>
              <a:spcAft>
                <a:spcPts val="0"/>
              </a:spcAft>
              <a:buSzPts val="1300"/>
              <a:buNone/>
              <a:defRPr/>
            </a:lvl8pPr>
            <a:lvl9pPr marL="4114800" lvl="8" indent="-228600" algn="l">
              <a:lnSpc>
                <a:spcPct val="100000"/>
              </a:lnSpc>
              <a:spcBef>
                <a:spcPts val="0"/>
              </a:spcBef>
              <a:spcAft>
                <a:spcPts val="0"/>
              </a:spcAft>
              <a:buSzPts val="1300"/>
              <a:buNone/>
              <a:defRPr/>
            </a:lvl9pPr>
          </a:lstStyle>
          <a:p>
            <a:endParaRPr/>
          </a:p>
        </p:txBody>
      </p:sp>
      <p:sp>
        <p:nvSpPr>
          <p:cNvPr id="198" name="Google Shape;198;p109"/>
          <p:cNvSpPr txBox="1">
            <a:spLocks noGrp="1"/>
          </p:cNvSpPr>
          <p:nvPr>
            <p:ph type="body" idx="2"/>
          </p:nvPr>
        </p:nvSpPr>
        <p:spPr>
          <a:xfrm>
            <a:off x="456989" y="2761673"/>
            <a:ext cx="8228700" cy="1422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300"/>
              <a:buNone/>
              <a:defRPr/>
            </a:lvl1pPr>
            <a:lvl2pPr marL="914400" lvl="1" indent="-228600" algn="l">
              <a:lnSpc>
                <a:spcPct val="100000"/>
              </a:lnSpc>
              <a:spcBef>
                <a:spcPts val="0"/>
              </a:spcBef>
              <a:spcAft>
                <a:spcPts val="0"/>
              </a:spcAft>
              <a:buSzPts val="1300"/>
              <a:buNone/>
              <a:defRPr/>
            </a:lvl2pPr>
            <a:lvl3pPr marL="1371600" lvl="2" indent="-228600" algn="l">
              <a:lnSpc>
                <a:spcPct val="100000"/>
              </a:lnSpc>
              <a:spcBef>
                <a:spcPts val="0"/>
              </a:spcBef>
              <a:spcAft>
                <a:spcPts val="0"/>
              </a:spcAft>
              <a:buSzPts val="1300"/>
              <a:buNone/>
              <a:defRPr/>
            </a:lvl3pPr>
            <a:lvl4pPr marL="1828800" lvl="3" indent="-228600" algn="l">
              <a:lnSpc>
                <a:spcPct val="100000"/>
              </a:lnSpc>
              <a:spcBef>
                <a:spcPts val="0"/>
              </a:spcBef>
              <a:spcAft>
                <a:spcPts val="0"/>
              </a:spcAft>
              <a:buSzPts val="1300"/>
              <a:buNone/>
              <a:defRPr/>
            </a:lvl4pPr>
            <a:lvl5pPr marL="2286000" lvl="4" indent="-228600" algn="l">
              <a:lnSpc>
                <a:spcPct val="100000"/>
              </a:lnSpc>
              <a:spcBef>
                <a:spcPts val="0"/>
              </a:spcBef>
              <a:spcAft>
                <a:spcPts val="0"/>
              </a:spcAft>
              <a:buSzPts val="1300"/>
              <a:buNone/>
              <a:defRPr/>
            </a:lvl5pPr>
            <a:lvl6pPr marL="2743200" lvl="5" indent="-228600" algn="l">
              <a:lnSpc>
                <a:spcPct val="100000"/>
              </a:lnSpc>
              <a:spcBef>
                <a:spcPts val="0"/>
              </a:spcBef>
              <a:spcAft>
                <a:spcPts val="0"/>
              </a:spcAft>
              <a:buSzPts val="1300"/>
              <a:buNone/>
              <a:defRPr/>
            </a:lvl6pPr>
            <a:lvl7pPr marL="3200400" lvl="6" indent="-228600" algn="l">
              <a:lnSpc>
                <a:spcPct val="100000"/>
              </a:lnSpc>
              <a:spcBef>
                <a:spcPts val="0"/>
              </a:spcBef>
              <a:spcAft>
                <a:spcPts val="0"/>
              </a:spcAft>
              <a:buSzPts val="1300"/>
              <a:buNone/>
              <a:defRPr/>
            </a:lvl7pPr>
            <a:lvl8pPr marL="3657600" lvl="7" indent="-228600" algn="l">
              <a:lnSpc>
                <a:spcPct val="100000"/>
              </a:lnSpc>
              <a:spcBef>
                <a:spcPts val="0"/>
              </a:spcBef>
              <a:spcAft>
                <a:spcPts val="0"/>
              </a:spcAft>
              <a:buSzPts val="1300"/>
              <a:buNone/>
              <a:defRPr/>
            </a:lvl8pPr>
            <a:lvl9pPr marL="4114800" lvl="8" indent="-228600" algn="l">
              <a:lnSpc>
                <a:spcPct val="100000"/>
              </a:lnSpc>
              <a:spcBef>
                <a:spcPts val="0"/>
              </a:spcBef>
              <a:spcAft>
                <a:spcPts val="0"/>
              </a:spcAft>
              <a:buSzPts val="1300"/>
              <a:buNone/>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199"/>
        <p:cNvGrpSpPr/>
        <p:nvPr/>
      </p:nvGrpSpPr>
      <p:grpSpPr>
        <a:xfrm>
          <a:off x="0" y="0"/>
          <a:ext cx="0" cy="0"/>
          <a:chOff x="0" y="0"/>
          <a:chExt cx="0" cy="0"/>
        </a:xfrm>
      </p:grpSpPr>
      <p:sp>
        <p:nvSpPr>
          <p:cNvPr id="200" name="Google Shape;200;p110"/>
          <p:cNvSpPr txBox="1">
            <a:spLocks noGrp="1"/>
          </p:cNvSpPr>
          <p:nvPr>
            <p:ph type="title"/>
          </p:nvPr>
        </p:nvSpPr>
        <p:spPr>
          <a:xfrm>
            <a:off x="456989" y="204472"/>
            <a:ext cx="8228700" cy="8589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300"/>
              <a:buNone/>
              <a:defRPr/>
            </a:lvl1pPr>
            <a:lvl2pPr lvl="1" algn="l">
              <a:lnSpc>
                <a:spcPct val="100000"/>
              </a:lnSpc>
              <a:spcBef>
                <a:spcPts val="0"/>
              </a:spcBef>
              <a:spcAft>
                <a:spcPts val="0"/>
              </a:spcAft>
              <a:buSzPts val="1300"/>
              <a:buNone/>
              <a:defRPr/>
            </a:lvl2pPr>
            <a:lvl3pPr lvl="2" algn="l">
              <a:lnSpc>
                <a:spcPct val="100000"/>
              </a:lnSpc>
              <a:spcBef>
                <a:spcPts val="0"/>
              </a:spcBef>
              <a:spcAft>
                <a:spcPts val="0"/>
              </a:spcAft>
              <a:buSzPts val="1300"/>
              <a:buNone/>
              <a:defRPr/>
            </a:lvl3pPr>
            <a:lvl4pPr lvl="3" algn="l">
              <a:lnSpc>
                <a:spcPct val="100000"/>
              </a:lnSpc>
              <a:spcBef>
                <a:spcPts val="0"/>
              </a:spcBef>
              <a:spcAft>
                <a:spcPts val="0"/>
              </a:spcAft>
              <a:buSzPts val="1300"/>
              <a:buNone/>
              <a:defRPr/>
            </a:lvl4pPr>
            <a:lvl5pPr lvl="4" algn="l">
              <a:lnSpc>
                <a:spcPct val="100000"/>
              </a:lnSpc>
              <a:spcBef>
                <a:spcPts val="0"/>
              </a:spcBef>
              <a:spcAft>
                <a:spcPts val="0"/>
              </a:spcAft>
              <a:buSzPts val="1300"/>
              <a:buNone/>
              <a:defRPr/>
            </a:lvl5pPr>
            <a:lvl6pPr lvl="5" algn="l">
              <a:lnSpc>
                <a:spcPct val="100000"/>
              </a:lnSpc>
              <a:spcBef>
                <a:spcPts val="0"/>
              </a:spcBef>
              <a:spcAft>
                <a:spcPts val="0"/>
              </a:spcAft>
              <a:buSzPts val="1300"/>
              <a:buNone/>
              <a:defRPr/>
            </a:lvl6pPr>
            <a:lvl7pPr lvl="6" algn="l">
              <a:lnSpc>
                <a:spcPct val="100000"/>
              </a:lnSpc>
              <a:spcBef>
                <a:spcPts val="0"/>
              </a:spcBef>
              <a:spcAft>
                <a:spcPts val="0"/>
              </a:spcAft>
              <a:buSzPts val="1300"/>
              <a:buNone/>
              <a:defRPr/>
            </a:lvl7pPr>
            <a:lvl8pPr lvl="7" algn="l">
              <a:lnSpc>
                <a:spcPct val="100000"/>
              </a:lnSpc>
              <a:spcBef>
                <a:spcPts val="0"/>
              </a:spcBef>
              <a:spcAft>
                <a:spcPts val="0"/>
              </a:spcAft>
              <a:buSzPts val="1300"/>
              <a:buNone/>
              <a:defRPr/>
            </a:lvl8pPr>
            <a:lvl9pPr lvl="8" algn="l">
              <a:lnSpc>
                <a:spcPct val="100000"/>
              </a:lnSpc>
              <a:spcBef>
                <a:spcPts val="0"/>
              </a:spcBef>
              <a:spcAft>
                <a:spcPts val="0"/>
              </a:spcAft>
              <a:buSzPts val="1300"/>
              <a:buNone/>
              <a:defRPr/>
            </a:lvl9pPr>
          </a:lstStyle>
          <a:p>
            <a:endParaRPr/>
          </a:p>
        </p:txBody>
      </p:sp>
      <p:sp>
        <p:nvSpPr>
          <p:cNvPr id="201" name="Google Shape;201;p110"/>
          <p:cNvSpPr txBox="1">
            <a:spLocks noGrp="1"/>
          </p:cNvSpPr>
          <p:nvPr>
            <p:ph type="body" idx="1"/>
          </p:nvPr>
        </p:nvSpPr>
        <p:spPr>
          <a:xfrm>
            <a:off x="456989" y="1203312"/>
            <a:ext cx="4015800" cy="1422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300"/>
              <a:buNone/>
              <a:defRPr/>
            </a:lvl1pPr>
            <a:lvl2pPr marL="914400" lvl="1" indent="-228600" algn="l">
              <a:lnSpc>
                <a:spcPct val="100000"/>
              </a:lnSpc>
              <a:spcBef>
                <a:spcPts val="0"/>
              </a:spcBef>
              <a:spcAft>
                <a:spcPts val="0"/>
              </a:spcAft>
              <a:buSzPts val="1300"/>
              <a:buNone/>
              <a:defRPr/>
            </a:lvl2pPr>
            <a:lvl3pPr marL="1371600" lvl="2" indent="-228600" algn="l">
              <a:lnSpc>
                <a:spcPct val="100000"/>
              </a:lnSpc>
              <a:spcBef>
                <a:spcPts val="0"/>
              </a:spcBef>
              <a:spcAft>
                <a:spcPts val="0"/>
              </a:spcAft>
              <a:buSzPts val="1300"/>
              <a:buNone/>
              <a:defRPr/>
            </a:lvl3pPr>
            <a:lvl4pPr marL="1828800" lvl="3" indent="-228600" algn="l">
              <a:lnSpc>
                <a:spcPct val="100000"/>
              </a:lnSpc>
              <a:spcBef>
                <a:spcPts val="0"/>
              </a:spcBef>
              <a:spcAft>
                <a:spcPts val="0"/>
              </a:spcAft>
              <a:buSzPts val="1300"/>
              <a:buNone/>
              <a:defRPr/>
            </a:lvl4pPr>
            <a:lvl5pPr marL="2286000" lvl="4" indent="-228600" algn="l">
              <a:lnSpc>
                <a:spcPct val="100000"/>
              </a:lnSpc>
              <a:spcBef>
                <a:spcPts val="0"/>
              </a:spcBef>
              <a:spcAft>
                <a:spcPts val="0"/>
              </a:spcAft>
              <a:buSzPts val="1300"/>
              <a:buNone/>
              <a:defRPr/>
            </a:lvl5pPr>
            <a:lvl6pPr marL="2743200" lvl="5" indent="-228600" algn="l">
              <a:lnSpc>
                <a:spcPct val="100000"/>
              </a:lnSpc>
              <a:spcBef>
                <a:spcPts val="0"/>
              </a:spcBef>
              <a:spcAft>
                <a:spcPts val="0"/>
              </a:spcAft>
              <a:buSzPts val="1300"/>
              <a:buNone/>
              <a:defRPr/>
            </a:lvl6pPr>
            <a:lvl7pPr marL="3200400" lvl="6" indent="-228600" algn="l">
              <a:lnSpc>
                <a:spcPct val="100000"/>
              </a:lnSpc>
              <a:spcBef>
                <a:spcPts val="0"/>
              </a:spcBef>
              <a:spcAft>
                <a:spcPts val="0"/>
              </a:spcAft>
              <a:buSzPts val="1300"/>
              <a:buNone/>
              <a:defRPr/>
            </a:lvl7pPr>
            <a:lvl8pPr marL="3657600" lvl="7" indent="-228600" algn="l">
              <a:lnSpc>
                <a:spcPct val="100000"/>
              </a:lnSpc>
              <a:spcBef>
                <a:spcPts val="0"/>
              </a:spcBef>
              <a:spcAft>
                <a:spcPts val="0"/>
              </a:spcAft>
              <a:buSzPts val="1300"/>
              <a:buNone/>
              <a:defRPr/>
            </a:lvl8pPr>
            <a:lvl9pPr marL="4114800" lvl="8" indent="-228600" algn="l">
              <a:lnSpc>
                <a:spcPct val="100000"/>
              </a:lnSpc>
              <a:spcBef>
                <a:spcPts val="0"/>
              </a:spcBef>
              <a:spcAft>
                <a:spcPts val="0"/>
              </a:spcAft>
              <a:buSzPts val="1300"/>
              <a:buNone/>
              <a:defRPr/>
            </a:lvl9pPr>
          </a:lstStyle>
          <a:p>
            <a:endParaRPr/>
          </a:p>
        </p:txBody>
      </p:sp>
      <p:sp>
        <p:nvSpPr>
          <p:cNvPr id="202" name="Google Shape;202;p110"/>
          <p:cNvSpPr txBox="1">
            <a:spLocks noGrp="1"/>
          </p:cNvSpPr>
          <p:nvPr>
            <p:ph type="body" idx="2"/>
          </p:nvPr>
        </p:nvSpPr>
        <p:spPr>
          <a:xfrm>
            <a:off x="4673766" y="1203312"/>
            <a:ext cx="4015800" cy="1422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300"/>
              <a:buNone/>
              <a:defRPr/>
            </a:lvl1pPr>
            <a:lvl2pPr marL="914400" lvl="1" indent="-228600" algn="l">
              <a:lnSpc>
                <a:spcPct val="100000"/>
              </a:lnSpc>
              <a:spcBef>
                <a:spcPts val="0"/>
              </a:spcBef>
              <a:spcAft>
                <a:spcPts val="0"/>
              </a:spcAft>
              <a:buSzPts val="1300"/>
              <a:buNone/>
              <a:defRPr/>
            </a:lvl2pPr>
            <a:lvl3pPr marL="1371600" lvl="2" indent="-228600" algn="l">
              <a:lnSpc>
                <a:spcPct val="100000"/>
              </a:lnSpc>
              <a:spcBef>
                <a:spcPts val="0"/>
              </a:spcBef>
              <a:spcAft>
                <a:spcPts val="0"/>
              </a:spcAft>
              <a:buSzPts val="1300"/>
              <a:buNone/>
              <a:defRPr/>
            </a:lvl3pPr>
            <a:lvl4pPr marL="1828800" lvl="3" indent="-228600" algn="l">
              <a:lnSpc>
                <a:spcPct val="100000"/>
              </a:lnSpc>
              <a:spcBef>
                <a:spcPts val="0"/>
              </a:spcBef>
              <a:spcAft>
                <a:spcPts val="0"/>
              </a:spcAft>
              <a:buSzPts val="1300"/>
              <a:buNone/>
              <a:defRPr/>
            </a:lvl4pPr>
            <a:lvl5pPr marL="2286000" lvl="4" indent="-228600" algn="l">
              <a:lnSpc>
                <a:spcPct val="100000"/>
              </a:lnSpc>
              <a:spcBef>
                <a:spcPts val="0"/>
              </a:spcBef>
              <a:spcAft>
                <a:spcPts val="0"/>
              </a:spcAft>
              <a:buSzPts val="1300"/>
              <a:buNone/>
              <a:defRPr/>
            </a:lvl5pPr>
            <a:lvl6pPr marL="2743200" lvl="5" indent="-228600" algn="l">
              <a:lnSpc>
                <a:spcPct val="100000"/>
              </a:lnSpc>
              <a:spcBef>
                <a:spcPts val="0"/>
              </a:spcBef>
              <a:spcAft>
                <a:spcPts val="0"/>
              </a:spcAft>
              <a:buSzPts val="1300"/>
              <a:buNone/>
              <a:defRPr/>
            </a:lvl6pPr>
            <a:lvl7pPr marL="3200400" lvl="6" indent="-228600" algn="l">
              <a:lnSpc>
                <a:spcPct val="100000"/>
              </a:lnSpc>
              <a:spcBef>
                <a:spcPts val="0"/>
              </a:spcBef>
              <a:spcAft>
                <a:spcPts val="0"/>
              </a:spcAft>
              <a:buSzPts val="1300"/>
              <a:buNone/>
              <a:defRPr/>
            </a:lvl7pPr>
            <a:lvl8pPr marL="3657600" lvl="7" indent="-228600" algn="l">
              <a:lnSpc>
                <a:spcPct val="100000"/>
              </a:lnSpc>
              <a:spcBef>
                <a:spcPts val="0"/>
              </a:spcBef>
              <a:spcAft>
                <a:spcPts val="0"/>
              </a:spcAft>
              <a:buSzPts val="1300"/>
              <a:buNone/>
              <a:defRPr/>
            </a:lvl8pPr>
            <a:lvl9pPr marL="4114800" lvl="8" indent="-228600" algn="l">
              <a:lnSpc>
                <a:spcPct val="100000"/>
              </a:lnSpc>
              <a:spcBef>
                <a:spcPts val="0"/>
              </a:spcBef>
              <a:spcAft>
                <a:spcPts val="0"/>
              </a:spcAft>
              <a:buSzPts val="1300"/>
              <a:buNone/>
              <a:defRPr/>
            </a:lvl9pPr>
          </a:lstStyle>
          <a:p>
            <a:endParaRPr/>
          </a:p>
        </p:txBody>
      </p:sp>
      <p:sp>
        <p:nvSpPr>
          <p:cNvPr id="203" name="Google Shape;203;p110"/>
          <p:cNvSpPr txBox="1">
            <a:spLocks noGrp="1"/>
          </p:cNvSpPr>
          <p:nvPr>
            <p:ph type="body" idx="3"/>
          </p:nvPr>
        </p:nvSpPr>
        <p:spPr>
          <a:xfrm>
            <a:off x="456989" y="2761673"/>
            <a:ext cx="4015800" cy="1422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300"/>
              <a:buNone/>
              <a:defRPr/>
            </a:lvl1pPr>
            <a:lvl2pPr marL="914400" lvl="1" indent="-228600" algn="l">
              <a:lnSpc>
                <a:spcPct val="100000"/>
              </a:lnSpc>
              <a:spcBef>
                <a:spcPts val="0"/>
              </a:spcBef>
              <a:spcAft>
                <a:spcPts val="0"/>
              </a:spcAft>
              <a:buSzPts val="1300"/>
              <a:buNone/>
              <a:defRPr/>
            </a:lvl2pPr>
            <a:lvl3pPr marL="1371600" lvl="2" indent="-228600" algn="l">
              <a:lnSpc>
                <a:spcPct val="100000"/>
              </a:lnSpc>
              <a:spcBef>
                <a:spcPts val="0"/>
              </a:spcBef>
              <a:spcAft>
                <a:spcPts val="0"/>
              </a:spcAft>
              <a:buSzPts val="1300"/>
              <a:buNone/>
              <a:defRPr/>
            </a:lvl3pPr>
            <a:lvl4pPr marL="1828800" lvl="3" indent="-228600" algn="l">
              <a:lnSpc>
                <a:spcPct val="100000"/>
              </a:lnSpc>
              <a:spcBef>
                <a:spcPts val="0"/>
              </a:spcBef>
              <a:spcAft>
                <a:spcPts val="0"/>
              </a:spcAft>
              <a:buSzPts val="1300"/>
              <a:buNone/>
              <a:defRPr/>
            </a:lvl4pPr>
            <a:lvl5pPr marL="2286000" lvl="4" indent="-228600" algn="l">
              <a:lnSpc>
                <a:spcPct val="100000"/>
              </a:lnSpc>
              <a:spcBef>
                <a:spcPts val="0"/>
              </a:spcBef>
              <a:spcAft>
                <a:spcPts val="0"/>
              </a:spcAft>
              <a:buSzPts val="1300"/>
              <a:buNone/>
              <a:defRPr/>
            </a:lvl5pPr>
            <a:lvl6pPr marL="2743200" lvl="5" indent="-228600" algn="l">
              <a:lnSpc>
                <a:spcPct val="100000"/>
              </a:lnSpc>
              <a:spcBef>
                <a:spcPts val="0"/>
              </a:spcBef>
              <a:spcAft>
                <a:spcPts val="0"/>
              </a:spcAft>
              <a:buSzPts val="1300"/>
              <a:buNone/>
              <a:defRPr/>
            </a:lvl6pPr>
            <a:lvl7pPr marL="3200400" lvl="6" indent="-228600" algn="l">
              <a:lnSpc>
                <a:spcPct val="100000"/>
              </a:lnSpc>
              <a:spcBef>
                <a:spcPts val="0"/>
              </a:spcBef>
              <a:spcAft>
                <a:spcPts val="0"/>
              </a:spcAft>
              <a:buSzPts val="1300"/>
              <a:buNone/>
              <a:defRPr/>
            </a:lvl7pPr>
            <a:lvl8pPr marL="3657600" lvl="7" indent="-228600" algn="l">
              <a:lnSpc>
                <a:spcPct val="100000"/>
              </a:lnSpc>
              <a:spcBef>
                <a:spcPts val="0"/>
              </a:spcBef>
              <a:spcAft>
                <a:spcPts val="0"/>
              </a:spcAft>
              <a:buSzPts val="1300"/>
              <a:buNone/>
              <a:defRPr/>
            </a:lvl8pPr>
            <a:lvl9pPr marL="4114800" lvl="8" indent="-228600" algn="l">
              <a:lnSpc>
                <a:spcPct val="100000"/>
              </a:lnSpc>
              <a:spcBef>
                <a:spcPts val="0"/>
              </a:spcBef>
              <a:spcAft>
                <a:spcPts val="0"/>
              </a:spcAft>
              <a:buSzPts val="1300"/>
              <a:buNone/>
              <a:defRPr/>
            </a:lvl9pPr>
          </a:lstStyle>
          <a:p>
            <a:endParaRPr/>
          </a:p>
        </p:txBody>
      </p:sp>
      <p:sp>
        <p:nvSpPr>
          <p:cNvPr id="204" name="Google Shape;204;p110"/>
          <p:cNvSpPr txBox="1">
            <a:spLocks noGrp="1"/>
          </p:cNvSpPr>
          <p:nvPr>
            <p:ph type="body" idx="4"/>
          </p:nvPr>
        </p:nvSpPr>
        <p:spPr>
          <a:xfrm>
            <a:off x="4673766" y="2761673"/>
            <a:ext cx="4015800" cy="1422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300"/>
              <a:buNone/>
              <a:defRPr/>
            </a:lvl1pPr>
            <a:lvl2pPr marL="914400" lvl="1" indent="-228600" algn="l">
              <a:lnSpc>
                <a:spcPct val="100000"/>
              </a:lnSpc>
              <a:spcBef>
                <a:spcPts val="0"/>
              </a:spcBef>
              <a:spcAft>
                <a:spcPts val="0"/>
              </a:spcAft>
              <a:buSzPts val="1300"/>
              <a:buNone/>
              <a:defRPr/>
            </a:lvl2pPr>
            <a:lvl3pPr marL="1371600" lvl="2" indent="-228600" algn="l">
              <a:lnSpc>
                <a:spcPct val="100000"/>
              </a:lnSpc>
              <a:spcBef>
                <a:spcPts val="0"/>
              </a:spcBef>
              <a:spcAft>
                <a:spcPts val="0"/>
              </a:spcAft>
              <a:buSzPts val="1300"/>
              <a:buNone/>
              <a:defRPr/>
            </a:lvl3pPr>
            <a:lvl4pPr marL="1828800" lvl="3" indent="-228600" algn="l">
              <a:lnSpc>
                <a:spcPct val="100000"/>
              </a:lnSpc>
              <a:spcBef>
                <a:spcPts val="0"/>
              </a:spcBef>
              <a:spcAft>
                <a:spcPts val="0"/>
              </a:spcAft>
              <a:buSzPts val="1300"/>
              <a:buNone/>
              <a:defRPr/>
            </a:lvl4pPr>
            <a:lvl5pPr marL="2286000" lvl="4" indent="-228600" algn="l">
              <a:lnSpc>
                <a:spcPct val="100000"/>
              </a:lnSpc>
              <a:spcBef>
                <a:spcPts val="0"/>
              </a:spcBef>
              <a:spcAft>
                <a:spcPts val="0"/>
              </a:spcAft>
              <a:buSzPts val="1300"/>
              <a:buNone/>
              <a:defRPr/>
            </a:lvl5pPr>
            <a:lvl6pPr marL="2743200" lvl="5" indent="-228600" algn="l">
              <a:lnSpc>
                <a:spcPct val="100000"/>
              </a:lnSpc>
              <a:spcBef>
                <a:spcPts val="0"/>
              </a:spcBef>
              <a:spcAft>
                <a:spcPts val="0"/>
              </a:spcAft>
              <a:buSzPts val="1300"/>
              <a:buNone/>
              <a:defRPr/>
            </a:lvl6pPr>
            <a:lvl7pPr marL="3200400" lvl="6" indent="-228600" algn="l">
              <a:lnSpc>
                <a:spcPct val="100000"/>
              </a:lnSpc>
              <a:spcBef>
                <a:spcPts val="0"/>
              </a:spcBef>
              <a:spcAft>
                <a:spcPts val="0"/>
              </a:spcAft>
              <a:buSzPts val="1300"/>
              <a:buNone/>
              <a:defRPr/>
            </a:lvl7pPr>
            <a:lvl8pPr marL="3657600" lvl="7" indent="-228600" algn="l">
              <a:lnSpc>
                <a:spcPct val="100000"/>
              </a:lnSpc>
              <a:spcBef>
                <a:spcPts val="0"/>
              </a:spcBef>
              <a:spcAft>
                <a:spcPts val="0"/>
              </a:spcAft>
              <a:buSzPts val="1300"/>
              <a:buNone/>
              <a:defRPr/>
            </a:lvl8pPr>
            <a:lvl9pPr marL="4114800" lvl="8" indent="-228600" algn="l">
              <a:lnSpc>
                <a:spcPct val="100000"/>
              </a:lnSpc>
              <a:spcBef>
                <a:spcPts val="0"/>
              </a:spcBef>
              <a:spcAft>
                <a:spcPts val="0"/>
              </a:spcAft>
              <a:buSzPts val="1300"/>
              <a:buNone/>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205"/>
        <p:cNvGrpSpPr/>
        <p:nvPr/>
      </p:nvGrpSpPr>
      <p:grpSpPr>
        <a:xfrm>
          <a:off x="0" y="0"/>
          <a:ext cx="0" cy="0"/>
          <a:chOff x="0" y="0"/>
          <a:chExt cx="0" cy="0"/>
        </a:xfrm>
      </p:grpSpPr>
      <p:sp>
        <p:nvSpPr>
          <p:cNvPr id="206" name="Google Shape;206;p111"/>
          <p:cNvSpPr txBox="1">
            <a:spLocks noGrp="1"/>
          </p:cNvSpPr>
          <p:nvPr>
            <p:ph type="title"/>
          </p:nvPr>
        </p:nvSpPr>
        <p:spPr>
          <a:xfrm>
            <a:off x="456989" y="204472"/>
            <a:ext cx="8228700" cy="8589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300"/>
              <a:buNone/>
              <a:defRPr/>
            </a:lvl1pPr>
            <a:lvl2pPr lvl="1" algn="l">
              <a:lnSpc>
                <a:spcPct val="100000"/>
              </a:lnSpc>
              <a:spcBef>
                <a:spcPts val="0"/>
              </a:spcBef>
              <a:spcAft>
                <a:spcPts val="0"/>
              </a:spcAft>
              <a:buSzPts val="1300"/>
              <a:buNone/>
              <a:defRPr/>
            </a:lvl2pPr>
            <a:lvl3pPr lvl="2" algn="l">
              <a:lnSpc>
                <a:spcPct val="100000"/>
              </a:lnSpc>
              <a:spcBef>
                <a:spcPts val="0"/>
              </a:spcBef>
              <a:spcAft>
                <a:spcPts val="0"/>
              </a:spcAft>
              <a:buSzPts val="1300"/>
              <a:buNone/>
              <a:defRPr/>
            </a:lvl3pPr>
            <a:lvl4pPr lvl="3" algn="l">
              <a:lnSpc>
                <a:spcPct val="100000"/>
              </a:lnSpc>
              <a:spcBef>
                <a:spcPts val="0"/>
              </a:spcBef>
              <a:spcAft>
                <a:spcPts val="0"/>
              </a:spcAft>
              <a:buSzPts val="1300"/>
              <a:buNone/>
              <a:defRPr/>
            </a:lvl4pPr>
            <a:lvl5pPr lvl="4" algn="l">
              <a:lnSpc>
                <a:spcPct val="100000"/>
              </a:lnSpc>
              <a:spcBef>
                <a:spcPts val="0"/>
              </a:spcBef>
              <a:spcAft>
                <a:spcPts val="0"/>
              </a:spcAft>
              <a:buSzPts val="1300"/>
              <a:buNone/>
              <a:defRPr/>
            </a:lvl5pPr>
            <a:lvl6pPr lvl="5" algn="l">
              <a:lnSpc>
                <a:spcPct val="100000"/>
              </a:lnSpc>
              <a:spcBef>
                <a:spcPts val="0"/>
              </a:spcBef>
              <a:spcAft>
                <a:spcPts val="0"/>
              </a:spcAft>
              <a:buSzPts val="1300"/>
              <a:buNone/>
              <a:defRPr/>
            </a:lvl6pPr>
            <a:lvl7pPr lvl="6" algn="l">
              <a:lnSpc>
                <a:spcPct val="100000"/>
              </a:lnSpc>
              <a:spcBef>
                <a:spcPts val="0"/>
              </a:spcBef>
              <a:spcAft>
                <a:spcPts val="0"/>
              </a:spcAft>
              <a:buSzPts val="1300"/>
              <a:buNone/>
              <a:defRPr/>
            </a:lvl7pPr>
            <a:lvl8pPr lvl="7" algn="l">
              <a:lnSpc>
                <a:spcPct val="100000"/>
              </a:lnSpc>
              <a:spcBef>
                <a:spcPts val="0"/>
              </a:spcBef>
              <a:spcAft>
                <a:spcPts val="0"/>
              </a:spcAft>
              <a:buSzPts val="1300"/>
              <a:buNone/>
              <a:defRPr/>
            </a:lvl8pPr>
            <a:lvl9pPr lvl="8" algn="l">
              <a:lnSpc>
                <a:spcPct val="100000"/>
              </a:lnSpc>
              <a:spcBef>
                <a:spcPts val="0"/>
              </a:spcBef>
              <a:spcAft>
                <a:spcPts val="0"/>
              </a:spcAft>
              <a:buSzPts val="1300"/>
              <a:buNone/>
              <a:defRPr/>
            </a:lvl9pPr>
          </a:lstStyle>
          <a:p>
            <a:endParaRPr/>
          </a:p>
        </p:txBody>
      </p:sp>
      <p:sp>
        <p:nvSpPr>
          <p:cNvPr id="207" name="Google Shape;207;p111"/>
          <p:cNvSpPr txBox="1">
            <a:spLocks noGrp="1"/>
          </p:cNvSpPr>
          <p:nvPr>
            <p:ph type="body" idx="1"/>
          </p:nvPr>
        </p:nvSpPr>
        <p:spPr>
          <a:xfrm>
            <a:off x="456989" y="1203312"/>
            <a:ext cx="2649300" cy="1422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300"/>
              <a:buNone/>
              <a:defRPr/>
            </a:lvl1pPr>
            <a:lvl2pPr marL="914400" lvl="1" indent="-228600" algn="l">
              <a:lnSpc>
                <a:spcPct val="100000"/>
              </a:lnSpc>
              <a:spcBef>
                <a:spcPts val="0"/>
              </a:spcBef>
              <a:spcAft>
                <a:spcPts val="0"/>
              </a:spcAft>
              <a:buSzPts val="1300"/>
              <a:buNone/>
              <a:defRPr/>
            </a:lvl2pPr>
            <a:lvl3pPr marL="1371600" lvl="2" indent="-228600" algn="l">
              <a:lnSpc>
                <a:spcPct val="100000"/>
              </a:lnSpc>
              <a:spcBef>
                <a:spcPts val="0"/>
              </a:spcBef>
              <a:spcAft>
                <a:spcPts val="0"/>
              </a:spcAft>
              <a:buSzPts val="1300"/>
              <a:buNone/>
              <a:defRPr/>
            </a:lvl3pPr>
            <a:lvl4pPr marL="1828800" lvl="3" indent="-228600" algn="l">
              <a:lnSpc>
                <a:spcPct val="100000"/>
              </a:lnSpc>
              <a:spcBef>
                <a:spcPts val="0"/>
              </a:spcBef>
              <a:spcAft>
                <a:spcPts val="0"/>
              </a:spcAft>
              <a:buSzPts val="1300"/>
              <a:buNone/>
              <a:defRPr/>
            </a:lvl4pPr>
            <a:lvl5pPr marL="2286000" lvl="4" indent="-228600" algn="l">
              <a:lnSpc>
                <a:spcPct val="100000"/>
              </a:lnSpc>
              <a:spcBef>
                <a:spcPts val="0"/>
              </a:spcBef>
              <a:spcAft>
                <a:spcPts val="0"/>
              </a:spcAft>
              <a:buSzPts val="1300"/>
              <a:buNone/>
              <a:defRPr/>
            </a:lvl5pPr>
            <a:lvl6pPr marL="2743200" lvl="5" indent="-228600" algn="l">
              <a:lnSpc>
                <a:spcPct val="100000"/>
              </a:lnSpc>
              <a:spcBef>
                <a:spcPts val="0"/>
              </a:spcBef>
              <a:spcAft>
                <a:spcPts val="0"/>
              </a:spcAft>
              <a:buSzPts val="1300"/>
              <a:buNone/>
              <a:defRPr/>
            </a:lvl6pPr>
            <a:lvl7pPr marL="3200400" lvl="6" indent="-228600" algn="l">
              <a:lnSpc>
                <a:spcPct val="100000"/>
              </a:lnSpc>
              <a:spcBef>
                <a:spcPts val="0"/>
              </a:spcBef>
              <a:spcAft>
                <a:spcPts val="0"/>
              </a:spcAft>
              <a:buSzPts val="1300"/>
              <a:buNone/>
              <a:defRPr/>
            </a:lvl7pPr>
            <a:lvl8pPr marL="3657600" lvl="7" indent="-228600" algn="l">
              <a:lnSpc>
                <a:spcPct val="100000"/>
              </a:lnSpc>
              <a:spcBef>
                <a:spcPts val="0"/>
              </a:spcBef>
              <a:spcAft>
                <a:spcPts val="0"/>
              </a:spcAft>
              <a:buSzPts val="1300"/>
              <a:buNone/>
              <a:defRPr/>
            </a:lvl8pPr>
            <a:lvl9pPr marL="4114800" lvl="8" indent="-228600" algn="l">
              <a:lnSpc>
                <a:spcPct val="100000"/>
              </a:lnSpc>
              <a:spcBef>
                <a:spcPts val="0"/>
              </a:spcBef>
              <a:spcAft>
                <a:spcPts val="0"/>
              </a:spcAft>
              <a:buSzPts val="1300"/>
              <a:buNone/>
              <a:defRPr/>
            </a:lvl9pPr>
          </a:lstStyle>
          <a:p>
            <a:endParaRPr/>
          </a:p>
        </p:txBody>
      </p:sp>
      <p:sp>
        <p:nvSpPr>
          <p:cNvPr id="208" name="Google Shape;208;p111"/>
          <p:cNvSpPr txBox="1">
            <a:spLocks noGrp="1"/>
          </p:cNvSpPr>
          <p:nvPr>
            <p:ph type="body" idx="2"/>
          </p:nvPr>
        </p:nvSpPr>
        <p:spPr>
          <a:xfrm>
            <a:off x="3239428" y="1203312"/>
            <a:ext cx="2649300" cy="1422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300"/>
              <a:buNone/>
              <a:defRPr/>
            </a:lvl1pPr>
            <a:lvl2pPr marL="914400" lvl="1" indent="-228600" algn="l">
              <a:lnSpc>
                <a:spcPct val="100000"/>
              </a:lnSpc>
              <a:spcBef>
                <a:spcPts val="0"/>
              </a:spcBef>
              <a:spcAft>
                <a:spcPts val="0"/>
              </a:spcAft>
              <a:buSzPts val="1300"/>
              <a:buNone/>
              <a:defRPr/>
            </a:lvl2pPr>
            <a:lvl3pPr marL="1371600" lvl="2" indent="-228600" algn="l">
              <a:lnSpc>
                <a:spcPct val="100000"/>
              </a:lnSpc>
              <a:spcBef>
                <a:spcPts val="0"/>
              </a:spcBef>
              <a:spcAft>
                <a:spcPts val="0"/>
              </a:spcAft>
              <a:buSzPts val="1300"/>
              <a:buNone/>
              <a:defRPr/>
            </a:lvl3pPr>
            <a:lvl4pPr marL="1828800" lvl="3" indent="-228600" algn="l">
              <a:lnSpc>
                <a:spcPct val="100000"/>
              </a:lnSpc>
              <a:spcBef>
                <a:spcPts val="0"/>
              </a:spcBef>
              <a:spcAft>
                <a:spcPts val="0"/>
              </a:spcAft>
              <a:buSzPts val="1300"/>
              <a:buNone/>
              <a:defRPr/>
            </a:lvl4pPr>
            <a:lvl5pPr marL="2286000" lvl="4" indent="-228600" algn="l">
              <a:lnSpc>
                <a:spcPct val="100000"/>
              </a:lnSpc>
              <a:spcBef>
                <a:spcPts val="0"/>
              </a:spcBef>
              <a:spcAft>
                <a:spcPts val="0"/>
              </a:spcAft>
              <a:buSzPts val="1300"/>
              <a:buNone/>
              <a:defRPr/>
            </a:lvl5pPr>
            <a:lvl6pPr marL="2743200" lvl="5" indent="-228600" algn="l">
              <a:lnSpc>
                <a:spcPct val="100000"/>
              </a:lnSpc>
              <a:spcBef>
                <a:spcPts val="0"/>
              </a:spcBef>
              <a:spcAft>
                <a:spcPts val="0"/>
              </a:spcAft>
              <a:buSzPts val="1300"/>
              <a:buNone/>
              <a:defRPr/>
            </a:lvl6pPr>
            <a:lvl7pPr marL="3200400" lvl="6" indent="-228600" algn="l">
              <a:lnSpc>
                <a:spcPct val="100000"/>
              </a:lnSpc>
              <a:spcBef>
                <a:spcPts val="0"/>
              </a:spcBef>
              <a:spcAft>
                <a:spcPts val="0"/>
              </a:spcAft>
              <a:buSzPts val="1300"/>
              <a:buNone/>
              <a:defRPr/>
            </a:lvl7pPr>
            <a:lvl8pPr marL="3657600" lvl="7" indent="-228600" algn="l">
              <a:lnSpc>
                <a:spcPct val="100000"/>
              </a:lnSpc>
              <a:spcBef>
                <a:spcPts val="0"/>
              </a:spcBef>
              <a:spcAft>
                <a:spcPts val="0"/>
              </a:spcAft>
              <a:buSzPts val="1300"/>
              <a:buNone/>
              <a:defRPr/>
            </a:lvl8pPr>
            <a:lvl9pPr marL="4114800" lvl="8" indent="-228600" algn="l">
              <a:lnSpc>
                <a:spcPct val="100000"/>
              </a:lnSpc>
              <a:spcBef>
                <a:spcPts val="0"/>
              </a:spcBef>
              <a:spcAft>
                <a:spcPts val="0"/>
              </a:spcAft>
              <a:buSzPts val="1300"/>
              <a:buNone/>
              <a:defRPr/>
            </a:lvl9pPr>
          </a:lstStyle>
          <a:p>
            <a:endParaRPr/>
          </a:p>
        </p:txBody>
      </p:sp>
      <p:sp>
        <p:nvSpPr>
          <p:cNvPr id="209" name="Google Shape;209;p111"/>
          <p:cNvSpPr txBox="1">
            <a:spLocks noGrp="1"/>
          </p:cNvSpPr>
          <p:nvPr>
            <p:ph type="body" idx="3"/>
          </p:nvPr>
        </p:nvSpPr>
        <p:spPr>
          <a:xfrm>
            <a:off x="6021541" y="1203312"/>
            <a:ext cx="2649300" cy="1422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300"/>
              <a:buNone/>
              <a:defRPr/>
            </a:lvl1pPr>
            <a:lvl2pPr marL="914400" lvl="1" indent="-228600" algn="l">
              <a:lnSpc>
                <a:spcPct val="100000"/>
              </a:lnSpc>
              <a:spcBef>
                <a:spcPts val="0"/>
              </a:spcBef>
              <a:spcAft>
                <a:spcPts val="0"/>
              </a:spcAft>
              <a:buSzPts val="1300"/>
              <a:buNone/>
              <a:defRPr/>
            </a:lvl2pPr>
            <a:lvl3pPr marL="1371600" lvl="2" indent="-228600" algn="l">
              <a:lnSpc>
                <a:spcPct val="100000"/>
              </a:lnSpc>
              <a:spcBef>
                <a:spcPts val="0"/>
              </a:spcBef>
              <a:spcAft>
                <a:spcPts val="0"/>
              </a:spcAft>
              <a:buSzPts val="1300"/>
              <a:buNone/>
              <a:defRPr/>
            </a:lvl3pPr>
            <a:lvl4pPr marL="1828800" lvl="3" indent="-228600" algn="l">
              <a:lnSpc>
                <a:spcPct val="100000"/>
              </a:lnSpc>
              <a:spcBef>
                <a:spcPts val="0"/>
              </a:spcBef>
              <a:spcAft>
                <a:spcPts val="0"/>
              </a:spcAft>
              <a:buSzPts val="1300"/>
              <a:buNone/>
              <a:defRPr/>
            </a:lvl4pPr>
            <a:lvl5pPr marL="2286000" lvl="4" indent="-228600" algn="l">
              <a:lnSpc>
                <a:spcPct val="100000"/>
              </a:lnSpc>
              <a:spcBef>
                <a:spcPts val="0"/>
              </a:spcBef>
              <a:spcAft>
                <a:spcPts val="0"/>
              </a:spcAft>
              <a:buSzPts val="1300"/>
              <a:buNone/>
              <a:defRPr/>
            </a:lvl5pPr>
            <a:lvl6pPr marL="2743200" lvl="5" indent="-228600" algn="l">
              <a:lnSpc>
                <a:spcPct val="100000"/>
              </a:lnSpc>
              <a:spcBef>
                <a:spcPts val="0"/>
              </a:spcBef>
              <a:spcAft>
                <a:spcPts val="0"/>
              </a:spcAft>
              <a:buSzPts val="1300"/>
              <a:buNone/>
              <a:defRPr/>
            </a:lvl6pPr>
            <a:lvl7pPr marL="3200400" lvl="6" indent="-228600" algn="l">
              <a:lnSpc>
                <a:spcPct val="100000"/>
              </a:lnSpc>
              <a:spcBef>
                <a:spcPts val="0"/>
              </a:spcBef>
              <a:spcAft>
                <a:spcPts val="0"/>
              </a:spcAft>
              <a:buSzPts val="1300"/>
              <a:buNone/>
              <a:defRPr/>
            </a:lvl7pPr>
            <a:lvl8pPr marL="3657600" lvl="7" indent="-228600" algn="l">
              <a:lnSpc>
                <a:spcPct val="100000"/>
              </a:lnSpc>
              <a:spcBef>
                <a:spcPts val="0"/>
              </a:spcBef>
              <a:spcAft>
                <a:spcPts val="0"/>
              </a:spcAft>
              <a:buSzPts val="1300"/>
              <a:buNone/>
              <a:defRPr/>
            </a:lvl8pPr>
            <a:lvl9pPr marL="4114800" lvl="8" indent="-228600" algn="l">
              <a:lnSpc>
                <a:spcPct val="100000"/>
              </a:lnSpc>
              <a:spcBef>
                <a:spcPts val="0"/>
              </a:spcBef>
              <a:spcAft>
                <a:spcPts val="0"/>
              </a:spcAft>
              <a:buSzPts val="1300"/>
              <a:buNone/>
              <a:defRPr/>
            </a:lvl9pPr>
          </a:lstStyle>
          <a:p>
            <a:endParaRPr/>
          </a:p>
        </p:txBody>
      </p:sp>
      <p:sp>
        <p:nvSpPr>
          <p:cNvPr id="210" name="Google Shape;210;p111"/>
          <p:cNvSpPr txBox="1">
            <a:spLocks noGrp="1"/>
          </p:cNvSpPr>
          <p:nvPr>
            <p:ph type="body" idx="4"/>
          </p:nvPr>
        </p:nvSpPr>
        <p:spPr>
          <a:xfrm>
            <a:off x="456989" y="2761673"/>
            <a:ext cx="2649300" cy="1422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300"/>
              <a:buNone/>
              <a:defRPr/>
            </a:lvl1pPr>
            <a:lvl2pPr marL="914400" lvl="1" indent="-228600" algn="l">
              <a:lnSpc>
                <a:spcPct val="100000"/>
              </a:lnSpc>
              <a:spcBef>
                <a:spcPts val="0"/>
              </a:spcBef>
              <a:spcAft>
                <a:spcPts val="0"/>
              </a:spcAft>
              <a:buSzPts val="1300"/>
              <a:buNone/>
              <a:defRPr/>
            </a:lvl2pPr>
            <a:lvl3pPr marL="1371600" lvl="2" indent="-228600" algn="l">
              <a:lnSpc>
                <a:spcPct val="100000"/>
              </a:lnSpc>
              <a:spcBef>
                <a:spcPts val="0"/>
              </a:spcBef>
              <a:spcAft>
                <a:spcPts val="0"/>
              </a:spcAft>
              <a:buSzPts val="1300"/>
              <a:buNone/>
              <a:defRPr/>
            </a:lvl3pPr>
            <a:lvl4pPr marL="1828800" lvl="3" indent="-228600" algn="l">
              <a:lnSpc>
                <a:spcPct val="100000"/>
              </a:lnSpc>
              <a:spcBef>
                <a:spcPts val="0"/>
              </a:spcBef>
              <a:spcAft>
                <a:spcPts val="0"/>
              </a:spcAft>
              <a:buSzPts val="1300"/>
              <a:buNone/>
              <a:defRPr/>
            </a:lvl4pPr>
            <a:lvl5pPr marL="2286000" lvl="4" indent="-228600" algn="l">
              <a:lnSpc>
                <a:spcPct val="100000"/>
              </a:lnSpc>
              <a:spcBef>
                <a:spcPts val="0"/>
              </a:spcBef>
              <a:spcAft>
                <a:spcPts val="0"/>
              </a:spcAft>
              <a:buSzPts val="1300"/>
              <a:buNone/>
              <a:defRPr/>
            </a:lvl5pPr>
            <a:lvl6pPr marL="2743200" lvl="5" indent="-228600" algn="l">
              <a:lnSpc>
                <a:spcPct val="100000"/>
              </a:lnSpc>
              <a:spcBef>
                <a:spcPts val="0"/>
              </a:spcBef>
              <a:spcAft>
                <a:spcPts val="0"/>
              </a:spcAft>
              <a:buSzPts val="1300"/>
              <a:buNone/>
              <a:defRPr/>
            </a:lvl6pPr>
            <a:lvl7pPr marL="3200400" lvl="6" indent="-228600" algn="l">
              <a:lnSpc>
                <a:spcPct val="100000"/>
              </a:lnSpc>
              <a:spcBef>
                <a:spcPts val="0"/>
              </a:spcBef>
              <a:spcAft>
                <a:spcPts val="0"/>
              </a:spcAft>
              <a:buSzPts val="1300"/>
              <a:buNone/>
              <a:defRPr/>
            </a:lvl7pPr>
            <a:lvl8pPr marL="3657600" lvl="7" indent="-228600" algn="l">
              <a:lnSpc>
                <a:spcPct val="100000"/>
              </a:lnSpc>
              <a:spcBef>
                <a:spcPts val="0"/>
              </a:spcBef>
              <a:spcAft>
                <a:spcPts val="0"/>
              </a:spcAft>
              <a:buSzPts val="1300"/>
              <a:buNone/>
              <a:defRPr/>
            </a:lvl8pPr>
            <a:lvl9pPr marL="4114800" lvl="8" indent="-228600" algn="l">
              <a:lnSpc>
                <a:spcPct val="100000"/>
              </a:lnSpc>
              <a:spcBef>
                <a:spcPts val="0"/>
              </a:spcBef>
              <a:spcAft>
                <a:spcPts val="0"/>
              </a:spcAft>
              <a:buSzPts val="1300"/>
              <a:buNone/>
              <a:defRPr/>
            </a:lvl9pPr>
          </a:lstStyle>
          <a:p>
            <a:endParaRPr/>
          </a:p>
        </p:txBody>
      </p:sp>
      <p:sp>
        <p:nvSpPr>
          <p:cNvPr id="211" name="Google Shape;211;p111"/>
          <p:cNvSpPr txBox="1">
            <a:spLocks noGrp="1"/>
          </p:cNvSpPr>
          <p:nvPr>
            <p:ph type="body" idx="5"/>
          </p:nvPr>
        </p:nvSpPr>
        <p:spPr>
          <a:xfrm>
            <a:off x="3239428" y="2761673"/>
            <a:ext cx="2649300" cy="1422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300"/>
              <a:buNone/>
              <a:defRPr/>
            </a:lvl1pPr>
            <a:lvl2pPr marL="914400" lvl="1" indent="-228600" algn="l">
              <a:lnSpc>
                <a:spcPct val="100000"/>
              </a:lnSpc>
              <a:spcBef>
                <a:spcPts val="0"/>
              </a:spcBef>
              <a:spcAft>
                <a:spcPts val="0"/>
              </a:spcAft>
              <a:buSzPts val="1300"/>
              <a:buNone/>
              <a:defRPr/>
            </a:lvl2pPr>
            <a:lvl3pPr marL="1371600" lvl="2" indent="-228600" algn="l">
              <a:lnSpc>
                <a:spcPct val="100000"/>
              </a:lnSpc>
              <a:spcBef>
                <a:spcPts val="0"/>
              </a:spcBef>
              <a:spcAft>
                <a:spcPts val="0"/>
              </a:spcAft>
              <a:buSzPts val="1300"/>
              <a:buNone/>
              <a:defRPr/>
            </a:lvl3pPr>
            <a:lvl4pPr marL="1828800" lvl="3" indent="-228600" algn="l">
              <a:lnSpc>
                <a:spcPct val="100000"/>
              </a:lnSpc>
              <a:spcBef>
                <a:spcPts val="0"/>
              </a:spcBef>
              <a:spcAft>
                <a:spcPts val="0"/>
              </a:spcAft>
              <a:buSzPts val="1300"/>
              <a:buNone/>
              <a:defRPr/>
            </a:lvl4pPr>
            <a:lvl5pPr marL="2286000" lvl="4" indent="-228600" algn="l">
              <a:lnSpc>
                <a:spcPct val="100000"/>
              </a:lnSpc>
              <a:spcBef>
                <a:spcPts val="0"/>
              </a:spcBef>
              <a:spcAft>
                <a:spcPts val="0"/>
              </a:spcAft>
              <a:buSzPts val="1300"/>
              <a:buNone/>
              <a:defRPr/>
            </a:lvl5pPr>
            <a:lvl6pPr marL="2743200" lvl="5" indent="-228600" algn="l">
              <a:lnSpc>
                <a:spcPct val="100000"/>
              </a:lnSpc>
              <a:spcBef>
                <a:spcPts val="0"/>
              </a:spcBef>
              <a:spcAft>
                <a:spcPts val="0"/>
              </a:spcAft>
              <a:buSzPts val="1300"/>
              <a:buNone/>
              <a:defRPr/>
            </a:lvl6pPr>
            <a:lvl7pPr marL="3200400" lvl="6" indent="-228600" algn="l">
              <a:lnSpc>
                <a:spcPct val="100000"/>
              </a:lnSpc>
              <a:spcBef>
                <a:spcPts val="0"/>
              </a:spcBef>
              <a:spcAft>
                <a:spcPts val="0"/>
              </a:spcAft>
              <a:buSzPts val="1300"/>
              <a:buNone/>
              <a:defRPr/>
            </a:lvl7pPr>
            <a:lvl8pPr marL="3657600" lvl="7" indent="-228600" algn="l">
              <a:lnSpc>
                <a:spcPct val="100000"/>
              </a:lnSpc>
              <a:spcBef>
                <a:spcPts val="0"/>
              </a:spcBef>
              <a:spcAft>
                <a:spcPts val="0"/>
              </a:spcAft>
              <a:buSzPts val="1300"/>
              <a:buNone/>
              <a:defRPr/>
            </a:lvl8pPr>
            <a:lvl9pPr marL="4114800" lvl="8" indent="-228600" algn="l">
              <a:lnSpc>
                <a:spcPct val="100000"/>
              </a:lnSpc>
              <a:spcBef>
                <a:spcPts val="0"/>
              </a:spcBef>
              <a:spcAft>
                <a:spcPts val="0"/>
              </a:spcAft>
              <a:buSzPts val="1300"/>
              <a:buNone/>
              <a:defRPr/>
            </a:lvl9pPr>
          </a:lstStyle>
          <a:p>
            <a:endParaRPr/>
          </a:p>
        </p:txBody>
      </p:sp>
      <p:sp>
        <p:nvSpPr>
          <p:cNvPr id="212" name="Google Shape;212;p111"/>
          <p:cNvSpPr txBox="1">
            <a:spLocks noGrp="1"/>
          </p:cNvSpPr>
          <p:nvPr>
            <p:ph type="body" idx="6"/>
          </p:nvPr>
        </p:nvSpPr>
        <p:spPr>
          <a:xfrm>
            <a:off x="6021541" y="2761673"/>
            <a:ext cx="2649300" cy="1422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300"/>
              <a:buNone/>
              <a:defRPr/>
            </a:lvl1pPr>
            <a:lvl2pPr marL="914400" lvl="1" indent="-228600" algn="l">
              <a:lnSpc>
                <a:spcPct val="100000"/>
              </a:lnSpc>
              <a:spcBef>
                <a:spcPts val="0"/>
              </a:spcBef>
              <a:spcAft>
                <a:spcPts val="0"/>
              </a:spcAft>
              <a:buSzPts val="1300"/>
              <a:buNone/>
              <a:defRPr/>
            </a:lvl2pPr>
            <a:lvl3pPr marL="1371600" lvl="2" indent="-228600" algn="l">
              <a:lnSpc>
                <a:spcPct val="100000"/>
              </a:lnSpc>
              <a:spcBef>
                <a:spcPts val="0"/>
              </a:spcBef>
              <a:spcAft>
                <a:spcPts val="0"/>
              </a:spcAft>
              <a:buSzPts val="1300"/>
              <a:buNone/>
              <a:defRPr/>
            </a:lvl3pPr>
            <a:lvl4pPr marL="1828800" lvl="3" indent="-228600" algn="l">
              <a:lnSpc>
                <a:spcPct val="100000"/>
              </a:lnSpc>
              <a:spcBef>
                <a:spcPts val="0"/>
              </a:spcBef>
              <a:spcAft>
                <a:spcPts val="0"/>
              </a:spcAft>
              <a:buSzPts val="1300"/>
              <a:buNone/>
              <a:defRPr/>
            </a:lvl4pPr>
            <a:lvl5pPr marL="2286000" lvl="4" indent="-228600" algn="l">
              <a:lnSpc>
                <a:spcPct val="100000"/>
              </a:lnSpc>
              <a:spcBef>
                <a:spcPts val="0"/>
              </a:spcBef>
              <a:spcAft>
                <a:spcPts val="0"/>
              </a:spcAft>
              <a:buSzPts val="1300"/>
              <a:buNone/>
              <a:defRPr/>
            </a:lvl5pPr>
            <a:lvl6pPr marL="2743200" lvl="5" indent="-228600" algn="l">
              <a:lnSpc>
                <a:spcPct val="100000"/>
              </a:lnSpc>
              <a:spcBef>
                <a:spcPts val="0"/>
              </a:spcBef>
              <a:spcAft>
                <a:spcPts val="0"/>
              </a:spcAft>
              <a:buSzPts val="1300"/>
              <a:buNone/>
              <a:defRPr/>
            </a:lvl6pPr>
            <a:lvl7pPr marL="3200400" lvl="6" indent="-228600" algn="l">
              <a:lnSpc>
                <a:spcPct val="100000"/>
              </a:lnSpc>
              <a:spcBef>
                <a:spcPts val="0"/>
              </a:spcBef>
              <a:spcAft>
                <a:spcPts val="0"/>
              </a:spcAft>
              <a:buSzPts val="1300"/>
              <a:buNone/>
              <a:defRPr/>
            </a:lvl7pPr>
            <a:lvl8pPr marL="3657600" lvl="7" indent="-228600" algn="l">
              <a:lnSpc>
                <a:spcPct val="100000"/>
              </a:lnSpc>
              <a:spcBef>
                <a:spcPts val="0"/>
              </a:spcBef>
              <a:spcAft>
                <a:spcPts val="0"/>
              </a:spcAft>
              <a:buSzPts val="1300"/>
              <a:buNone/>
              <a:defRPr/>
            </a:lvl8pPr>
            <a:lvl9pPr marL="4114800" lvl="8" indent="-228600" algn="l">
              <a:lnSpc>
                <a:spcPct val="100000"/>
              </a:lnSpc>
              <a:spcBef>
                <a:spcPts val="0"/>
              </a:spcBef>
              <a:spcAft>
                <a:spcPts val="0"/>
              </a:spcAft>
              <a:buSzPts val="13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22"/>
        <p:cNvGrpSpPr/>
        <p:nvPr/>
      </p:nvGrpSpPr>
      <p:grpSpPr>
        <a:xfrm>
          <a:off x="0" y="0"/>
          <a:ext cx="0" cy="0"/>
          <a:chOff x="0" y="0"/>
          <a:chExt cx="0" cy="0"/>
        </a:xfrm>
      </p:grpSpPr>
      <p:sp>
        <p:nvSpPr>
          <p:cNvPr id="23" name="Google Shape;23;p73"/>
          <p:cNvSpPr txBox="1">
            <a:spLocks noGrp="1"/>
          </p:cNvSpPr>
          <p:nvPr>
            <p:ph type="title"/>
          </p:nvPr>
        </p:nvSpPr>
        <p:spPr>
          <a:xfrm>
            <a:off x="456989" y="204472"/>
            <a:ext cx="8228700" cy="8589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300"/>
              <a:buNone/>
              <a:defRPr/>
            </a:lvl1pPr>
            <a:lvl2pPr lvl="1" algn="l">
              <a:lnSpc>
                <a:spcPct val="100000"/>
              </a:lnSpc>
              <a:spcBef>
                <a:spcPts val="0"/>
              </a:spcBef>
              <a:spcAft>
                <a:spcPts val="0"/>
              </a:spcAft>
              <a:buSzPts val="1300"/>
              <a:buNone/>
              <a:defRPr/>
            </a:lvl2pPr>
            <a:lvl3pPr lvl="2" algn="l">
              <a:lnSpc>
                <a:spcPct val="100000"/>
              </a:lnSpc>
              <a:spcBef>
                <a:spcPts val="0"/>
              </a:spcBef>
              <a:spcAft>
                <a:spcPts val="0"/>
              </a:spcAft>
              <a:buSzPts val="1300"/>
              <a:buNone/>
              <a:defRPr/>
            </a:lvl3pPr>
            <a:lvl4pPr lvl="3" algn="l">
              <a:lnSpc>
                <a:spcPct val="100000"/>
              </a:lnSpc>
              <a:spcBef>
                <a:spcPts val="0"/>
              </a:spcBef>
              <a:spcAft>
                <a:spcPts val="0"/>
              </a:spcAft>
              <a:buSzPts val="1300"/>
              <a:buNone/>
              <a:defRPr/>
            </a:lvl4pPr>
            <a:lvl5pPr lvl="4" algn="l">
              <a:lnSpc>
                <a:spcPct val="100000"/>
              </a:lnSpc>
              <a:spcBef>
                <a:spcPts val="0"/>
              </a:spcBef>
              <a:spcAft>
                <a:spcPts val="0"/>
              </a:spcAft>
              <a:buSzPts val="1300"/>
              <a:buNone/>
              <a:defRPr/>
            </a:lvl5pPr>
            <a:lvl6pPr lvl="5" algn="l">
              <a:lnSpc>
                <a:spcPct val="100000"/>
              </a:lnSpc>
              <a:spcBef>
                <a:spcPts val="0"/>
              </a:spcBef>
              <a:spcAft>
                <a:spcPts val="0"/>
              </a:spcAft>
              <a:buSzPts val="1300"/>
              <a:buNone/>
              <a:defRPr/>
            </a:lvl6pPr>
            <a:lvl7pPr lvl="6" algn="l">
              <a:lnSpc>
                <a:spcPct val="100000"/>
              </a:lnSpc>
              <a:spcBef>
                <a:spcPts val="0"/>
              </a:spcBef>
              <a:spcAft>
                <a:spcPts val="0"/>
              </a:spcAft>
              <a:buSzPts val="1300"/>
              <a:buNone/>
              <a:defRPr/>
            </a:lvl7pPr>
            <a:lvl8pPr lvl="7" algn="l">
              <a:lnSpc>
                <a:spcPct val="100000"/>
              </a:lnSpc>
              <a:spcBef>
                <a:spcPts val="0"/>
              </a:spcBef>
              <a:spcAft>
                <a:spcPts val="0"/>
              </a:spcAft>
              <a:buSzPts val="1300"/>
              <a:buNone/>
              <a:defRPr/>
            </a:lvl8pPr>
            <a:lvl9pPr lvl="8" algn="l">
              <a:lnSpc>
                <a:spcPct val="100000"/>
              </a:lnSpc>
              <a:spcBef>
                <a:spcPts val="0"/>
              </a:spcBef>
              <a:spcAft>
                <a:spcPts val="0"/>
              </a:spcAft>
              <a:buSzPts val="1300"/>
              <a:buNone/>
              <a:defRPr/>
            </a:lvl9pPr>
          </a:lstStyle>
          <a:p>
            <a:endParaRPr/>
          </a:p>
        </p:txBody>
      </p:sp>
      <p:sp>
        <p:nvSpPr>
          <p:cNvPr id="24" name="Google Shape;24;p73"/>
          <p:cNvSpPr txBox="1">
            <a:spLocks noGrp="1"/>
          </p:cNvSpPr>
          <p:nvPr>
            <p:ph type="subTitle" idx="1"/>
          </p:nvPr>
        </p:nvSpPr>
        <p:spPr>
          <a:xfrm>
            <a:off x="456989" y="1203312"/>
            <a:ext cx="8228700" cy="29832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300"/>
              <a:buNone/>
              <a:defRPr/>
            </a:lvl1pPr>
            <a:lvl2pPr lvl="1" algn="l">
              <a:lnSpc>
                <a:spcPct val="100000"/>
              </a:lnSpc>
              <a:spcBef>
                <a:spcPts val="0"/>
              </a:spcBef>
              <a:spcAft>
                <a:spcPts val="0"/>
              </a:spcAft>
              <a:buSzPts val="1300"/>
              <a:buNone/>
              <a:defRPr/>
            </a:lvl2pPr>
            <a:lvl3pPr lvl="2" algn="l">
              <a:lnSpc>
                <a:spcPct val="100000"/>
              </a:lnSpc>
              <a:spcBef>
                <a:spcPts val="0"/>
              </a:spcBef>
              <a:spcAft>
                <a:spcPts val="0"/>
              </a:spcAft>
              <a:buSzPts val="1300"/>
              <a:buNone/>
              <a:defRPr/>
            </a:lvl3pPr>
            <a:lvl4pPr lvl="3" algn="l">
              <a:lnSpc>
                <a:spcPct val="100000"/>
              </a:lnSpc>
              <a:spcBef>
                <a:spcPts val="0"/>
              </a:spcBef>
              <a:spcAft>
                <a:spcPts val="0"/>
              </a:spcAft>
              <a:buSzPts val="1300"/>
              <a:buNone/>
              <a:defRPr/>
            </a:lvl4pPr>
            <a:lvl5pPr lvl="4" algn="l">
              <a:lnSpc>
                <a:spcPct val="100000"/>
              </a:lnSpc>
              <a:spcBef>
                <a:spcPts val="0"/>
              </a:spcBef>
              <a:spcAft>
                <a:spcPts val="0"/>
              </a:spcAft>
              <a:buSzPts val="1300"/>
              <a:buNone/>
              <a:defRPr/>
            </a:lvl5pPr>
            <a:lvl6pPr lvl="5" algn="l">
              <a:lnSpc>
                <a:spcPct val="100000"/>
              </a:lnSpc>
              <a:spcBef>
                <a:spcPts val="0"/>
              </a:spcBef>
              <a:spcAft>
                <a:spcPts val="0"/>
              </a:spcAft>
              <a:buSzPts val="1300"/>
              <a:buNone/>
              <a:defRPr/>
            </a:lvl6pPr>
            <a:lvl7pPr lvl="6" algn="l">
              <a:lnSpc>
                <a:spcPct val="100000"/>
              </a:lnSpc>
              <a:spcBef>
                <a:spcPts val="0"/>
              </a:spcBef>
              <a:spcAft>
                <a:spcPts val="0"/>
              </a:spcAft>
              <a:buSzPts val="1300"/>
              <a:buNone/>
              <a:defRPr/>
            </a:lvl7pPr>
            <a:lvl8pPr lvl="7" algn="l">
              <a:lnSpc>
                <a:spcPct val="100000"/>
              </a:lnSpc>
              <a:spcBef>
                <a:spcPts val="0"/>
              </a:spcBef>
              <a:spcAft>
                <a:spcPts val="0"/>
              </a:spcAft>
              <a:buSzPts val="1300"/>
              <a:buNone/>
              <a:defRPr/>
            </a:lvl8pPr>
            <a:lvl9pPr lvl="8" algn="l">
              <a:lnSpc>
                <a:spcPct val="100000"/>
              </a:lnSpc>
              <a:spcBef>
                <a:spcPts val="0"/>
              </a:spcBef>
              <a:spcAft>
                <a:spcPts val="0"/>
              </a:spcAft>
              <a:buSzPts val="13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ottom Bar">
  <p:cSld name="Bottom Bar">
    <p:spTree>
      <p:nvGrpSpPr>
        <p:cNvPr id="1" name="Shape 213"/>
        <p:cNvGrpSpPr/>
        <p:nvPr/>
      </p:nvGrpSpPr>
      <p:grpSpPr>
        <a:xfrm>
          <a:off x="0" y="0"/>
          <a:ext cx="0" cy="0"/>
          <a:chOff x="0" y="0"/>
          <a:chExt cx="0" cy="0"/>
        </a:xfrm>
      </p:grpSpPr>
      <p:pic>
        <p:nvPicPr>
          <p:cNvPr id="214" name="Google Shape;214;p112"/>
          <p:cNvPicPr preferRelativeResize="0"/>
          <p:nvPr/>
        </p:nvPicPr>
        <p:blipFill rotWithShape="1">
          <a:blip r:embed="rId2">
            <a:alphaModFix/>
          </a:blip>
          <a:srcRect/>
          <a:stretch/>
        </p:blipFill>
        <p:spPr>
          <a:xfrm>
            <a:off x="0" y="4404311"/>
            <a:ext cx="6858000" cy="562356"/>
          </a:xfrm>
          <a:prstGeom prst="rect">
            <a:avLst/>
          </a:prstGeom>
          <a:noFill/>
          <a:ln>
            <a:noFill/>
          </a:ln>
        </p:spPr>
      </p:pic>
      <p:sp>
        <p:nvSpPr>
          <p:cNvPr id="215" name="Google Shape;215;p112"/>
          <p:cNvSpPr txBox="1">
            <a:spLocks noGrp="1"/>
          </p:cNvSpPr>
          <p:nvPr>
            <p:ph type="sldNum" idx="12"/>
          </p:nvPr>
        </p:nvSpPr>
        <p:spPr>
          <a:xfrm>
            <a:off x="6952786" y="4123620"/>
            <a:ext cx="20574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
              <a:t>‹#›</a:t>
            </a:fld>
            <a:endParaRPr/>
          </a:p>
        </p:txBody>
      </p:sp>
      <p:sp>
        <p:nvSpPr>
          <p:cNvPr id="216" name="Google Shape;216;p112"/>
          <p:cNvSpPr txBox="1">
            <a:spLocks noGrp="1"/>
          </p:cNvSpPr>
          <p:nvPr>
            <p:ph type="title"/>
          </p:nvPr>
        </p:nvSpPr>
        <p:spPr>
          <a:xfrm>
            <a:off x="12790" y="577048"/>
            <a:ext cx="8997300" cy="4425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3600"/>
              <a:buFont typeface="Arial"/>
              <a:buNone/>
              <a:defRPr>
                <a:solidFill>
                  <a:schemeClr val="dk1"/>
                </a:solidFill>
              </a:defRPr>
            </a:lvl1pPr>
            <a:lvl2pPr lvl="1" algn="l">
              <a:lnSpc>
                <a:spcPct val="100000"/>
              </a:lnSpc>
              <a:spcBef>
                <a:spcPts val="0"/>
              </a:spcBef>
              <a:spcAft>
                <a:spcPts val="0"/>
              </a:spcAft>
              <a:buSzPts val="1300"/>
              <a:buNone/>
              <a:defRPr/>
            </a:lvl2pPr>
            <a:lvl3pPr lvl="2" algn="l">
              <a:lnSpc>
                <a:spcPct val="100000"/>
              </a:lnSpc>
              <a:spcBef>
                <a:spcPts val="0"/>
              </a:spcBef>
              <a:spcAft>
                <a:spcPts val="0"/>
              </a:spcAft>
              <a:buSzPts val="1300"/>
              <a:buNone/>
              <a:defRPr/>
            </a:lvl3pPr>
            <a:lvl4pPr lvl="3" algn="l">
              <a:lnSpc>
                <a:spcPct val="100000"/>
              </a:lnSpc>
              <a:spcBef>
                <a:spcPts val="0"/>
              </a:spcBef>
              <a:spcAft>
                <a:spcPts val="0"/>
              </a:spcAft>
              <a:buSzPts val="1300"/>
              <a:buNone/>
              <a:defRPr/>
            </a:lvl4pPr>
            <a:lvl5pPr lvl="4" algn="l">
              <a:lnSpc>
                <a:spcPct val="100000"/>
              </a:lnSpc>
              <a:spcBef>
                <a:spcPts val="0"/>
              </a:spcBef>
              <a:spcAft>
                <a:spcPts val="0"/>
              </a:spcAft>
              <a:buSzPts val="1300"/>
              <a:buNone/>
              <a:defRPr/>
            </a:lvl5pPr>
            <a:lvl6pPr lvl="5" algn="l">
              <a:lnSpc>
                <a:spcPct val="100000"/>
              </a:lnSpc>
              <a:spcBef>
                <a:spcPts val="0"/>
              </a:spcBef>
              <a:spcAft>
                <a:spcPts val="0"/>
              </a:spcAft>
              <a:buSzPts val="1300"/>
              <a:buNone/>
              <a:defRPr/>
            </a:lvl6pPr>
            <a:lvl7pPr lvl="6" algn="l">
              <a:lnSpc>
                <a:spcPct val="100000"/>
              </a:lnSpc>
              <a:spcBef>
                <a:spcPts val="0"/>
              </a:spcBef>
              <a:spcAft>
                <a:spcPts val="0"/>
              </a:spcAft>
              <a:buSzPts val="1300"/>
              <a:buNone/>
              <a:defRPr/>
            </a:lvl7pPr>
            <a:lvl8pPr lvl="7" algn="l">
              <a:lnSpc>
                <a:spcPct val="100000"/>
              </a:lnSpc>
              <a:spcBef>
                <a:spcPts val="0"/>
              </a:spcBef>
              <a:spcAft>
                <a:spcPts val="0"/>
              </a:spcAft>
              <a:buSzPts val="1300"/>
              <a:buNone/>
              <a:defRPr/>
            </a:lvl8pPr>
            <a:lvl9pPr lvl="8" algn="l">
              <a:lnSpc>
                <a:spcPct val="100000"/>
              </a:lnSpc>
              <a:spcBef>
                <a:spcPts val="0"/>
              </a:spcBef>
              <a:spcAft>
                <a:spcPts val="0"/>
              </a:spcAft>
              <a:buSzPts val="1300"/>
              <a:buNone/>
              <a:defRPr/>
            </a:lvl9pPr>
          </a:lstStyle>
          <a:p>
            <a:endParaRPr/>
          </a:p>
        </p:txBody>
      </p:sp>
      <p:sp>
        <p:nvSpPr>
          <p:cNvPr id="217" name="Google Shape;217;p112"/>
          <p:cNvSpPr txBox="1">
            <a:spLocks noGrp="1"/>
          </p:cNvSpPr>
          <p:nvPr>
            <p:ph type="body" idx="1"/>
          </p:nvPr>
        </p:nvSpPr>
        <p:spPr>
          <a:xfrm>
            <a:off x="194373" y="1674876"/>
            <a:ext cx="4377600" cy="27294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2B2B2B"/>
              </a:buClr>
              <a:buSzPts val="2100"/>
              <a:buNone/>
              <a:defRPr>
                <a:solidFill>
                  <a:srgbClr val="2B2B2B"/>
                </a:solidFill>
              </a:defRPr>
            </a:lvl1pPr>
            <a:lvl2pPr marL="914400" lvl="1" indent="-228600" algn="l">
              <a:lnSpc>
                <a:spcPct val="90000"/>
              </a:lnSpc>
              <a:spcBef>
                <a:spcPts val="375"/>
              </a:spcBef>
              <a:spcAft>
                <a:spcPts val="0"/>
              </a:spcAft>
              <a:buClr>
                <a:srgbClr val="2B2B2B"/>
              </a:buClr>
              <a:buSzPts val="1800"/>
              <a:buNone/>
              <a:defRPr>
                <a:solidFill>
                  <a:srgbClr val="2B2B2B"/>
                </a:solidFill>
              </a:defRPr>
            </a:lvl2pPr>
            <a:lvl3pPr marL="1371600" lvl="2" indent="-228600" algn="l">
              <a:lnSpc>
                <a:spcPct val="90000"/>
              </a:lnSpc>
              <a:spcBef>
                <a:spcPts val="375"/>
              </a:spcBef>
              <a:spcAft>
                <a:spcPts val="0"/>
              </a:spcAft>
              <a:buClr>
                <a:srgbClr val="2B2B2B"/>
              </a:buClr>
              <a:buSzPts val="1500"/>
              <a:buNone/>
              <a:defRPr>
                <a:solidFill>
                  <a:srgbClr val="2B2B2B"/>
                </a:solidFill>
              </a:defRPr>
            </a:lvl3pPr>
            <a:lvl4pPr marL="1828800" lvl="3" indent="-228600" algn="l">
              <a:lnSpc>
                <a:spcPct val="90000"/>
              </a:lnSpc>
              <a:spcBef>
                <a:spcPts val="375"/>
              </a:spcBef>
              <a:spcAft>
                <a:spcPts val="0"/>
              </a:spcAft>
              <a:buClr>
                <a:srgbClr val="2B2B2B"/>
              </a:buClr>
              <a:buSzPts val="1350"/>
              <a:buNone/>
              <a:defRPr>
                <a:solidFill>
                  <a:srgbClr val="2B2B2B"/>
                </a:solidFill>
              </a:defRPr>
            </a:lvl4pPr>
            <a:lvl5pPr marL="2286000" lvl="4" indent="-228600" algn="l">
              <a:lnSpc>
                <a:spcPct val="90000"/>
              </a:lnSpc>
              <a:spcBef>
                <a:spcPts val="375"/>
              </a:spcBef>
              <a:spcAft>
                <a:spcPts val="0"/>
              </a:spcAft>
              <a:buClr>
                <a:srgbClr val="2B2B2B"/>
              </a:buClr>
              <a:buSzPts val="1350"/>
              <a:buNone/>
              <a:defRPr>
                <a:solidFill>
                  <a:srgbClr val="2B2B2B"/>
                </a:solidFill>
              </a:defRPr>
            </a:lvl5pPr>
            <a:lvl6pPr marL="2743200" lvl="5" indent="-228600" algn="l">
              <a:lnSpc>
                <a:spcPct val="90000"/>
              </a:lnSpc>
              <a:spcBef>
                <a:spcPts val="375"/>
              </a:spcBef>
              <a:spcAft>
                <a:spcPts val="0"/>
              </a:spcAft>
              <a:buClr>
                <a:schemeClr val="dk1"/>
              </a:buClr>
              <a:buSzPts val="1800"/>
              <a:buNone/>
              <a:defRPr/>
            </a:lvl6pPr>
            <a:lvl7pPr marL="3200400" lvl="6" indent="-228600" algn="l">
              <a:lnSpc>
                <a:spcPct val="90000"/>
              </a:lnSpc>
              <a:spcBef>
                <a:spcPts val="375"/>
              </a:spcBef>
              <a:spcAft>
                <a:spcPts val="0"/>
              </a:spcAft>
              <a:buClr>
                <a:schemeClr val="dk1"/>
              </a:buClr>
              <a:buSzPts val="1800"/>
              <a:buNone/>
              <a:defRPr/>
            </a:lvl7pPr>
            <a:lvl8pPr marL="3657600" lvl="7" indent="-228600" algn="l">
              <a:lnSpc>
                <a:spcPct val="90000"/>
              </a:lnSpc>
              <a:spcBef>
                <a:spcPts val="375"/>
              </a:spcBef>
              <a:spcAft>
                <a:spcPts val="0"/>
              </a:spcAft>
              <a:buClr>
                <a:schemeClr val="dk1"/>
              </a:buClr>
              <a:buSzPts val="1800"/>
              <a:buNone/>
              <a:defRPr/>
            </a:lvl8pPr>
            <a:lvl9pPr marL="4114800" lvl="8" indent="-228600" algn="l">
              <a:lnSpc>
                <a:spcPct val="90000"/>
              </a:lnSpc>
              <a:spcBef>
                <a:spcPts val="375"/>
              </a:spcBef>
              <a:spcAft>
                <a:spcPts val="0"/>
              </a:spcAft>
              <a:buClr>
                <a:schemeClr val="dk1"/>
              </a:buClr>
              <a:buSzPts val="1800"/>
              <a:buNone/>
              <a:defRPr/>
            </a:lvl9pPr>
          </a:lstStyle>
          <a:p>
            <a:endParaRPr/>
          </a:p>
        </p:txBody>
      </p:sp>
      <p:sp>
        <p:nvSpPr>
          <p:cNvPr id="218" name="Google Shape;218;p112"/>
          <p:cNvSpPr txBox="1">
            <a:spLocks noGrp="1"/>
          </p:cNvSpPr>
          <p:nvPr>
            <p:ph type="body" idx="2"/>
          </p:nvPr>
        </p:nvSpPr>
        <p:spPr>
          <a:xfrm>
            <a:off x="12791" y="1019558"/>
            <a:ext cx="9010200" cy="467400"/>
          </a:xfrm>
          <a:prstGeom prst="rect">
            <a:avLst/>
          </a:prstGeom>
          <a:noFill/>
          <a:ln>
            <a:noFill/>
          </a:ln>
        </p:spPr>
        <p:txBody>
          <a:bodyPr spcFirstLastPara="1" wrap="square" lIns="457200" tIns="45700" rIns="45700" bIns="45700" anchor="t" anchorCtr="0">
            <a:noAutofit/>
          </a:bodyPr>
          <a:lstStyle>
            <a:lvl1pPr marL="457200" lvl="0" indent="-228600" algn="l">
              <a:lnSpc>
                <a:spcPct val="166666"/>
              </a:lnSpc>
              <a:spcBef>
                <a:spcPts val="750"/>
              </a:spcBef>
              <a:spcAft>
                <a:spcPts val="0"/>
              </a:spcAft>
              <a:buClr>
                <a:srgbClr val="1992C3"/>
              </a:buClr>
              <a:buSzPts val="2400"/>
              <a:buFont typeface="Arial"/>
              <a:buNone/>
              <a:defRPr sz="2400" b="1" i="0" u="none" strike="noStrike" cap="none">
                <a:solidFill>
                  <a:srgbClr val="1992C3"/>
                </a:solidFill>
                <a:latin typeface="Arial"/>
                <a:ea typeface="Arial"/>
                <a:cs typeface="Arial"/>
                <a:sym typeface="Arial"/>
              </a:defRPr>
            </a:lvl1pPr>
            <a:lvl2pPr marL="914400" lvl="1" indent="-228600" algn="l">
              <a:lnSpc>
                <a:spcPct val="90000"/>
              </a:lnSpc>
              <a:spcBef>
                <a:spcPts val="375"/>
              </a:spcBef>
              <a:spcAft>
                <a:spcPts val="0"/>
              </a:spcAft>
              <a:buClr>
                <a:schemeClr val="dk1"/>
              </a:buClr>
              <a:buSzPts val="1800"/>
              <a:buNone/>
              <a:defRPr/>
            </a:lvl2pPr>
            <a:lvl3pPr marL="1371600" lvl="2" indent="-228600" algn="l">
              <a:lnSpc>
                <a:spcPct val="90000"/>
              </a:lnSpc>
              <a:spcBef>
                <a:spcPts val="375"/>
              </a:spcBef>
              <a:spcAft>
                <a:spcPts val="0"/>
              </a:spcAft>
              <a:buClr>
                <a:schemeClr val="dk1"/>
              </a:buClr>
              <a:buSzPts val="1500"/>
              <a:buNone/>
              <a:defRPr/>
            </a:lvl3pPr>
            <a:lvl4pPr marL="1828800" lvl="3" indent="-228600" algn="l">
              <a:lnSpc>
                <a:spcPct val="90000"/>
              </a:lnSpc>
              <a:spcBef>
                <a:spcPts val="375"/>
              </a:spcBef>
              <a:spcAft>
                <a:spcPts val="0"/>
              </a:spcAft>
              <a:buClr>
                <a:schemeClr val="dk1"/>
              </a:buClr>
              <a:buSzPts val="1350"/>
              <a:buNone/>
              <a:defRPr/>
            </a:lvl4pPr>
            <a:lvl5pPr marL="2286000" lvl="4" indent="-228600" algn="l">
              <a:lnSpc>
                <a:spcPct val="90000"/>
              </a:lnSpc>
              <a:spcBef>
                <a:spcPts val="375"/>
              </a:spcBef>
              <a:spcAft>
                <a:spcPts val="0"/>
              </a:spcAft>
              <a:buClr>
                <a:schemeClr val="dk1"/>
              </a:buClr>
              <a:buSzPts val="1350"/>
              <a:buNone/>
              <a:defRPr/>
            </a:lvl5pPr>
            <a:lvl6pPr marL="2743200" lvl="5" indent="-228600" algn="l">
              <a:lnSpc>
                <a:spcPct val="90000"/>
              </a:lnSpc>
              <a:spcBef>
                <a:spcPts val="375"/>
              </a:spcBef>
              <a:spcAft>
                <a:spcPts val="0"/>
              </a:spcAft>
              <a:buClr>
                <a:schemeClr val="dk1"/>
              </a:buClr>
              <a:buSzPts val="1800"/>
              <a:buNone/>
              <a:defRPr/>
            </a:lvl6pPr>
            <a:lvl7pPr marL="3200400" lvl="6" indent="-228600" algn="l">
              <a:lnSpc>
                <a:spcPct val="90000"/>
              </a:lnSpc>
              <a:spcBef>
                <a:spcPts val="375"/>
              </a:spcBef>
              <a:spcAft>
                <a:spcPts val="0"/>
              </a:spcAft>
              <a:buClr>
                <a:schemeClr val="dk1"/>
              </a:buClr>
              <a:buSzPts val="1800"/>
              <a:buNone/>
              <a:defRPr/>
            </a:lvl7pPr>
            <a:lvl8pPr marL="3657600" lvl="7" indent="-228600" algn="l">
              <a:lnSpc>
                <a:spcPct val="90000"/>
              </a:lnSpc>
              <a:spcBef>
                <a:spcPts val="375"/>
              </a:spcBef>
              <a:spcAft>
                <a:spcPts val="0"/>
              </a:spcAft>
              <a:buClr>
                <a:schemeClr val="dk1"/>
              </a:buClr>
              <a:buSzPts val="1800"/>
              <a:buNone/>
              <a:defRPr/>
            </a:lvl8pPr>
            <a:lvl9pPr marL="4114800" lvl="8" indent="-228600" algn="l">
              <a:lnSpc>
                <a:spcPct val="90000"/>
              </a:lnSpc>
              <a:spcBef>
                <a:spcPts val="375"/>
              </a:spcBef>
              <a:spcAft>
                <a:spcPts val="0"/>
              </a:spcAft>
              <a:buClr>
                <a:schemeClr val="dk1"/>
              </a:buClr>
              <a:buSzPts val="1800"/>
              <a:buNone/>
              <a:defRPr/>
            </a:lvl9pPr>
          </a:lstStyle>
          <a:p>
            <a:endParaRPr/>
          </a:p>
        </p:txBody>
      </p:sp>
      <p:sp>
        <p:nvSpPr>
          <p:cNvPr id="219" name="Google Shape;219;p112"/>
          <p:cNvSpPr txBox="1">
            <a:spLocks noGrp="1"/>
          </p:cNvSpPr>
          <p:nvPr>
            <p:ph type="body" idx="3"/>
          </p:nvPr>
        </p:nvSpPr>
        <p:spPr>
          <a:xfrm>
            <a:off x="12791" y="312083"/>
            <a:ext cx="8997300" cy="264900"/>
          </a:xfrm>
          <a:prstGeom prst="rect">
            <a:avLst/>
          </a:prstGeom>
          <a:noFill/>
          <a:ln>
            <a:noFill/>
          </a:ln>
        </p:spPr>
        <p:txBody>
          <a:bodyPr spcFirstLastPara="1" wrap="square" lIns="365750" tIns="0" rIns="91425" bIns="0" anchor="t" anchorCtr="0">
            <a:noAutofit/>
          </a:bodyPr>
          <a:lstStyle>
            <a:lvl1pPr marL="457200" lvl="0" indent="-228600" algn="l">
              <a:lnSpc>
                <a:spcPct val="90000"/>
              </a:lnSpc>
              <a:spcBef>
                <a:spcPts val="750"/>
              </a:spcBef>
              <a:spcAft>
                <a:spcPts val="0"/>
              </a:spcAft>
              <a:buClr>
                <a:srgbClr val="8BD2F0"/>
              </a:buClr>
              <a:buSzPts val="1600"/>
              <a:buFont typeface="Arial"/>
              <a:buNone/>
              <a:defRPr sz="1600">
                <a:solidFill>
                  <a:srgbClr val="8BD2F0"/>
                </a:solidFill>
                <a:latin typeface="Arial"/>
                <a:ea typeface="Arial"/>
                <a:cs typeface="Arial"/>
                <a:sym typeface="Arial"/>
              </a:defRPr>
            </a:lvl1pPr>
            <a:lvl2pPr marL="914400" lvl="1" indent="-228600" algn="l">
              <a:lnSpc>
                <a:spcPct val="90000"/>
              </a:lnSpc>
              <a:spcBef>
                <a:spcPts val="375"/>
              </a:spcBef>
              <a:spcAft>
                <a:spcPts val="0"/>
              </a:spcAft>
              <a:buClr>
                <a:schemeClr val="dk1"/>
              </a:buClr>
              <a:buSzPts val="1800"/>
              <a:buFont typeface="Arial"/>
              <a:buNone/>
              <a:defRPr/>
            </a:lvl2pPr>
            <a:lvl3pPr marL="1371600" lvl="2" indent="-228600" algn="l">
              <a:lnSpc>
                <a:spcPct val="90000"/>
              </a:lnSpc>
              <a:spcBef>
                <a:spcPts val="375"/>
              </a:spcBef>
              <a:spcAft>
                <a:spcPts val="0"/>
              </a:spcAft>
              <a:buClr>
                <a:schemeClr val="dk1"/>
              </a:buClr>
              <a:buSzPts val="1500"/>
              <a:buFont typeface="Arial"/>
              <a:buNone/>
              <a:defRPr/>
            </a:lvl3pPr>
            <a:lvl4pPr marL="1828800" lvl="3" indent="-228600" algn="l">
              <a:lnSpc>
                <a:spcPct val="90000"/>
              </a:lnSpc>
              <a:spcBef>
                <a:spcPts val="375"/>
              </a:spcBef>
              <a:spcAft>
                <a:spcPts val="0"/>
              </a:spcAft>
              <a:buClr>
                <a:schemeClr val="dk1"/>
              </a:buClr>
              <a:buSzPts val="1350"/>
              <a:buFont typeface="Arial"/>
              <a:buNone/>
              <a:defRPr/>
            </a:lvl4pPr>
            <a:lvl5pPr marL="2286000" lvl="4" indent="-228600" algn="l">
              <a:lnSpc>
                <a:spcPct val="90000"/>
              </a:lnSpc>
              <a:spcBef>
                <a:spcPts val="375"/>
              </a:spcBef>
              <a:spcAft>
                <a:spcPts val="0"/>
              </a:spcAft>
              <a:buClr>
                <a:schemeClr val="dk1"/>
              </a:buClr>
              <a:buSzPts val="1350"/>
              <a:buFont typeface="Arial"/>
              <a:buNone/>
              <a:defRPr/>
            </a:lvl5pPr>
            <a:lvl6pPr marL="2743200" lvl="5" indent="-228600" algn="l">
              <a:lnSpc>
                <a:spcPct val="90000"/>
              </a:lnSpc>
              <a:spcBef>
                <a:spcPts val="375"/>
              </a:spcBef>
              <a:spcAft>
                <a:spcPts val="0"/>
              </a:spcAft>
              <a:buClr>
                <a:schemeClr val="dk1"/>
              </a:buClr>
              <a:buSzPts val="1800"/>
              <a:buNone/>
              <a:defRPr/>
            </a:lvl6pPr>
            <a:lvl7pPr marL="3200400" lvl="6" indent="-228600" algn="l">
              <a:lnSpc>
                <a:spcPct val="90000"/>
              </a:lnSpc>
              <a:spcBef>
                <a:spcPts val="375"/>
              </a:spcBef>
              <a:spcAft>
                <a:spcPts val="0"/>
              </a:spcAft>
              <a:buClr>
                <a:schemeClr val="dk1"/>
              </a:buClr>
              <a:buSzPts val="1800"/>
              <a:buNone/>
              <a:defRPr/>
            </a:lvl7pPr>
            <a:lvl8pPr marL="3657600" lvl="7" indent="-228600" algn="l">
              <a:lnSpc>
                <a:spcPct val="90000"/>
              </a:lnSpc>
              <a:spcBef>
                <a:spcPts val="375"/>
              </a:spcBef>
              <a:spcAft>
                <a:spcPts val="0"/>
              </a:spcAft>
              <a:buClr>
                <a:schemeClr val="dk1"/>
              </a:buClr>
              <a:buSzPts val="1800"/>
              <a:buNone/>
              <a:defRPr/>
            </a:lvl8pPr>
            <a:lvl9pPr marL="4114800" lvl="8" indent="-228600" algn="l">
              <a:lnSpc>
                <a:spcPct val="90000"/>
              </a:lnSpc>
              <a:spcBef>
                <a:spcPts val="375"/>
              </a:spcBef>
              <a:spcAft>
                <a:spcPts val="0"/>
              </a:spcAft>
              <a:buClr>
                <a:schemeClr val="dk1"/>
              </a:buClr>
              <a:buSzPts val="1800"/>
              <a:buNone/>
              <a:defRPr/>
            </a:lvl9pPr>
          </a:lstStyle>
          <a:p>
            <a:endParaRPr/>
          </a:p>
        </p:txBody>
      </p:sp>
      <p:sp>
        <p:nvSpPr>
          <p:cNvPr id="220" name="Google Shape;220;p112"/>
          <p:cNvSpPr txBox="1">
            <a:spLocks noGrp="1"/>
          </p:cNvSpPr>
          <p:nvPr>
            <p:ph type="body" idx="4"/>
          </p:nvPr>
        </p:nvSpPr>
        <p:spPr>
          <a:xfrm>
            <a:off x="4719920" y="1674876"/>
            <a:ext cx="4303200" cy="27294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2B2B2B"/>
              </a:buClr>
              <a:buSzPts val="2100"/>
              <a:buNone/>
              <a:defRPr>
                <a:solidFill>
                  <a:srgbClr val="2B2B2B"/>
                </a:solidFill>
              </a:defRPr>
            </a:lvl1pPr>
            <a:lvl2pPr marL="914400" lvl="1" indent="-228600" algn="l">
              <a:lnSpc>
                <a:spcPct val="90000"/>
              </a:lnSpc>
              <a:spcBef>
                <a:spcPts val="375"/>
              </a:spcBef>
              <a:spcAft>
                <a:spcPts val="0"/>
              </a:spcAft>
              <a:buClr>
                <a:srgbClr val="2B2B2B"/>
              </a:buClr>
              <a:buSzPts val="1800"/>
              <a:buNone/>
              <a:defRPr>
                <a:solidFill>
                  <a:srgbClr val="2B2B2B"/>
                </a:solidFill>
              </a:defRPr>
            </a:lvl2pPr>
            <a:lvl3pPr marL="1371600" lvl="2" indent="-228600" algn="l">
              <a:lnSpc>
                <a:spcPct val="90000"/>
              </a:lnSpc>
              <a:spcBef>
                <a:spcPts val="375"/>
              </a:spcBef>
              <a:spcAft>
                <a:spcPts val="0"/>
              </a:spcAft>
              <a:buClr>
                <a:srgbClr val="2B2B2B"/>
              </a:buClr>
              <a:buSzPts val="1500"/>
              <a:buNone/>
              <a:defRPr>
                <a:solidFill>
                  <a:srgbClr val="2B2B2B"/>
                </a:solidFill>
              </a:defRPr>
            </a:lvl3pPr>
            <a:lvl4pPr marL="1828800" lvl="3" indent="-228600" algn="l">
              <a:lnSpc>
                <a:spcPct val="90000"/>
              </a:lnSpc>
              <a:spcBef>
                <a:spcPts val="375"/>
              </a:spcBef>
              <a:spcAft>
                <a:spcPts val="0"/>
              </a:spcAft>
              <a:buClr>
                <a:srgbClr val="2B2B2B"/>
              </a:buClr>
              <a:buSzPts val="1350"/>
              <a:buNone/>
              <a:defRPr>
                <a:solidFill>
                  <a:srgbClr val="2B2B2B"/>
                </a:solidFill>
              </a:defRPr>
            </a:lvl4pPr>
            <a:lvl5pPr marL="2286000" lvl="4" indent="-228600" algn="l">
              <a:lnSpc>
                <a:spcPct val="90000"/>
              </a:lnSpc>
              <a:spcBef>
                <a:spcPts val="375"/>
              </a:spcBef>
              <a:spcAft>
                <a:spcPts val="0"/>
              </a:spcAft>
              <a:buClr>
                <a:srgbClr val="2B2B2B"/>
              </a:buClr>
              <a:buSzPts val="1350"/>
              <a:buNone/>
              <a:defRPr>
                <a:solidFill>
                  <a:srgbClr val="2B2B2B"/>
                </a:solidFill>
              </a:defRPr>
            </a:lvl5pPr>
            <a:lvl6pPr marL="2743200" lvl="5" indent="-228600" algn="l">
              <a:lnSpc>
                <a:spcPct val="90000"/>
              </a:lnSpc>
              <a:spcBef>
                <a:spcPts val="375"/>
              </a:spcBef>
              <a:spcAft>
                <a:spcPts val="0"/>
              </a:spcAft>
              <a:buClr>
                <a:schemeClr val="dk1"/>
              </a:buClr>
              <a:buSzPts val="1800"/>
              <a:buNone/>
              <a:defRPr/>
            </a:lvl6pPr>
            <a:lvl7pPr marL="3200400" lvl="6" indent="-228600" algn="l">
              <a:lnSpc>
                <a:spcPct val="90000"/>
              </a:lnSpc>
              <a:spcBef>
                <a:spcPts val="375"/>
              </a:spcBef>
              <a:spcAft>
                <a:spcPts val="0"/>
              </a:spcAft>
              <a:buClr>
                <a:schemeClr val="dk1"/>
              </a:buClr>
              <a:buSzPts val="1800"/>
              <a:buNone/>
              <a:defRPr/>
            </a:lvl7pPr>
            <a:lvl8pPr marL="3657600" lvl="7" indent="-228600" algn="l">
              <a:lnSpc>
                <a:spcPct val="90000"/>
              </a:lnSpc>
              <a:spcBef>
                <a:spcPts val="375"/>
              </a:spcBef>
              <a:spcAft>
                <a:spcPts val="0"/>
              </a:spcAft>
              <a:buClr>
                <a:schemeClr val="dk1"/>
              </a:buClr>
              <a:buSzPts val="1800"/>
              <a:buNone/>
              <a:defRPr/>
            </a:lvl8pPr>
            <a:lvl9pPr marL="4114800" lvl="8" indent="-228600" algn="l">
              <a:lnSpc>
                <a:spcPct val="90000"/>
              </a:lnSpc>
              <a:spcBef>
                <a:spcPts val="375"/>
              </a:spcBef>
              <a:spcAft>
                <a:spcPts val="0"/>
              </a:spcAft>
              <a:buClr>
                <a:schemeClr val="dk1"/>
              </a:buClr>
              <a:buSzPts val="1800"/>
              <a:buNone/>
              <a:defRPr/>
            </a:lvl9pPr>
          </a:lstStyle>
          <a:p>
            <a:endParaRPr/>
          </a:p>
        </p:txBody>
      </p:sp>
      <p:pic>
        <p:nvPicPr>
          <p:cNvPr id="221" name="Google Shape;221;p112"/>
          <p:cNvPicPr preferRelativeResize="0"/>
          <p:nvPr/>
        </p:nvPicPr>
        <p:blipFill rotWithShape="1">
          <a:blip r:embed="rId3">
            <a:alphaModFix/>
          </a:blip>
          <a:srcRect/>
          <a:stretch/>
        </p:blipFill>
        <p:spPr>
          <a:xfrm>
            <a:off x="339865" y="4575364"/>
            <a:ext cx="1975104" cy="318212"/>
          </a:xfrm>
          <a:prstGeom prst="rect">
            <a:avLst/>
          </a:prstGeom>
          <a:noFill/>
          <a:ln>
            <a:noFill/>
          </a:ln>
        </p:spPr>
      </p:pic>
      <p:pic>
        <p:nvPicPr>
          <p:cNvPr id="222" name="Google Shape;222;p112"/>
          <p:cNvPicPr preferRelativeResize="0"/>
          <p:nvPr/>
        </p:nvPicPr>
        <p:blipFill rotWithShape="1">
          <a:blip r:embed="rId4">
            <a:alphaModFix/>
          </a:blip>
          <a:srcRect/>
          <a:stretch/>
        </p:blipFill>
        <p:spPr>
          <a:xfrm>
            <a:off x="7471181" y="4666359"/>
            <a:ext cx="975439" cy="173155"/>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_AND_BODY_1">
  <p:cSld name="TITLE_AND_BODY_1">
    <p:spTree>
      <p:nvGrpSpPr>
        <p:cNvPr id="1" name="Shape 223"/>
        <p:cNvGrpSpPr/>
        <p:nvPr/>
      </p:nvGrpSpPr>
      <p:grpSpPr>
        <a:xfrm>
          <a:off x="0" y="0"/>
          <a:ext cx="0" cy="0"/>
          <a:chOff x="0" y="0"/>
          <a:chExt cx="0" cy="0"/>
        </a:xfrm>
      </p:grpSpPr>
      <p:sp>
        <p:nvSpPr>
          <p:cNvPr id="224" name="Google Shape;224;p113"/>
          <p:cNvSpPr txBox="1">
            <a:spLocks noGrp="1"/>
          </p:cNvSpPr>
          <p:nvPr>
            <p:ph type="title"/>
          </p:nvPr>
        </p:nvSpPr>
        <p:spPr>
          <a:xfrm>
            <a:off x="311700" y="445025"/>
            <a:ext cx="8520600" cy="5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300"/>
              <a:buNone/>
              <a:defRPr/>
            </a:lvl1pPr>
            <a:lvl2pPr lvl="1" algn="l">
              <a:lnSpc>
                <a:spcPct val="100000"/>
              </a:lnSpc>
              <a:spcBef>
                <a:spcPts val="0"/>
              </a:spcBef>
              <a:spcAft>
                <a:spcPts val="0"/>
              </a:spcAft>
              <a:buSzPts val="1300"/>
              <a:buNone/>
              <a:defRPr/>
            </a:lvl2pPr>
            <a:lvl3pPr lvl="2" algn="l">
              <a:lnSpc>
                <a:spcPct val="100000"/>
              </a:lnSpc>
              <a:spcBef>
                <a:spcPts val="0"/>
              </a:spcBef>
              <a:spcAft>
                <a:spcPts val="0"/>
              </a:spcAft>
              <a:buSzPts val="1300"/>
              <a:buNone/>
              <a:defRPr/>
            </a:lvl3pPr>
            <a:lvl4pPr lvl="3" algn="l">
              <a:lnSpc>
                <a:spcPct val="100000"/>
              </a:lnSpc>
              <a:spcBef>
                <a:spcPts val="0"/>
              </a:spcBef>
              <a:spcAft>
                <a:spcPts val="0"/>
              </a:spcAft>
              <a:buSzPts val="1300"/>
              <a:buNone/>
              <a:defRPr/>
            </a:lvl4pPr>
            <a:lvl5pPr lvl="4" algn="l">
              <a:lnSpc>
                <a:spcPct val="100000"/>
              </a:lnSpc>
              <a:spcBef>
                <a:spcPts val="0"/>
              </a:spcBef>
              <a:spcAft>
                <a:spcPts val="0"/>
              </a:spcAft>
              <a:buSzPts val="1300"/>
              <a:buNone/>
              <a:defRPr/>
            </a:lvl5pPr>
            <a:lvl6pPr lvl="5" algn="l">
              <a:lnSpc>
                <a:spcPct val="100000"/>
              </a:lnSpc>
              <a:spcBef>
                <a:spcPts val="0"/>
              </a:spcBef>
              <a:spcAft>
                <a:spcPts val="0"/>
              </a:spcAft>
              <a:buSzPts val="1300"/>
              <a:buNone/>
              <a:defRPr/>
            </a:lvl6pPr>
            <a:lvl7pPr lvl="6" algn="l">
              <a:lnSpc>
                <a:spcPct val="100000"/>
              </a:lnSpc>
              <a:spcBef>
                <a:spcPts val="0"/>
              </a:spcBef>
              <a:spcAft>
                <a:spcPts val="0"/>
              </a:spcAft>
              <a:buSzPts val="1300"/>
              <a:buNone/>
              <a:defRPr/>
            </a:lvl7pPr>
            <a:lvl8pPr lvl="7" algn="l">
              <a:lnSpc>
                <a:spcPct val="100000"/>
              </a:lnSpc>
              <a:spcBef>
                <a:spcPts val="0"/>
              </a:spcBef>
              <a:spcAft>
                <a:spcPts val="0"/>
              </a:spcAft>
              <a:buSzPts val="1300"/>
              <a:buNone/>
              <a:defRPr/>
            </a:lvl8pPr>
            <a:lvl9pPr lvl="8" algn="l">
              <a:lnSpc>
                <a:spcPct val="100000"/>
              </a:lnSpc>
              <a:spcBef>
                <a:spcPts val="0"/>
              </a:spcBef>
              <a:spcAft>
                <a:spcPts val="0"/>
              </a:spcAft>
              <a:buSzPts val="1300"/>
              <a:buNone/>
              <a:defRPr/>
            </a:lvl9pPr>
          </a:lstStyle>
          <a:p>
            <a:endParaRPr/>
          </a:p>
        </p:txBody>
      </p:sp>
      <p:sp>
        <p:nvSpPr>
          <p:cNvPr id="225" name="Google Shape;225;p113"/>
          <p:cNvSpPr txBox="1">
            <a:spLocks noGrp="1"/>
          </p:cNvSpPr>
          <p:nvPr>
            <p:ph type="body" idx="1"/>
          </p:nvPr>
        </p:nvSpPr>
        <p:spPr>
          <a:xfrm>
            <a:off x="311700" y="1152475"/>
            <a:ext cx="8520600" cy="34164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300"/>
              <a:buNone/>
              <a:defRPr/>
            </a:lvl1pPr>
            <a:lvl2pPr marL="914400" lvl="1" indent="-228600" algn="l">
              <a:lnSpc>
                <a:spcPct val="100000"/>
              </a:lnSpc>
              <a:spcBef>
                <a:spcPts val="0"/>
              </a:spcBef>
              <a:spcAft>
                <a:spcPts val="0"/>
              </a:spcAft>
              <a:buSzPts val="1300"/>
              <a:buNone/>
              <a:defRPr/>
            </a:lvl2pPr>
            <a:lvl3pPr marL="1371600" lvl="2" indent="-228600" algn="l">
              <a:lnSpc>
                <a:spcPct val="100000"/>
              </a:lnSpc>
              <a:spcBef>
                <a:spcPts val="0"/>
              </a:spcBef>
              <a:spcAft>
                <a:spcPts val="0"/>
              </a:spcAft>
              <a:buSzPts val="1300"/>
              <a:buNone/>
              <a:defRPr/>
            </a:lvl3pPr>
            <a:lvl4pPr marL="1828800" lvl="3" indent="-228600" algn="l">
              <a:lnSpc>
                <a:spcPct val="100000"/>
              </a:lnSpc>
              <a:spcBef>
                <a:spcPts val="0"/>
              </a:spcBef>
              <a:spcAft>
                <a:spcPts val="0"/>
              </a:spcAft>
              <a:buSzPts val="1300"/>
              <a:buNone/>
              <a:defRPr/>
            </a:lvl4pPr>
            <a:lvl5pPr marL="2286000" lvl="4" indent="-228600" algn="l">
              <a:lnSpc>
                <a:spcPct val="100000"/>
              </a:lnSpc>
              <a:spcBef>
                <a:spcPts val="0"/>
              </a:spcBef>
              <a:spcAft>
                <a:spcPts val="0"/>
              </a:spcAft>
              <a:buSzPts val="1300"/>
              <a:buNone/>
              <a:defRPr/>
            </a:lvl5pPr>
            <a:lvl6pPr marL="2743200" lvl="5" indent="-228600" algn="l">
              <a:lnSpc>
                <a:spcPct val="100000"/>
              </a:lnSpc>
              <a:spcBef>
                <a:spcPts val="0"/>
              </a:spcBef>
              <a:spcAft>
                <a:spcPts val="0"/>
              </a:spcAft>
              <a:buSzPts val="1300"/>
              <a:buNone/>
              <a:defRPr/>
            </a:lvl6pPr>
            <a:lvl7pPr marL="3200400" lvl="6" indent="-228600" algn="l">
              <a:lnSpc>
                <a:spcPct val="100000"/>
              </a:lnSpc>
              <a:spcBef>
                <a:spcPts val="0"/>
              </a:spcBef>
              <a:spcAft>
                <a:spcPts val="0"/>
              </a:spcAft>
              <a:buSzPts val="1300"/>
              <a:buNone/>
              <a:defRPr/>
            </a:lvl7pPr>
            <a:lvl8pPr marL="3657600" lvl="7" indent="-228600" algn="l">
              <a:lnSpc>
                <a:spcPct val="100000"/>
              </a:lnSpc>
              <a:spcBef>
                <a:spcPts val="0"/>
              </a:spcBef>
              <a:spcAft>
                <a:spcPts val="0"/>
              </a:spcAft>
              <a:buSzPts val="1300"/>
              <a:buNone/>
              <a:defRPr/>
            </a:lvl8pPr>
            <a:lvl9pPr marL="4114800" lvl="8" indent="-228600" algn="l">
              <a:lnSpc>
                <a:spcPct val="100000"/>
              </a:lnSpc>
              <a:spcBef>
                <a:spcPts val="0"/>
              </a:spcBef>
              <a:spcAft>
                <a:spcPts val="0"/>
              </a:spcAft>
              <a:buSzPts val="1300"/>
              <a:buNone/>
              <a:defRPr/>
            </a:lvl9pPr>
          </a:lstStyle>
          <a:p>
            <a:endParaRPr/>
          </a:p>
        </p:txBody>
      </p:sp>
      <p:sp>
        <p:nvSpPr>
          <p:cNvPr id="226" name="Google Shape;226;p113"/>
          <p:cNvSpPr txBox="1">
            <a:spLocks noGrp="1"/>
          </p:cNvSpPr>
          <p:nvPr>
            <p:ph type="sldNum" idx="12"/>
          </p:nvPr>
        </p:nvSpPr>
        <p:spPr>
          <a:xfrm>
            <a:off x="8472458" y="4663217"/>
            <a:ext cx="548700" cy="3936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227"/>
        <p:cNvGrpSpPr/>
        <p:nvPr/>
      </p:nvGrpSpPr>
      <p:grpSpPr>
        <a:xfrm>
          <a:off x="0" y="0"/>
          <a:ext cx="0" cy="0"/>
          <a:chOff x="0" y="0"/>
          <a:chExt cx="0" cy="0"/>
        </a:xfrm>
      </p:grpSpPr>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28"/>
        <p:cNvGrpSpPr/>
        <p:nvPr/>
      </p:nvGrpSpPr>
      <p:grpSpPr>
        <a:xfrm>
          <a:off x="0" y="0"/>
          <a:ext cx="0" cy="0"/>
          <a:chOff x="0" y="0"/>
          <a:chExt cx="0" cy="0"/>
        </a:xfrm>
      </p:grpSpPr>
      <p:sp>
        <p:nvSpPr>
          <p:cNvPr id="229" name="Google Shape;229;p115"/>
          <p:cNvSpPr txBox="1">
            <a:spLocks noGrp="1"/>
          </p:cNvSpPr>
          <p:nvPr>
            <p:ph type="ctrTitle"/>
          </p:nvPr>
        </p:nvSpPr>
        <p:spPr>
          <a:xfrm>
            <a:off x="311708" y="744575"/>
            <a:ext cx="8520600" cy="20526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230" name="Google Shape;230;p115"/>
          <p:cNvSpPr txBox="1">
            <a:spLocks noGrp="1"/>
          </p:cNvSpPr>
          <p:nvPr>
            <p:ph type="subTitle" idx="1"/>
          </p:nvPr>
        </p:nvSpPr>
        <p:spPr>
          <a:xfrm>
            <a:off x="311700" y="2834125"/>
            <a:ext cx="8520600" cy="7926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231" name="Google Shape;231;p115"/>
          <p:cNvSpPr txBox="1">
            <a:spLocks noGrp="1"/>
          </p:cNvSpPr>
          <p:nvPr>
            <p:ph type="sldNum" idx="12"/>
          </p:nvPr>
        </p:nvSpPr>
        <p:spPr>
          <a:xfrm>
            <a:off x="8472458" y="4663217"/>
            <a:ext cx="548700" cy="3936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8"/>
        <p:cNvGrpSpPr/>
        <p:nvPr/>
      </p:nvGrpSpPr>
      <p:grpSpPr>
        <a:xfrm>
          <a:off x="0" y="0"/>
          <a:ext cx="0" cy="0"/>
          <a:chOff x="0" y="0"/>
          <a:chExt cx="0" cy="0"/>
        </a:xfrm>
      </p:grpSpPr>
      <p:sp>
        <p:nvSpPr>
          <p:cNvPr id="239" name="Google Shape;239;p66"/>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240" name="Google Shape;240;p66"/>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1" name="Google Shape;241;p66"/>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42" name="Google Shape;242;p66"/>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43" name="Google Shape;243;p66"/>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4"/>
        <p:cNvGrpSpPr/>
        <p:nvPr/>
      </p:nvGrpSpPr>
      <p:grpSpPr>
        <a:xfrm>
          <a:off x="0" y="0"/>
          <a:ext cx="0" cy="0"/>
          <a:chOff x="0" y="0"/>
          <a:chExt cx="0" cy="0"/>
        </a:xfrm>
      </p:grpSpPr>
      <p:sp>
        <p:nvSpPr>
          <p:cNvPr id="245" name="Google Shape;245;p116"/>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246" name="Google Shape;246;p116"/>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47" name="Google Shape;247;p116"/>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48" name="Google Shape;248;p116"/>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49"/>
        <p:cNvGrpSpPr/>
        <p:nvPr/>
      </p:nvGrpSpPr>
      <p:grpSpPr>
        <a:xfrm>
          <a:off x="0" y="0"/>
          <a:ext cx="0" cy="0"/>
          <a:chOff x="0" y="0"/>
          <a:chExt cx="0" cy="0"/>
        </a:xfrm>
      </p:grpSpPr>
      <p:sp>
        <p:nvSpPr>
          <p:cNvPr id="250" name="Google Shape;250;p117"/>
          <p:cNvSpPr txBox="1">
            <a:spLocks noGrp="1"/>
          </p:cNvSpPr>
          <p:nvPr>
            <p:ph type="ctrTitle"/>
          </p:nvPr>
        </p:nvSpPr>
        <p:spPr>
          <a:xfrm>
            <a:off x="685800" y="1597819"/>
            <a:ext cx="7772400" cy="11025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251" name="Google Shape;251;p117"/>
          <p:cNvSpPr txBox="1">
            <a:spLocks noGrp="1"/>
          </p:cNvSpPr>
          <p:nvPr>
            <p:ph type="subTitle" idx="1"/>
          </p:nvPr>
        </p:nvSpPr>
        <p:spPr>
          <a:xfrm>
            <a:off x="1371600" y="2914650"/>
            <a:ext cx="6400800" cy="1314600"/>
          </a:xfrm>
          <a:prstGeom prst="rect">
            <a:avLst/>
          </a:prstGeom>
          <a:noFill/>
          <a:ln>
            <a:noFill/>
          </a:ln>
        </p:spPr>
        <p:txBody>
          <a:bodyPr spcFirstLastPara="1" wrap="square" lIns="91425" tIns="91425" rIns="91425" bIns="91425" anchor="t" anchorCtr="0">
            <a:noAutofit/>
          </a:bodyPr>
          <a:lstStyle>
            <a:lvl1pPr marR="0" lvl="0" algn="ctr">
              <a:lnSpc>
                <a:spcPct val="100000"/>
              </a:lnSpc>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52" name="Google Shape;252;p117"/>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53" name="Google Shape;253;p117"/>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54" name="Google Shape;254;p117"/>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55"/>
        <p:cNvGrpSpPr/>
        <p:nvPr/>
      </p:nvGrpSpPr>
      <p:grpSpPr>
        <a:xfrm>
          <a:off x="0" y="0"/>
          <a:ext cx="0" cy="0"/>
          <a:chOff x="0" y="0"/>
          <a:chExt cx="0" cy="0"/>
        </a:xfrm>
      </p:grpSpPr>
      <p:sp>
        <p:nvSpPr>
          <p:cNvPr id="256" name="Google Shape;256;p118"/>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57" name="Google Shape;257;p118"/>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58" name="Google Shape;258;p118"/>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9"/>
        <p:cNvGrpSpPr/>
        <p:nvPr/>
      </p:nvGrpSpPr>
      <p:grpSpPr>
        <a:xfrm>
          <a:off x="0" y="0"/>
          <a:ext cx="0" cy="0"/>
          <a:chOff x="0" y="0"/>
          <a:chExt cx="0" cy="0"/>
        </a:xfrm>
      </p:grpSpPr>
      <p:sp>
        <p:nvSpPr>
          <p:cNvPr id="260" name="Google Shape;260;p119"/>
          <p:cNvSpPr txBox="1">
            <a:spLocks noGrp="1"/>
          </p:cNvSpPr>
          <p:nvPr>
            <p:ph type="title"/>
          </p:nvPr>
        </p:nvSpPr>
        <p:spPr>
          <a:xfrm>
            <a:off x="722313" y="3305175"/>
            <a:ext cx="7772400" cy="10215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dk1"/>
              </a:buClr>
              <a:buSzPts val="4000"/>
              <a:buFont typeface="Calibri"/>
              <a:buNone/>
              <a:defRPr sz="4000" b="1"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261" name="Google Shape;261;p119"/>
          <p:cNvSpPr txBox="1">
            <a:spLocks noGrp="1"/>
          </p:cNvSpPr>
          <p:nvPr>
            <p:ph type="body" idx="1"/>
          </p:nvPr>
        </p:nvSpPr>
        <p:spPr>
          <a:xfrm>
            <a:off x="722313" y="2180035"/>
            <a:ext cx="7772400" cy="1125300"/>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a:lnSpc>
                <a:spcPct val="100000"/>
              </a:lnSpc>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a:lnSpc>
                <a:spcPct val="100000"/>
              </a:lnSpc>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262" name="Google Shape;262;p119"/>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63" name="Google Shape;263;p119"/>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64" name="Google Shape;264;p119"/>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65"/>
        <p:cNvGrpSpPr/>
        <p:nvPr/>
      </p:nvGrpSpPr>
      <p:grpSpPr>
        <a:xfrm>
          <a:off x="0" y="0"/>
          <a:ext cx="0" cy="0"/>
          <a:chOff x="0" y="0"/>
          <a:chExt cx="0" cy="0"/>
        </a:xfrm>
      </p:grpSpPr>
      <p:sp>
        <p:nvSpPr>
          <p:cNvPr id="266" name="Google Shape;266;p120"/>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267" name="Google Shape;267;p120"/>
          <p:cNvSpPr txBox="1">
            <a:spLocks noGrp="1"/>
          </p:cNvSpPr>
          <p:nvPr>
            <p:ph type="body" idx="1"/>
          </p:nvPr>
        </p:nvSpPr>
        <p:spPr>
          <a:xfrm>
            <a:off x="457200" y="1200150"/>
            <a:ext cx="4038600" cy="3394500"/>
          </a:xfrm>
          <a:prstGeom prst="rect">
            <a:avLst/>
          </a:prstGeom>
          <a:noFill/>
          <a:ln>
            <a:noFill/>
          </a:ln>
        </p:spPr>
        <p:txBody>
          <a:bodyPr spcFirstLastPara="1" wrap="square" lIns="91425" tIns="91425" rIns="91425" bIns="91425" anchor="t" anchorCtr="0">
            <a:noAutofit/>
          </a:bodyPr>
          <a:lstStyle>
            <a:lvl1pPr marL="457200" marR="0" lvl="0"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8" name="Google Shape;268;p120"/>
          <p:cNvSpPr txBox="1">
            <a:spLocks noGrp="1"/>
          </p:cNvSpPr>
          <p:nvPr>
            <p:ph type="body" idx="2"/>
          </p:nvPr>
        </p:nvSpPr>
        <p:spPr>
          <a:xfrm>
            <a:off x="4648200" y="1200150"/>
            <a:ext cx="4038600" cy="3394500"/>
          </a:xfrm>
          <a:prstGeom prst="rect">
            <a:avLst/>
          </a:prstGeom>
          <a:noFill/>
          <a:ln>
            <a:noFill/>
          </a:ln>
        </p:spPr>
        <p:txBody>
          <a:bodyPr spcFirstLastPara="1" wrap="square" lIns="91425" tIns="91425" rIns="91425" bIns="91425" anchor="t" anchorCtr="0">
            <a:noAutofit/>
          </a:bodyPr>
          <a:lstStyle>
            <a:lvl1pPr marL="457200" marR="0" lvl="0"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9" name="Google Shape;269;p120"/>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70" name="Google Shape;270;p120"/>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71" name="Google Shape;271;p12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74"/>
          <p:cNvSpPr txBox="1">
            <a:spLocks noGrp="1"/>
          </p:cNvSpPr>
          <p:nvPr>
            <p:ph type="title"/>
          </p:nvPr>
        </p:nvSpPr>
        <p:spPr>
          <a:xfrm>
            <a:off x="456989" y="204472"/>
            <a:ext cx="8228700" cy="8589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300"/>
              <a:buNone/>
              <a:defRPr/>
            </a:lvl1pPr>
            <a:lvl2pPr lvl="1" algn="l">
              <a:lnSpc>
                <a:spcPct val="100000"/>
              </a:lnSpc>
              <a:spcBef>
                <a:spcPts val="0"/>
              </a:spcBef>
              <a:spcAft>
                <a:spcPts val="0"/>
              </a:spcAft>
              <a:buSzPts val="1300"/>
              <a:buNone/>
              <a:defRPr/>
            </a:lvl2pPr>
            <a:lvl3pPr lvl="2" algn="l">
              <a:lnSpc>
                <a:spcPct val="100000"/>
              </a:lnSpc>
              <a:spcBef>
                <a:spcPts val="0"/>
              </a:spcBef>
              <a:spcAft>
                <a:spcPts val="0"/>
              </a:spcAft>
              <a:buSzPts val="1300"/>
              <a:buNone/>
              <a:defRPr/>
            </a:lvl3pPr>
            <a:lvl4pPr lvl="3" algn="l">
              <a:lnSpc>
                <a:spcPct val="100000"/>
              </a:lnSpc>
              <a:spcBef>
                <a:spcPts val="0"/>
              </a:spcBef>
              <a:spcAft>
                <a:spcPts val="0"/>
              </a:spcAft>
              <a:buSzPts val="1300"/>
              <a:buNone/>
              <a:defRPr/>
            </a:lvl4pPr>
            <a:lvl5pPr lvl="4" algn="l">
              <a:lnSpc>
                <a:spcPct val="100000"/>
              </a:lnSpc>
              <a:spcBef>
                <a:spcPts val="0"/>
              </a:spcBef>
              <a:spcAft>
                <a:spcPts val="0"/>
              </a:spcAft>
              <a:buSzPts val="1300"/>
              <a:buNone/>
              <a:defRPr/>
            </a:lvl5pPr>
            <a:lvl6pPr lvl="5" algn="l">
              <a:lnSpc>
                <a:spcPct val="100000"/>
              </a:lnSpc>
              <a:spcBef>
                <a:spcPts val="0"/>
              </a:spcBef>
              <a:spcAft>
                <a:spcPts val="0"/>
              </a:spcAft>
              <a:buSzPts val="1300"/>
              <a:buNone/>
              <a:defRPr/>
            </a:lvl6pPr>
            <a:lvl7pPr lvl="6" algn="l">
              <a:lnSpc>
                <a:spcPct val="100000"/>
              </a:lnSpc>
              <a:spcBef>
                <a:spcPts val="0"/>
              </a:spcBef>
              <a:spcAft>
                <a:spcPts val="0"/>
              </a:spcAft>
              <a:buSzPts val="1300"/>
              <a:buNone/>
              <a:defRPr/>
            </a:lvl7pPr>
            <a:lvl8pPr lvl="7" algn="l">
              <a:lnSpc>
                <a:spcPct val="100000"/>
              </a:lnSpc>
              <a:spcBef>
                <a:spcPts val="0"/>
              </a:spcBef>
              <a:spcAft>
                <a:spcPts val="0"/>
              </a:spcAft>
              <a:buSzPts val="1300"/>
              <a:buNone/>
              <a:defRPr/>
            </a:lvl8pPr>
            <a:lvl9pPr lvl="8" algn="l">
              <a:lnSpc>
                <a:spcPct val="100000"/>
              </a:lnSpc>
              <a:spcBef>
                <a:spcPts val="0"/>
              </a:spcBef>
              <a:spcAft>
                <a:spcPts val="0"/>
              </a:spcAft>
              <a:buSzPts val="1300"/>
              <a:buNone/>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72"/>
        <p:cNvGrpSpPr/>
        <p:nvPr/>
      </p:nvGrpSpPr>
      <p:grpSpPr>
        <a:xfrm>
          <a:off x="0" y="0"/>
          <a:ext cx="0" cy="0"/>
          <a:chOff x="0" y="0"/>
          <a:chExt cx="0" cy="0"/>
        </a:xfrm>
      </p:grpSpPr>
      <p:sp>
        <p:nvSpPr>
          <p:cNvPr id="273" name="Google Shape;273;p121"/>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274" name="Google Shape;274;p121"/>
          <p:cNvSpPr txBox="1">
            <a:spLocks noGrp="1"/>
          </p:cNvSpPr>
          <p:nvPr>
            <p:ph type="body" idx="1"/>
          </p:nvPr>
        </p:nvSpPr>
        <p:spPr>
          <a:xfrm>
            <a:off x="457200" y="1151335"/>
            <a:ext cx="4040100" cy="480000"/>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a:lnSpc>
                <a:spcPct val="100000"/>
              </a:lnSpc>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a:lnSpc>
                <a:spcPct val="100000"/>
              </a:lnSpc>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75" name="Google Shape;275;p121"/>
          <p:cNvSpPr txBox="1">
            <a:spLocks noGrp="1"/>
          </p:cNvSpPr>
          <p:nvPr>
            <p:ph type="body" idx="2"/>
          </p:nvPr>
        </p:nvSpPr>
        <p:spPr>
          <a:xfrm>
            <a:off x="457200" y="1631156"/>
            <a:ext cx="4040100" cy="2963400"/>
          </a:xfrm>
          <a:prstGeom prst="rect">
            <a:avLst/>
          </a:prstGeom>
          <a:noFill/>
          <a:ln>
            <a:noFill/>
          </a:ln>
        </p:spPr>
        <p:txBody>
          <a:bodyPr spcFirstLastPara="1" wrap="square" lIns="91425" tIns="91425" rIns="91425" bIns="91425" anchor="t" anchorCtr="0">
            <a:noAutofit/>
          </a:bodyPr>
          <a:lstStyle>
            <a:lvl1pPr marL="457200" marR="0" lvl="0"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76" name="Google Shape;276;p121"/>
          <p:cNvSpPr txBox="1">
            <a:spLocks noGrp="1"/>
          </p:cNvSpPr>
          <p:nvPr>
            <p:ph type="body" idx="3"/>
          </p:nvPr>
        </p:nvSpPr>
        <p:spPr>
          <a:xfrm>
            <a:off x="4645025" y="1151335"/>
            <a:ext cx="4041900" cy="480000"/>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a:lnSpc>
                <a:spcPct val="100000"/>
              </a:lnSpc>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a:lnSpc>
                <a:spcPct val="100000"/>
              </a:lnSpc>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77" name="Google Shape;277;p121"/>
          <p:cNvSpPr txBox="1">
            <a:spLocks noGrp="1"/>
          </p:cNvSpPr>
          <p:nvPr>
            <p:ph type="body" idx="4"/>
          </p:nvPr>
        </p:nvSpPr>
        <p:spPr>
          <a:xfrm>
            <a:off x="4645025" y="1631156"/>
            <a:ext cx="4041900" cy="2963400"/>
          </a:xfrm>
          <a:prstGeom prst="rect">
            <a:avLst/>
          </a:prstGeom>
          <a:noFill/>
          <a:ln>
            <a:noFill/>
          </a:ln>
        </p:spPr>
        <p:txBody>
          <a:bodyPr spcFirstLastPara="1" wrap="square" lIns="91425" tIns="91425" rIns="91425" bIns="91425" anchor="t" anchorCtr="0">
            <a:noAutofit/>
          </a:bodyPr>
          <a:lstStyle>
            <a:lvl1pPr marL="457200" marR="0" lvl="0"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78" name="Google Shape;278;p121"/>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79" name="Google Shape;279;p121"/>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80" name="Google Shape;280;p12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81"/>
        <p:cNvGrpSpPr/>
        <p:nvPr/>
      </p:nvGrpSpPr>
      <p:grpSpPr>
        <a:xfrm>
          <a:off x="0" y="0"/>
          <a:ext cx="0" cy="0"/>
          <a:chOff x="0" y="0"/>
          <a:chExt cx="0" cy="0"/>
        </a:xfrm>
      </p:grpSpPr>
      <p:sp>
        <p:nvSpPr>
          <p:cNvPr id="282" name="Google Shape;282;p122"/>
          <p:cNvSpPr txBox="1">
            <a:spLocks noGrp="1"/>
          </p:cNvSpPr>
          <p:nvPr>
            <p:ph type="title"/>
          </p:nvPr>
        </p:nvSpPr>
        <p:spPr>
          <a:xfrm>
            <a:off x="457200" y="204788"/>
            <a:ext cx="3008400" cy="8715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283" name="Google Shape;283;p122"/>
          <p:cNvSpPr txBox="1">
            <a:spLocks noGrp="1"/>
          </p:cNvSpPr>
          <p:nvPr>
            <p:ph type="body" idx="1"/>
          </p:nvPr>
        </p:nvSpPr>
        <p:spPr>
          <a:xfrm>
            <a:off x="3575050" y="204788"/>
            <a:ext cx="5111700" cy="4389600"/>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84" name="Google Shape;284;p122"/>
          <p:cNvSpPr txBox="1">
            <a:spLocks noGrp="1"/>
          </p:cNvSpPr>
          <p:nvPr>
            <p:ph type="body" idx="2"/>
          </p:nvPr>
        </p:nvSpPr>
        <p:spPr>
          <a:xfrm>
            <a:off x="457200" y="1076325"/>
            <a:ext cx="3008400" cy="3518400"/>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a:lnSpc>
                <a:spcPct val="100000"/>
              </a:lnSpc>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a:lnSpc>
                <a:spcPct val="100000"/>
              </a:lnSpc>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85" name="Google Shape;285;p122"/>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86" name="Google Shape;286;p122"/>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87" name="Google Shape;287;p122"/>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88"/>
        <p:cNvGrpSpPr/>
        <p:nvPr/>
      </p:nvGrpSpPr>
      <p:grpSpPr>
        <a:xfrm>
          <a:off x="0" y="0"/>
          <a:ext cx="0" cy="0"/>
          <a:chOff x="0" y="0"/>
          <a:chExt cx="0" cy="0"/>
        </a:xfrm>
      </p:grpSpPr>
      <p:sp>
        <p:nvSpPr>
          <p:cNvPr id="289" name="Google Shape;289;p123"/>
          <p:cNvSpPr txBox="1">
            <a:spLocks noGrp="1"/>
          </p:cNvSpPr>
          <p:nvPr>
            <p:ph type="title"/>
          </p:nvPr>
        </p:nvSpPr>
        <p:spPr>
          <a:xfrm>
            <a:off x="1792288" y="3600450"/>
            <a:ext cx="5486400" cy="4251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290" name="Google Shape;290;p123"/>
          <p:cNvSpPr>
            <a:spLocks noGrp="1"/>
          </p:cNvSpPr>
          <p:nvPr>
            <p:ph type="pic" idx="2"/>
          </p:nvPr>
        </p:nvSpPr>
        <p:spPr>
          <a:xfrm>
            <a:off x="1792288" y="459581"/>
            <a:ext cx="5486400" cy="3086100"/>
          </a:xfrm>
          <a:prstGeom prst="rect">
            <a:avLst/>
          </a:prstGeom>
          <a:noFill/>
          <a:ln>
            <a:noFill/>
          </a:ln>
        </p:spPr>
      </p:sp>
      <p:sp>
        <p:nvSpPr>
          <p:cNvPr id="291" name="Google Shape;291;p123"/>
          <p:cNvSpPr txBox="1">
            <a:spLocks noGrp="1"/>
          </p:cNvSpPr>
          <p:nvPr>
            <p:ph type="body" idx="1"/>
          </p:nvPr>
        </p:nvSpPr>
        <p:spPr>
          <a:xfrm>
            <a:off x="1792288" y="4025503"/>
            <a:ext cx="5486400" cy="603600"/>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a:lnSpc>
                <a:spcPct val="100000"/>
              </a:lnSpc>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a:lnSpc>
                <a:spcPct val="100000"/>
              </a:lnSpc>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92" name="Google Shape;292;p123"/>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93" name="Google Shape;293;p123"/>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94" name="Google Shape;294;p12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95"/>
        <p:cNvGrpSpPr/>
        <p:nvPr/>
      </p:nvGrpSpPr>
      <p:grpSpPr>
        <a:xfrm>
          <a:off x="0" y="0"/>
          <a:ext cx="0" cy="0"/>
          <a:chOff x="0" y="0"/>
          <a:chExt cx="0" cy="0"/>
        </a:xfrm>
      </p:grpSpPr>
      <p:sp>
        <p:nvSpPr>
          <p:cNvPr id="296" name="Google Shape;296;p124"/>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297" name="Google Shape;297;p124"/>
          <p:cNvSpPr txBox="1">
            <a:spLocks noGrp="1"/>
          </p:cNvSpPr>
          <p:nvPr>
            <p:ph type="body" idx="1"/>
          </p:nvPr>
        </p:nvSpPr>
        <p:spPr>
          <a:xfrm rot="5400000">
            <a:off x="2874749" y="-1217400"/>
            <a:ext cx="3394500" cy="8229600"/>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98" name="Google Shape;298;p124"/>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99" name="Google Shape;299;p124"/>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00" name="Google Shape;300;p124"/>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01"/>
        <p:cNvGrpSpPr/>
        <p:nvPr/>
      </p:nvGrpSpPr>
      <p:grpSpPr>
        <a:xfrm>
          <a:off x="0" y="0"/>
          <a:ext cx="0" cy="0"/>
          <a:chOff x="0" y="0"/>
          <a:chExt cx="0" cy="0"/>
        </a:xfrm>
      </p:grpSpPr>
      <p:sp>
        <p:nvSpPr>
          <p:cNvPr id="302" name="Google Shape;302;p125"/>
          <p:cNvSpPr txBox="1">
            <a:spLocks noGrp="1"/>
          </p:cNvSpPr>
          <p:nvPr>
            <p:ph type="title"/>
          </p:nvPr>
        </p:nvSpPr>
        <p:spPr>
          <a:xfrm rot="5400000">
            <a:off x="5463749" y="1371628"/>
            <a:ext cx="4388700" cy="20574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303" name="Google Shape;303;p125"/>
          <p:cNvSpPr txBox="1">
            <a:spLocks noGrp="1"/>
          </p:cNvSpPr>
          <p:nvPr>
            <p:ph type="body" idx="1"/>
          </p:nvPr>
        </p:nvSpPr>
        <p:spPr>
          <a:xfrm rot="5400000">
            <a:off x="1272750" y="-609571"/>
            <a:ext cx="4388700" cy="6019800"/>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04" name="Google Shape;304;p125"/>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05" name="Google Shape;305;p125"/>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06" name="Google Shape;306;p125"/>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chemeClr val="lt1"/>
        </a:solidFill>
        <a:effectLst/>
      </p:bgPr>
    </p:bg>
    <p:spTree>
      <p:nvGrpSpPr>
        <p:cNvPr id="1" name="Shape 307"/>
        <p:cNvGrpSpPr/>
        <p:nvPr/>
      </p:nvGrpSpPr>
      <p:grpSpPr>
        <a:xfrm>
          <a:off x="0" y="0"/>
          <a:ext cx="0" cy="0"/>
          <a:chOff x="0" y="0"/>
          <a:chExt cx="0" cy="0"/>
        </a:xfrm>
      </p:grpSpPr>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Slide 1" type="tx">
  <p:cSld name="TITLE_AND_BODY">
    <p:spTree>
      <p:nvGrpSpPr>
        <p:cNvPr id="1" name="Shape 308"/>
        <p:cNvGrpSpPr/>
        <p:nvPr/>
      </p:nvGrpSpPr>
      <p:grpSpPr>
        <a:xfrm>
          <a:off x="0" y="0"/>
          <a:ext cx="0" cy="0"/>
          <a:chOff x="0" y="0"/>
          <a:chExt cx="0" cy="0"/>
        </a:xfrm>
      </p:grpSpPr>
      <p:sp>
        <p:nvSpPr>
          <p:cNvPr id="309" name="Google Shape;309;p127"/>
          <p:cNvSpPr txBox="1">
            <a:spLocks noGrp="1"/>
          </p:cNvSpPr>
          <p:nvPr>
            <p:ph type="title"/>
          </p:nvPr>
        </p:nvSpPr>
        <p:spPr>
          <a:xfrm>
            <a:off x="456989" y="204472"/>
            <a:ext cx="8228700" cy="8589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0" name="Google Shape;310;p127"/>
          <p:cNvSpPr txBox="1">
            <a:spLocks noGrp="1"/>
          </p:cNvSpPr>
          <p:nvPr>
            <p:ph type="subTitle" idx="1"/>
          </p:nvPr>
        </p:nvSpPr>
        <p:spPr>
          <a:xfrm>
            <a:off x="456989" y="1203312"/>
            <a:ext cx="8228700" cy="2983200"/>
          </a:xfrm>
          <a:prstGeom prst="rect">
            <a:avLst/>
          </a:prstGeom>
          <a:noFill/>
          <a:ln>
            <a:noFill/>
          </a:ln>
        </p:spPr>
        <p:txBody>
          <a:bodyPr spcFirstLastPara="1" wrap="square" lIns="0" tIns="0" rIns="0" bIns="0" anchor="ctr" anchorCtr="0">
            <a:noAutofit/>
          </a:bodyPr>
          <a:lstStyle>
            <a:lvl1pPr lvl="0" algn="l">
              <a:lnSpc>
                <a:spcPct val="100000"/>
              </a:lnSpc>
              <a:spcBef>
                <a:spcPts val="640"/>
              </a:spcBef>
              <a:spcAft>
                <a:spcPts val="0"/>
              </a:spcAft>
              <a:buSzPts val="3200"/>
              <a:buNone/>
              <a:defRPr/>
            </a:lvl1pPr>
            <a:lvl2pPr lvl="1" algn="l">
              <a:lnSpc>
                <a:spcPct val="100000"/>
              </a:lnSpc>
              <a:spcBef>
                <a:spcPts val="560"/>
              </a:spcBef>
              <a:spcAft>
                <a:spcPts val="0"/>
              </a:spcAft>
              <a:buSzPts val="2800"/>
              <a:buNone/>
              <a:defRPr/>
            </a:lvl2pPr>
            <a:lvl3pPr lvl="2" algn="l">
              <a:lnSpc>
                <a:spcPct val="100000"/>
              </a:lnSpc>
              <a:spcBef>
                <a:spcPts val="480"/>
              </a:spcBef>
              <a:spcAft>
                <a:spcPts val="0"/>
              </a:spcAft>
              <a:buSzPts val="2400"/>
              <a:buNone/>
              <a:defRPr/>
            </a:lvl3pPr>
            <a:lvl4pPr lvl="3" algn="l">
              <a:lnSpc>
                <a:spcPct val="100000"/>
              </a:lnSpc>
              <a:spcBef>
                <a:spcPts val="400"/>
              </a:spcBef>
              <a:spcAft>
                <a:spcPts val="0"/>
              </a:spcAft>
              <a:buSzPts val="2000"/>
              <a:buNone/>
              <a:defRPr/>
            </a:lvl4pPr>
            <a:lvl5pPr lvl="4" algn="l">
              <a:lnSpc>
                <a:spcPct val="100000"/>
              </a:lnSpc>
              <a:spcBef>
                <a:spcPts val="400"/>
              </a:spcBef>
              <a:spcAft>
                <a:spcPts val="0"/>
              </a:spcAft>
              <a:buSzPts val="2000"/>
              <a:buNone/>
              <a:defRPr/>
            </a:lvl5pPr>
            <a:lvl6pPr lvl="5" algn="l">
              <a:lnSpc>
                <a:spcPct val="100000"/>
              </a:lnSpc>
              <a:spcBef>
                <a:spcPts val="400"/>
              </a:spcBef>
              <a:spcAft>
                <a:spcPts val="0"/>
              </a:spcAft>
              <a:buSzPts val="2000"/>
              <a:buNone/>
              <a:defRPr/>
            </a:lvl6pPr>
            <a:lvl7pPr lvl="6" algn="l">
              <a:lnSpc>
                <a:spcPct val="100000"/>
              </a:lnSpc>
              <a:spcBef>
                <a:spcPts val="400"/>
              </a:spcBef>
              <a:spcAft>
                <a:spcPts val="0"/>
              </a:spcAft>
              <a:buSzPts val="2000"/>
              <a:buNone/>
              <a:defRPr/>
            </a:lvl7pPr>
            <a:lvl8pPr lvl="7" algn="l">
              <a:lnSpc>
                <a:spcPct val="100000"/>
              </a:lnSpc>
              <a:spcBef>
                <a:spcPts val="400"/>
              </a:spcBef>
              <a:spcAft>
                <a:spcPts val="0"/>
              </a:spcAft>
              <a:buSzPts val="2000"/>
              <a:buNone/>
              <a:defRPr/>
            </a:lvl8pPr>
            <a:lvl9pPr lvl="8" algn="l">
              <a:lnSpc>
                <a:spcPct val="100000"/>
              </a:lnSpc>
              <a:spcBef>
                <a:spcPts val="400"/>
              </a:spcBef>
              <a:spcAft>
                <a:spcPts val="0"/>
              </a:spcAft>
              <a:buSzPts val="2000"/>
              <a:buNone/>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318"/>
        <p:cNvGrpSpPr/>
        <p:nvPr/>
      </p:nvGrpSpPr>
      <p:grpSpPr>
        <a:xfrm>
          <a:off x="0" y="0"/>
          <a:ext cx="0" cy="0"/>
          <a:chOff x="0" y="0"/>
          <a:chExt cx="0" cy="0"/>
        </a:xfrm>
      </p:grpSpPr>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19"/>
        <p:cNvGrpSpPr/>
        <p:nvPr/>
      </p:nvGrpSpPr>
      <p:grpSpPr>
        <a:xfrm>
          <a:off x="0" y="0"/>
          <a:ext cx="0" cy="0"/>
          <a:chOff x="0" y="0"/>
          <a:chExt cx="0" cy="0"/>
        </a:xfrm>
      </p:grpSpPr>
      <p:sp>
        <p:nvSpPr>
          <p:cNvPr id="320" name="Google Shape;320;p147"/>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1" name="Google Shape;321;p147"/>
          <p:cNvSpPr txBox="1">
            <a:spLocks noGrp="1"/>
          </p:cNvSpPr>
          <p:nvPr>
            <p:ph type="subTitle" idx="1"/>
          </p:nvPr>
        </p:nvSpPr>
        <p:spPr>
          <a:xfrm>
            <a:off x="1143000" y="2701528"/>
            <a:ext cx="6858000" cy="1241700"/>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22" name="Google Shape;322;p147"/>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3" name="Google Shape;323;p147"/>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4" name="Google Shape;324;p147"/>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5"/>
        <p:cNvGrpSpPr/>
        <p:nvPr/>
      </p:nvGrpSpPr>
      <p:grpSpPr>
        <a:xfrm>
          <a:off x="0" y="0"/>
          <a:ext cx="0" cy="0"/>
          <a:chOff x="0" y="0"/>
          <a:chExt cx="0" cy="0"/>
        </a:xfrm>
      </p:grpSpPr>
      <p:sp>
        <p:nvSpPr>
          <p:cNvPr id="326" name="Google Shape;326;p148"/>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7" name="Google Shape;327;p148"/>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8" name="Google Shape;328;p148"/>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9" name="Google Shape;329;p148"/>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0" name="Google Shape;330;p148"/>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27"/>
        <p:cNvGrpSpPr/>
        <p:nvPr/>
      </p:nvGrpSpPr>
      <p:grpSpPr>
        <a:xfrm>
          <a:off x="0" y="0"/>
          <a:ext cx="0" cy="0"/>
          <a:chOff x="0" y="0"/>
          <a:chExt cx="0" cy="0"/>
        </a:xfrm>
      </p:grpSpPr>
      <p:sp>
        <p:nvSpPr>
          <p:cNvPr id="28" name="Google Shape;28;p75"/>
          <p:cNvSpPr txBox="1">
            <a:spLocks noGrp="1"/>
          </p:cNvSpPr>
          <p:nvPr>
            <p:ph type="title"/>
          </p:nvPr>
        </p:nvSpPr>
        <p:spPr>
          <a:xfrm>
            <a:off x="456989" y="204472"/>
            <a:ext cx="8228700" cy="8589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300"/>
              <a:buNone/>
              <a:defRPr/>
            </a:lvl1pPr>
            <a:lvl2pPr lvl="1" algn="l">
              <a:lnSpc>
                <a:spcPct val="100000"/>
              </a:lnSpc>
              <a:spcBef>
                <a:spcPts val="0"/>
              </a:spcBef>
              <a:spcAft>
                <a:spcPts val="0"/>
              </a:spcAft>
              <a:buSzPts val="1300"/>
              <a:buNone/>
              <a:defRPr/>
            </a:lvl2pPr>
            <a:lvl3pPr lvl="2" algn="l">
              <a:lnSpc>
                <a:spcPct val="100000"/>
              </a:lnSpc>
              <a:spcBef>
                <a:spcPts val="0"/>
              </a:spcBef>
              <a:spcAft>
                <a:spcPts val="0"/>
              </a:spcAft>
              <a:buSzPts val="1300"/>
              <a:buNone/>
              <a:defRPr/>
            </a:lvl3pPr>
            <a:lvl4pPr lvl="3" algn="l">
              <a:lnSpc>
                <a:spcPct val="100000"/>
              </a:lnSpc>
              <a:spcBef>
                <a:spcPts val="0"/>
              </a:spcBef>
              <a:spcAft>
                <a:spcPts val="0"/>
              </a:spcAft>
              <a:buSzPts val="1300"/>
              <a:buNone/>
              <a:defRPr/>
            </a:lvl4pPr>
            <a:lvl5pPr lvl="4" algn="l">
              <a:lnSpc>
                <a:spcPct val="100000"/>
              </a:lnSpc>
              <a:spcBef>
                <a:spcPts val="0"/>
              </a:spcBef>
              <a:spcAft>
                <a:spcPts val="0"/>
              </a:spcAft>
              <a:buSzPts val="1300"/>
              <a:buNone/>
              <a:defRPr/>
            </a:lvl5pPr>
            <a:lvl6pPr lvl="5" algn="l">
              <a:lnSpc>
                <a:spcPct val="100000"/>
              </a:lnSpc>
              <a:spcBef>
                <a:spcPts val="0"/>
              </a:spcBef>
              <a:spcAft>
                <a:spcPts val="0"/>
              </a:spcAft>
              <a:buSzPts val="1300"/>
              <a:buNone/>
              <a:defRPr/>
            </a:lvl6pPr>
            <a:lvl7pPr lvl="6" algn="l">
              <a:lnSpc>
                <a:spcPct val="100000"/>
              </a:lnSpc>
              <a:spcBef>
                <a:spcPts val="0"/>
              </a:spcBef>
              <a:spcAft>
                <a:spcPts val="0"/>
              </a:spcAft>
              <a:buSzPts val="1300"/>
              <a:buNone/>
              <a:defRPr/>
            </a:lvl7pPr>
            <a:lvl8pPr lvl="7" algn="l">
              <a:lnSpc>
                <a:spcPct val="100000"/>
              </a:lnSpc>
              <a:spcBef>
                <a:spcPts val="0"/>
              </a:spcBef>
              <a:spcAft>
                <a:spcPts val="0"/>
              </a:spcAft>
              <a:buSzPts val="1300"/>
              <a:buNone/>
              <a:defRPr/>
            </a:lvl8pPr>
            <a:lvl9pPr lvl="8" algn="l">
              <a:lnSpc>
                <a:spcPct val="100000"/>
              </a:lnSpc>
              <a:spcBef>
                <a:spcPts val="0"/>
              </a:spcBef>
              <a:spcAft>
                <a:spcPts val="0"/>
              </a:spcAft>
              <a:buSzPts val="1300"/>
              <a:buNone/>
              <a:defRPr/>
            </a:lvl9pPr>
          </a:lstStyle>
          <a:p>
            <a:endParaRPr/>
          </a:p>
        </p:txBody>
      </p:sp>
      <p:sp>
        <p:nvSpPr>
          <p:cNvPr id="29" name="Google Shape;29;p75"/>
          <p:cNvSpPr txBox="1">
            <a:spLocks noGrp="1"/>
          </p:cNvSpPr>
          <p:nvPr>
            <p:ph type="body" idx="1"/>
          </p:nvPr>
        </p:nvSpPr>
        <p:spPr>
          <a:xfrm>
            <a:off x="456989" y="1203312"/>
            <a:ext cx="4015800" cy="29832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300"/>
              <a:buNone/>
              <a:defRPr/>
            </a:lvl1pPr>
            <a:lvl2pPr marL="914400" lvl="1" indent="-228600" algn="l">
              <a:lnSpc>
                <a:spcPct val="100000"/>
              </a:lnSpc>
              <a:spcBef>
                <a:spcPts val="0"/>
              </a:spcBef>
              <a:spcAft>
                <a:spcPts val="0"/>
              </a:spcAft>
              <a:buSzPts val="1300"/>
              <a:buNone/>
              <a:defRPr/>
            </a:lvl2pPr>
            <a:lvl3pPr marL="1371600" lvl="2" indent="-228600" algn="l">
              <a:lnSpc>
                <a:spcPct val="100000"/>
              </a:lnSpc>
              <a:spcBef>
                <a:spcPts val="0"/>
              </a:spcBef>
              <a:spcAft>
                <a:spcPts val="0"/>
              </a:spcAft>
              <a:buSzPts val="1300"/>
              <a:buNone/>
              <a:defRPr/>
            </a:lvl3pPr>
            <a:lvl4pPr marL="1828800" lvl="3" indent="-228600" algn="l">
              <a:lnSpc>
                <a:spcPct val="100000"/>
              </a:lnSpc>
              <a:spcBef>
                <a:spcPts val="0"/>
              </a:spcBef>
              <a:spcAft>
                <a:spcPts val="0"/>
              </a:spcAft>
              <a:buSzPts val="1300"/>
              <a:buNone/>
              <a:defRPr/>
            </a:lvl4pPr>
            <a:lvl5pPr marL="2286000" lvl="4" indent="-228600" algn="l">
              <a:lnSpc>
                <a:spcPct val="100000"/>
              </a:lnSpc>
              <a:spcBef>
                <a:spcPts val="0"/>
              </a:spcBef>
              <a:spcAft>
                <a:spcPts val="0"/>
              </a:spcAft>
              <a:buSzPts val="1300"/>
              <a:buNone/>
              <a:defRPr/>
            </a:lvl5pPr>
            <a:lvl6pPr marL="2743200" lvl="5" indent="-228600" algn="l">
              <a:lnSpc>
                <a:spcPct val="100000"/>
              </a:lnSpc>
              <a:spcBef>
                <a:spcPts val="0"/>
              </a:spcBef>
              <a:spcAft>
                <a:spcPts val="0"/>
              </a:spcAft>
              <a:buSzPts val="1300"/>
              <a:buNone/>
              <a:defRPr/>
            </a:lvl6pPr>
            <a:lvl7pPr marL="3200400" lvl="6" indent="-228600" algn="l">
              <a:lnSpc>
                <a:spcPct val="100000"/>
              </a:lnSpc>
              <a:spcBef>
                <a:spcPts val="0"/>
              </a:spcBef>
              <a:spcAft>
                <a:spcPts val="0"/>
              </a:spcAft>
              <a:buSzPts val="1300"/>
              <a:buNone/>
              <a:defRPr/>
            </a:lvl7pPr>
            <a:lvl8pPr marL="3657600" lvl="7" indent="-228600" algn="l">
              <a:lnSpc>
                <a:spcPct val="100000"/>
              </a:lnSpc>
              <a:spcBef>
                <a:spcPts val="0"/>
              </a:spcBef>
              <a:spcAft>
                <a:spcPts val="0"/>
              </a:spcAft>
              <a:buSzPts val="1300"/>
              <a:buNone/>
              <a:defRPr/>
            </a:lvl8pPr>
            <a:lvl9pPr marL="4114800" lvl="8" indent="-228600" algn="l">
              <a:lnSpc>
                <a:spcPct val="100000"/>
              </a:lnSpc>
              <a:spcBef>
                <a:spcPts val="0"/>
              </a:spcBef>
              <a:spcAft>
                <a:spcPts val="0"/>
              </a:spcAft>
              <a:buSzPts val="1300"/>
              <a:buNone/>
              <a:defRPr/>
            </a:lvl9pPr>
          </a:lstStyle>
          <a:p>
            <a:endParaRPr/>
          </a:p>
        </p:txBody>
      </p:sp>
      <p:sp>
        <p:nvSpPr>
          <p:cNvPr id="30" name="Google Shape;30;p75"/>
          <p:cNvSpPr txBox="1">
            <a:spLocks noGrp="1"/>
          </p:cNvSpPr>
          <p:nvPr>
            <p:ph type="body" idx="2"/>
          </p:nvPr>
        </p:nvSpPr>
        <p:spPr>
          <a:xfrm>
            <a:off x="4673766" y="1203312"/>
            <a:ext cx="4015800" cy="29832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300"/>
              <a:buNone/>
              <a:defRPr/>
            </a:lvl1pPr>
            <a:lvl2pPr marL="914400" lvl="1" indent="-228600" algn="l">
              <a:lnSpc>
                <a:spcPct val="100000"/>
              </a:lnSpc>
              <a:spcBef>
                <a:spcPts val="0"/>
              </a:spcBef>
              <a:spcAft>
                <a:spcPts val="0"/>
              </a:spcAft>
              <a:buSzPts val="1300"/>
              <a:buNone/>
              <a:defRPr/>
            </a:lvl2pPr>
            <a:lvl3pPr marL="1371600" lvl="2" indent="-228600" algn="l">
              <a:lnSpc>
                <a:spcPct val="100000"/>
              </a:lnSpc>
              <a:spcBef>
                <a:spcPts val="0"/>
              </a:spcBef>
              <a:spcAft>
                <a:spcPts val="0"/>
              </a:spcAft>
              <a:buSzPts val="1300"/>
              <a:buNone/>
              <a:defRPr/>
            </a:lvl3pPr>
            <a:lvl4pPr marL="1828800" lvl="3" indent="-228600" algn="l">
              <a:lnSpc>
                <a:spcPct val="100000"/>
              </a:lnSpc>
              <a:spcBef>
                <a:spcPts val="0"/>
              </a:spcBef>
              <a:spcAft>
                <a:spcPts val="0"/>
              </a:spcAft>
              <a:buSzPts val="1300"/>
              <a:buNone/>
              <a:defRPr/>
            </a:lvl4pPr>
            <a:lvl5pPr marL="2286000" lvl="4" indent="-228600" algn="l">
              <a:lnSpc>
                <a:spcPct val="100000"/>
              </a:lnSpc>
              <a:spcBef>
                <a:spcPts val="0"/>
              </a:spcBef>
              <a:spcAft>
                <a:spcPts val="0"/>
              </a:spcAft>
              <a:buSzPts val="1300"/>
              <a:buNone/>
              <a:defRPr/>
            </a:lvl5pPr>
            <a:lvl6pPr marL="2743200" lvl="5" indent="-228600" algn="l">
              <a:lnSpc>
                <a:spcPct val="100000"/>
              </a:lnSpc>
              <a:spcBef>
                <a:spcPts val="0"/>
              </a:spcBef>
              <a:spcAft>
                <a:spcPts val="0"/>
              </a:spcAft>
              <a:buSzPts val="1300"/>
              <a:buNone/>
              <a:defRPr/>
            </a:lvl6pPr>
            <a:lvl7pPr marL="3200400" lvl="6" indent="-228600" algn="l">
              <a:lnSpc>
                <a:spcPct val="100000"/>
              </a:lnSpc>
              <a:spcBef>
                <a:spcPts val="0"/>
              </a:spcBef>
              <a:spcAft>
                <a:spcPts val="0"/>
              </a:spcAft>
              <a:buSzPts val="1300"/>
              <a:buNone/>
              <a:defRPr/>
            </a:lvl7pPr>
            <a:lvl8pPr marL="3657600" lvl="7" indent="-228600" algn="l">
              <a:lnSpc>
                <a:spcPct val="100000"/>
              </a:lnSpc>
              <a:spcBef>
                <a:spcPts val="0"/>
              </a:spcBef>
              <a:spcAft>
                <a:spcPts val="0"/>
              </a:spcAft>
              <a:buSzPts val="1300"/>
              <a:buNone/>
              <a:defRPr/>
            </a:lvl8pPr>
            <a:lvl9pPr marL="4114800" lvl="8" indent="-228600" algn="l">
              <a:lnSpc>
                <a:spcPct val="100000"/>
              </a:lnSpc>
              <a:spcBef>
                <a:spcPts val="0"/>
              </a:spcBef>
              <a:spcAft>
                <a:spcPts val="0"/>
              </a:spcAft>
              <a:buSzPts val="1300"/>
              <a:buNone/>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1"/>
        <p:cNvGrpSpPr/>
        <p:nvPr/>
      </p:nvGrpSpPr>
      <p:grpSpPr>
        <a:xfrm>
          <a:off x="0" y="0"/>
          <a:ext cx="0" cy="0"/>
          <a:chOff x="0" y="0"/>
          <a:chExt cx="0" cy="0"/>
        </a:xfrm>
      </p:grpSpPr>
      <p:sp>
        <p:nvSpPr>
          <p:cNvPr id="332" name="Google Shape;332;p149"/>
          <p:cNvSpPr txBox="1">
            <a:spLocks noGrp="1"/>
          </p:cNvSpPr>
          <p:nvPr>
            <p:ph type="title"/>
          </p:nvPr>
        </p:nvSpPr>
        <p:spPr>
          <a:xfrm>
            <a:off x="623888" y="1282304"/>
            <a:ext cx="7886700" cy="21396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3" name="Google Shape;333;p149"/>
          <p:cNvSpPr txBox="1">
            <a:spLocks noGrp="1"/>
          </p:cNvSpPr>
          <p:nvPr>
            <p:ph type="body" idx="1"/>
          </p:nvPr>
        </p:nvSpPr>
        <p:spPr>
          <a:xfrm>
            <a:off x="623888" y="3442097"/>
            <a:ext cx="7886700" cy="1125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4" name="Google Shape;334;p149"/>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5" name="Google Shape;335;p149"/>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6" name="Google Shape;336;p149"/>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7"/>
        <p:cNvGrpSpPr/>
        <p:nvPr/>
      </p:nvGrpSpPr>
      <p:grpSpPr>
        <a:xfrm>
          <a:off x="0" y="0"/>
          <a:ext cx="0" cy="0"/>
          <a:chOff x="0" y="0"/>
          <a:chExt cx="0" cy="0"/>
        </a:xfrm>
      </p:grpSpPr>
      <p:sp>
        <p:nvSpPr>
          <p:cNvPr id="338" name="Google Shape;338;p150"/>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9" name="Google Shape;339;p150"/>
          <p:cNvSpPr txBox="1">
            <a:spLocks noGrp="1"/>
          </p:cNvSpPr>
          <p:nvPr>
            <p:ph type="body" idx="1"/>
          </p:nvPr>
        </p:nvSpPr>
        <p:spPr>
          <a:xfrm>
            <a:off x="628650" y="1369219"/>
            <a:ext cx="3867000" cy="32634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0" name="Google Shape;340;p150"/>
          <p:cNvSpPr txBox="1">
            <a:spLocks noGrp="1"/>
          </p:cNvSpPr>
          <p:nvPr>
            <p:ph type="body" idx="2"/>
          </p:nvPr>
        </p:nvSpPr>
        <p:spPr>
          <a:xfrm>
            <a:off x="4648200" y="1369219"/>
            <a:ext cx="3867000" cy="32634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1" name="Google Shape;341;p150"/>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2" name="Google Shape;342;p150"/>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3" name="Google Shape;343;p150"/>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44"/>
        <p:cNvGrpSpPr/>
        <p:nvPr/>
      </p:nvGrpSpPr>
      <p:grpSpPr>
        <a:xfrm>
          <a:off x="0" y="0"/>
          <a:ext cx="0" cy="0"/>
          <a:chOff x="0" y="0"/>
          <a:chExt cx="0" cy="0"/>
        </a:xfrm>
      </p:grpSpPr>
      <p:sp>
        <p:nvSpPr>
          <p:cNvPr id="345" name="Google Shape;345;p151"/>
          <p:cNvSpPr txBox="1">
            <a:spLocks noGrp="1"/>
          </p:cNvSpPr>
          <p:nvPr>
            <p:ph type="title"/>
          </p:nvPr>
        </p:nvSpPr>
        <p:spPr>
          <a:xfrm>
            <a:off x="630238" y="273844"/>
            <a:ext cx="7886700" cy="9942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6" name="Google Shape;346;p151"/>
          <p:cNvSpPr txBox="1">
            <a:spLocks noGrp="1"/>
          </p:cNvSpPr>
          <p:nvPr>
            <p:ph type="body" idx="1"/>
          </p:nvPr>
        </p:nvSpPr>
        <p:spPr>
          <a:xfrm>
            <a:off x="630238" y="1260872"/>
            <a:ext cx="3868800" cy="6180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7" name="Google Shape;347;p151"/>
          <p:cNvSpPr txBox="1">
            <a:spLocks noGrp="1"/>
          </p:cNvSpPr>
          <p:nvPr>
            <p:ph type="body" idx="2"/>
          </p:nvPr>
        </p:nvSpPr>
        <p:spPr>
          <a:xfrm>
            <a:off x="630238" y="1878806"/>
            <a:ext cx="3868800" cy="2763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8" name="Google Shape;348;p151"/>
          <p:cNvSpPr txBox="1">
            <a:spLocks noGrp="1"/>
          </p:cNvSpPr>
          <p:nvPr>
            <p:ph type="body" idx="3"/>
          </p:nvPr>
        </p:nvSpPr>
        <p:spPr>
          <a:xfrm>
            <a:off x="4629150" y="1260872"/>
            <a:ext cx="3887700" cy="6180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9" name="Google Shape;349;p151"/>
          <p:cNvSpPr txBox="1">
            <a:spLocks noGrp="1"/>
          </p:cNvSpPr>
          <p:nvPr>
            <p:ph type="body" idx="4"/>
          </p:nvPr>
        </p:nvSpPr>
        <p:spPr>
          <a:xfrm>
            <a:off x="4629150" y="1878806"/>
            <a:ext cx="3887700" cy="2763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0" name="Google Shape;350;p151"/>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1" name="Google Shape;351;p151"/>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2" name="Google Shape;352;p151"/>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3"/>
        <p:cNvGrpSpPr/>
        <p:nvPr/>
      </p:nvGrpSpPr>
      <p:grpSpPr>
        <a:xfrm>
          <a:off x="0" y="0"/>
          <a:ext cx="0" cy="0"/>
          <a:chOff x="0" y="0"/>
          <a:chExt cx="0" cy="0"/>
        </a:xfrm>
      </p:grpSpPr>
      <p:sp>
        <p:nvSpPr>
          <p:cNvPr id="354" name="Google Shape;354;p152"/>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5" name="Google Shape;355;p152"/>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6" name="Google Shape;356;p152"/>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7" name="Google Shape;357;p152"/>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8"/>
        <p:cNvGrpSpPr/>
        <p:nvPr/>
      </p:nvGrpSpPr>
      <p:grpSpPr>
        <a:xfrm>
          <a:off x="0" y="0"/>
          <a:ext cx="0" cy="0"/>
          <a:chOff x="0" y="0"/>
          <a:chExt cx="0" cy="0"/>
        </a:xfrm>
      </p:grpSpPr>
      <p:sp>
        <p:nvSpPr>
          <p:cNvPr id="359" name="Google Shape;359;p153"/>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0" name="Google Shape;360;p153"/>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1" name="Google Shape;361;p153"/>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62"/>
        <p:cNvGrpSpPr/>
        <p:nvPr/>
      </p:nvGrpSpPr>
      <p:grpSpPr>
        <a:xfrm>
          <a:off x="0" y="0"/>
          <a:ext cx="0" cy="0"/>
          <a:chOff x="0" y="0"/>
          <a:chExt cx="0" cy="0"/>
        </a:xfrm>
      </p:grpSpPr>
      <p:sp>
        <p:nvSpPr>
          <p:cNvPr id="363" name="Google Shape;363;p154"/>
          <p:cNvSpPr txBox="1">
            <a:spLocks noGrp="1"/>
          </p:cNvSpPr>
          <p:nvPr>
            <p:ph type="title"/>
          </p:nvPr>
        </p:nvSpPr>
        <p:spPr>
          <a:xfrm>
            <a:off x="630238" y="342900"/>
            <a:ext cx="2949600" cy="12003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4" name="Google Shape;364;p154"/>
          <p:cNvSpPr txBox="1">
            <a:spLocks noGrp="1"/>
          </p:cNvSpPr>
          <p:nvPr>
            <p:ph type="body" idx="1"/>
          </p:nvPr>
        </p:nvSpPr>
        <p:spPr>
          <a:xfrm>
            <a:off x="3887788" y="740569"/>
            <a:ext cx="4629300" cy="3655200"/>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65" name="Google Shape;365;p154"/>
          <p:cNvSpPr txBox="1">
            <a:spLocks noGrp="1"/>
          </p:cNvSpPr>
          <p:nvPr>
            <p:ph type="body" idx="2"/>
          </p:nvPr>
        </p:nvSpPr>
        <p:spPr>
          <a:xfrm>
            <a:off x="630238" y="1543050"/>
            <a:ext cx="2949600" cy="28587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66" name="Google Shape;366;p154"/>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7" name="Google Shape;367;p154"/>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8" name="Google Shape;368;p154"/>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69"/>
        <p:cNvGrpSpPr/>
        <p:nvPr/>
      </p:nvGrpSpPr>
      <p:grpSpPr>
        <a:xfrm>
          <a:off x="0" y="0"/>
          <a:ext cx="0" cy="0"/>
          <a:chOff x="0" y="0"/>
          <a:chExt cx="0" cy="0"/>
        </a:xfrm>
      </p:grpSpPr>
      <p:sp>
        <p:nvSpPr>
          <p:cNvPr id="370" name="Google Shape;370;p155"/>
          <p:cNvSpPr txBox="1">
            <a:spLocks noGrp="1"/>
          </p:cNvSpPr>
          <p:nvPr>
            <p:ph type="title"/>
          </p:nvPr>
        </p:nvSpPr>
        <p:spPr>
          <a:xfrm>
            <a:off x="630238" y="342900"/>
            <a:ext cx="2949600" cy="12003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1" name="Google Shape;371;p155"/>
          <p:cNvSpPr>
            <a:spLocks noGrp="1"/>
          </p:cNvSpPr>
          <p:nvPr>
            <p:ph type="pic" idx="2"/>
          </p:nvPr>
        </p:nvSpPr>
        <p:spPr>
          <a:xfrm>
            <a:off x="3887788" y="740569"/>
            <a:ext cx="4629300" cy="3655200"/>
          </a:xfrm>
          <a:prstGeom prst="rect">
            <a:avLst/>
          </a:prstGeom>
          <a:noFill/>
          <a:ln>
            <a:noFill/>
          </a:ln>
        </p:spPr>
      </p:sp>
      <p:sp>
        <p:nvSpPr>
          <p:cNvPr id="372" name="Google Shape;372;p155"/>
          <p:cNvSpPr txBox="1">
            <a:spLocks noGrp="1"/>
          </p:cNvSpPr>
          <p:nvPr>
            <p:ph type="body" idx="1"/>
          </p:nvPr>
        </p:nvSpPr>
        <p:spPr>
          <a:xfrm>
            <a:off x="630238" y="1543050"/>
            <a:ext cx="2949600" cy="28587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73" name="Google Shape;373;p155"/>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4" name="Google Shape;374;p155"/>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5" name="Google Shape;375;p155"/>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76"/>
        <p:cNvGrpSpPr/>
        <p:nvPr/>
      </p:nvGrpSpPr>
      <p:grpSpPr>
        <a:xfrm>
          <a:off x="0" y="0"/>
          <a:ext cx="0" cy="0"/>
          <a:chOff x="0" y="0"/>
          <a:chExt cx="0" cy="0"/>
        </a:xfrm>
      </p:grpSpPr>
      <p:sp>
        <p:nvSpPr>
          <p:cNvPr id="377" name="Google Shape;377;p156"/>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8" name="Google Shape;378;p156"/>
          <p:cNvSpPr txBox="1">
            <a:spLocks noGrp="1"/>
          </p:cNvSpPr>
          <p:nvPr>
            <p:ph type="body" idx="1"/>
          </p:nvPr>
        </p:nvSpPr>
        <p:spPr>
          <a:xfrm rot="5400000">
            <a:off x="2940300" y="-942431"/>
            <a:ext cx="3263400" cy="78867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9" name="Google Shape;379;p156"/>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0" name="Google Shape;380;p156"/>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1" name="Google Shape;381;p156"/>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82"/>
        <p:cNvGrpSpPr/>
        <p:nvPr/>
      </p:nvGrpSpPr>
      <p:grpSpPr>
        <a:xfrm>
          <a:off x="0" y="0"/>
          <a:ext cx="0" cy="0"/>
          <a:chOff x="0" y="0"/>
          <a:chExt cx="0" cy="0"/>
        </a:xfrm>
      </p:grpSpPr>
      <p:sp>
        <p:nvSpPr>
          <p:cNvPr id="383" name="Google Shape;383;p157"/>
          <p:cNvSpPr txBox="1">
            <a:spLocks noGrp="1"/>
          </p:cNvSpPr>
          <p:nvPr>
            <p:ph type="title"/>
          </p:nvPr>
        </p:nvSpPr>
        <p:spPr>
          <a:xfrm rot="5400000">
            <a:off x="5350050" y="1467544"/>
            <a:ext cx="4359000" cy="19716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4" name="Google Shape;384;p157"/>
          <p:cNvSpPr txBox="1">
            <a:spLocks noGrp="1"/>
          </p:cNvSpPr>
          <p:nvPr>
            <p:ph type="body" idx="1"/>
          </p:nvPr>
        </p:nvSpPr>
        <p:spPr>
          <a:xfrm rot="5400000">
            <a:off x="1330425" y="-428006"/>
            <a:ext cx="4359000" cy="57627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5" name="Google Shape;385;p157"/>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6" name="Google Shape;386;p157"/>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7" name="Google Shape;387;p157"/>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88"/>
        <p:cNvGrpSpPr/>
        <p:nvPr/>
      </p:nvGrpSpPr>
      <p:grpSpPr>
        <a:xfrm>
          <a:off x="0" y="0"/>
          <a:ext cx="0" cy="0"/>
          <a:chOff x="0" y="0"/>
          <a:chExt cx="0" cy="0"/>
        </a:xfrm>
      </p:grpSpPr>
      <p:sp>
        <p:nvSpPr>
          <p:cNvPr id="389" name="Google Shape;389;p158"/>
          <p:cNvSpPr txBox="1">
            <a:spLocks noGrp="1"/>
          </p:cNvSpPr>
          <p:nvPr>
            <p:ph type="title"/>
          </p:nvPr>
        </p:nvSpPr>
        <p:spPr>
          <a:xfrm>
            <a:off x="311700" y="445025"/>
            <a:ext cx="8520600" cy="572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0" name="Google Shape;390;p158"/>
          <p:cNvSpPr txBox="1">
            <a:spLocks noGrp="1"/>
          </p:cNvSpPr>
          <p:nvPr>
            <p:ph type="body" idx="1"/>
          </p:nvPr>
        </p:nvSpPr>
        <p:spPr>
          <a:xfrm>
            <a:off x="311700" y="1152475"/>
            <a:ext cx="8520600" cy="3416400"/>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391" name="Google Shape;391;p158"/>
          <p:cNvSpPr txBox="1">
            <a:spLocks noGrp="1"/>
          </p:cNvSpPr>
          <p:nvPr>
            <p:ph type="sldNum" idx="12"/>
          </p:nvPr>
        </p:nvSpPr>
        <p:spPr>
          <a:xfrm>
            <a:off x="8472458" y="4663217"/>
            <a:ext cx="548700" cy="3936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31"/>
        <p:cNvGrpSpPr/>
        <p:nvPr/>
      </p:nvGrpSpPr>
      <p:grpSpPr>
        <a:xfrm>
          <a:off x="0" y="0"/>
          <a:ext cx="0" cy="0"/>
          <a:chOff x="0" y="0"/>
          <a:chExt cx="0" cy="0"/>
        </a:xfrm>
      </p:grpSpPr>
      <p:sp>
        <p:nvSpPr>
          <p:cNvPr id="32" name="Google Shape;32;p76"/>
          <p:cNvSpPr txBox="1">
            <a:spLocks noGrp="1"/>
          </p:cNvSpPr>
          <p:nvPr>
            <p:ph type="subTitle" idx="1"/>
          </p:nvPr>
        </p:nvSpPr>
        <p:spPr>
          <a:xfrm>
            <a:off x="456989" y="204472"/>
            <a:ext cx="8228700" cy="39834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300"/>
              <a:buNone/>
              <a:defRPr/>
            </a:lvl1pPr>
            <a:lvl2pPr lvl="1" algn="l">
              <a:lnSpc>
                <a:spcPct val="100000"/>
              </a:lnSpc>
              <a:spcBef>
                <a:spcPts val="0"/>
              </a:spcBef>
              <a:spcAft>
                <a:spcPts val="0"/>
              </a:spcAft>
              <a:buSzPts val="1300"/>
              <a:buNone/>
              <a:defRPr/>
            </a:lvl2pPr>
            <a:lvl3pPr lvl="2" algn="l">
              <a:lnSpc>
                <a:spcPct val="100000"/>
              </a:lnSpc>
              <a:spcBef>
                <a:spcPts val="0"/>
              </a:spcBef>
              <a:spcAft>
                <a:spcPts val="0"/>
              </a:spcAft>
              <a:buSzPts val="1300"/>
              <a:buNone/>
              <a:defRPr/>
            </a:lvl3pPr>
            <a:lvl4pPr lvl="3" algn="l">
              <a:lnSpc>
                <a:spcPct val="100000"/>
              </a:lnSpc>
              <a:spcBef>
                <a:spcPts val="0"/>
              </a:spcBef>
              <a:spcAft>
                <a:spcPts val="0"/>
              </a:spcAft>
              <a:buSzPts val="1300"/>
              <a:buNone/>
              <a:defRPr/>
            </a:lvl4pPr>
            <a:lvl5pPr lvl="4" algn="l">
              <a:lnSpc>
                <a:spcPct val="100000"/>
              </a:lnSpc>
              <a:spcBef>
                <a:spcPts val="0"/>
              </a:spcBef>
              <a:spcAft>
                <a:spcPts val="0"/>
              </a:spcAft>
              <a:buSzPts val="1300"/>
              <a:buNone/>
              <a:defRPr/>
            </a:lvl5pPr>
            <a:lvl6pPr lvl="5" algn="l">
              <a:lnSpc>
                <a:spcPct val="100000"/>
              </a:lnSpc>
              <a:spcBef>
                <a:spcPts val="0"/>
              </a:spcBef>
              <a:spcAft>
                <a:spcPts val="0"/>
              </a:spcAft>
              <a:buSzPts val="1300"/>
              <a:buNone/>
              <a:defRPr/>
            </a:lvl6pPr>
            <a:lvl7pPr lvl="6" algn="l">
              <a:lnSpc>
                <a:spcPct val="100000"/>
              </a:lnSpc>
              <a:spcBef>
                <a:spcPts val="0"/>
              </a:spcBef>
              <a:spcAft>
                <a:spcPts val="0"/>
              </a:spcAft>
              <a:buSzPts val="1300"/>
              <a:buNone/>
              <a:defRPr/>
            </a:lvl7pPr>
            <a:lvl8pPr lvl="7" algn="l">
              <a:lnSpc>
                <a:spcPct val="100000"/>
              </a:lnSpc>
              <a:spcBef>
                <a:spcPts val="0"/>
              </a:spcBef>
              <a:spcAft>
                <a:spcPts val="0"/>
              </a:spcAft>
              <a:buSzPts val="1300"/>
              <a:buNone/>
              <a:defRPr/>
            </a:lvl8pPr>
            <a:lvl9pPr lvl="8" algn="l">
              <a:lnSpc>
                <a:spcPct val="100000"/>
              </a:lnSpc>
              <a:spcBef>
                <a:spcPts val="0"/>
              </a:spcBef>
              <a:spcAft>
                <a:spcPts val="0"/>
              </a:spcAft>
              <a:buSzPts val="1300"/>
              <a:buNone/>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6"/>
        <p:cNvGrpSpPr/>
        <p:nvPr/>
      </p:nvGrpSpPr>
      <p:grpSpPr>
        <a:xfrm>
          <a:off x="0" y="0"/>
          <a:ext cx="0" cy="0"/>
          <a:chOff x="0" y="0"/>
          <a:chExt cx="0" cy="0"/>
        </a:xfrm>
      </p:grpSpPr>
      <p:sp>
        <p:nvSpPr>
          <p:cNvPr id="17" name="Google Shape;17;p2"/>
          <p:cNvSpPr txBox="1">
            <a:spLocks noGrp="1"/>
          </p:cNvSpPr>
          <p:nvPr>
            <p:ph type="ctrTitle"/>
          </p:nvPr>
        </p:nvSpPr>
        <p:spPr>
          <a:xfrm>
            <a:off x="685800" y="841772"/>
            <a:ext cx="7772400" cy="1790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2"/>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9" name="Google Shape;19;p2"/>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268485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2"/>
        <p:cNvGrpSpPr/>
        <p:nvPr/>
      </p:nvGrpSpPr>
      <p:grpSpPr>
        <a:xfrm>
          <a:off x="0" y="0"/>
          <a:ext cx="0" cy="0"/>
          <a:chOff x="0" y="0"/>
          <a:chExt cx="0" cy="0"/>
        </a:xfrm>
      </p:grpSpPr>
      <p:sp>
        <p:nvSpPr>
          <p:cNvPr id="23" name="Google Shape;23;p3"/>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3"/>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5" name="Google Shape;25;p3"/>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3"/>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153038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623888" y="1282305"/>
            <a:ext cx="7886700" cy="2139553"/>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4"/>
          <p:cNvSpPr txBox="1">
            <a:spLocks noGrp="1"/>
          </p:cNvSpPr>
          <p:nvPr>
            <p:ph type="body" idx="1"/>
          </p:nvPr>
        </p:nvSpPr>
        <p:spPr>
          <a:xfrm>
            <a:off x="623888" y="3442099"/>
            <a:ext cx="7886700" cy="1125140"/>
          </a:xfrm>
          <a:prstGeom prst="rect">
            <a:avLst/>
          </a:prstGeom>
          <a:noFill/>
          <a:ln>
            <a:noFill/>
          </a:ln>
        </p:spPr>
        <p:txBody>
          <a:bodyPr spcFirstLastPara="1" wrap="square" lIns="91425" tIns="45700" rIns="91425" bIns="45700" anchor="t" anchorCtr="0">
            <a:noAutofit/>
          </a:bodyPr>
          <a:lstStyle>
            <a:lvl1pPr marL="342900" lvl="0" indent="-171450" algn="l">
              <a:lnSpc>
                <a:spcPct val="90000"/>
              </a:lnSpc>
              <a:spcBef>
                <a:spcPts val="750"/>
              </a:spcBef>
              <a:spcAft>
                <a:spcPts val="0"/>
              </a:spcAft>
              <a:buClr>
                <a:schemeClr val="dk1"/>
              </a:buClr>
              <a:buSzPts val="2400"/>
              <a:buNone/>
              <a:defRPr sz="1800">
                <a:solidFill>
                  <a:schemeClr val="dk1"/>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31" name="Google Shape;31;p4"/>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4"/>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33816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4"/>
        <p:cNvGrpSpPr/>
        <p:nvPr/>
      </p:nvGrpSpPr>
      <p:grpSpPr>
        <a:xfrm>
          <a:off x="0" y="0"/>
          <a:ext cx="0" cy="0"/>
          <a:chOff x="0" y="0"/>
          <a:chExt cx="0" cy="0"/>
        </a:xfrm>
      </p:grpSpPr>
      <p:sp>
        <p:nvSpPr>
          <p:cNvPr id="35" name="Google Shape;35;p5"/>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5"/>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7" name="Google Shape;37;p5"/>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8" name="Google Shape;38;p5"/>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5"/>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2214112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1"/>
        <p:cNvGrpSpPr/>
        <p:nvPr/>
      </p:nvGrpSpPr>
      <p:grpSpPr>
        <a:xfrm>
          <a:off x="0" y="0"/>
          <a:ext cx="0" cy="0"/>
          <a:chOff x="0" y="0"/>
          <a:chExt cx="0" cy="0"/>
        </a:xfrm>
      </p:grpSpPr>
      <p:sp>
        <p:nvSpPr>
          <p:cNvPr id="42" name="Google Shape;42;p6"/>
          <p:cNvSpPr txBox="1">
            <a:spLocks noGrp="1"/>
          </p:cNvSpPr>
          <p:nvPr>
            <p:ph type="title"/>
          </p:nvPr>
        </p:nvSpPr>
        <p:spPr>
          <a:xfrm>
            <a:off x="629841" y="273845"/>
            <a:ext cx="7886700" cy="99417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6"/>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4" name="Google Shape;44;p6"/>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5" name="Google Shape;45;p6"/>
          <p:cNvSpPr txBox="1">
            <a:spLocks noGrp="1"/>
          </p:cNvSpPr>
          <p:nvPr>
            <p:ph type="body" idx="3"/>
          </p:nvPr>
        </p:nvSpPr>
        <p:spPr>
          <a:xfrm>
            <a:off x="4629151" y="1260872"/>
            <a:ext cx="3887391" cy="617934"/>
          </a:xfrm>
          <a:prstGeom prst="rect">
            <a:avLst/>
          </a:prstGeom>
          <a:noFill/>
          <a:ln>
            <a:noFill/>
          </a:ln>
        </p:spPr>
        <p:txBody>
          <a:bodyPr spcFirstLastPara="1" wrap="square" lIns="91425" tIns="45700" rIns="91425" bIns="45700" anchor="b" anchorCtr="0">
            <a:no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6" name="Google Shape;46;p6"/>
          <p:cNvSpPr txBox="1">
            <a:spLocks noGrp="1"/>
          </p:cNvSpPr>
          <p:nvPr>
            <p:ph type="body" idx="4"/>
          </p:nvPr>
        </p:nvSpPr>
        <p:spPr>
          <a:xfrm>
            <a:off x="4629151" y="1878806"/>
            <a:ext cx="3887391" cy="2763441"/>
          </a:xfrm>
          <a:prstGeom prst="rect">
            <a:avLst/>
          </a:prstGeom>
          <a:noFill/>
          <a:ln>
            <a:noFill/>
          </a:ln>
        </p:spPr>
        <p:txBody>
          <a:bodyPr spcFirstLastPara="1" wrap="square" lIns="91425" tIns="45700" rIns="91425" bIns="45700" anchor="t" anchorCtr="0">
            <a:no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7" name="Google Shape;47;p6"/>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6"/>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003945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5"/>
        <p:cNvGrpSpPr/>
        <p:nvPr/>
      </p:nvGrpSpPr>
      <p:grpSpPr>
        <a:xfrm>
          <a:off x="0" y="0"/>
          <a:ext cx="0" cy="0"/>
          <a:chOff x="0" y="0"/>
          <a:chExt cx="0" cy="0"/>
        </a:xfrm>
      </p:grpSpPr>
      <p:sp>
        <p:nvSpPr>
          <p:cNvPr id="56" name="Google Shape;56;p8"/>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8"/>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754924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9"/>
        <p:cNvGrpSpPr/>
        <p:nvPr/>
      </p:nvGrpSpPr>
      <p:grpSpPr>
        <a:xfrm>
          <a:off x="0" y="0"/>
          <a:ext cx="0" cy="0"/>
          <a:chOff x="0" y="0"/>
          <a:chExt cx="0" cy="0"/>
        </a:xfrm>
      </p:grpSpPr>
      <p:sp>
        <p:nvSpPr>
          <p:cNvPr id="60" name="Google Shape;60;p9"/>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9"/>
          <p:cNvSpPr txBox="1">
            <a:spLocks noGrp="1"/>
          </p:cNvSpPr>
          <p:nvPr>
            <p:ph type="body" idx="1"/>
          </p:nvPr>
        </p:nvSpPr>
        <p:spPr>
          <a:xfrm>
            <a:off x="3887391" y="740570"/>
            <a:ext cx="4629150" cy="3655219"/>
          </a:xfrm>
          <a:prstGeom prst="rect">
            <a:avLst/>
          </a:prstGeom>
          <a:noFill/>
          <a:ln>
            <a:noFill/>
          </a:ln>
        </p:spPr>
        <p:txBody>
          <a:bodyPr spcFirstLastPara="1" wrap="square" lIns="91425" tIns="45700" rIns="91425" bIns="45700" anchor="t" anchorCtr="0">
            <a:no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62" name="Google Shape;62;p9"/>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3" name="Google Shape;63;p9"/>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9"/>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766601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6"/>
        <p:cNvGrpSpPr/>
        <p:nvPr/>
      </p:nvGrpSpPr>
      <p:grpSpPr>
        <a:xfrm>
          <a:off x="0" y="0"/>
          <a:ext cx="0" cy="0"/>
          <a:chOff x="0" y="0"/>
          <a:chExt cx="0" cy="0"/>
        </a:xfrm>
      </p:grpSpPr>
      <p:sp>
        <p:nvSpPr>
          <p:cNvPr id="67" name="Google Shape;67;p10"/>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10"/>
          <p:cNvSpPr>
            <a:spLocks noGrp="1"/>
          </p:cNvSpPr>
          <p:nvPr>
            <p:ph type="pic" idx="2"/>
          </p:nvPr>
        </p:nvSpPr>
        <p:spPr>
          <a:xfrm>
            <a:off x="3887391" y="740570"/>
            <a:ext cx="4629150" cy="365521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dk1"/>
              </a:buClr>
              <a:buSzPts val="32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28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69" name="Google Shape;69;p10"/>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70" name="Google Shape;70;p10"/>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0"/>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6838862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3"/>
        <p:cNvGrpSpPr/>
        <p:nvPr/>
      </p:nvGrpSpPr>
      <p:grpSpPr>
        <a:xfrm>
          <a:off x="0" y="0"/>
          <a:ext cx="0" cy="0"/>
          <a:chOff x="0" y="0"/>
          <a:chExt cx="0" cy="0"/>
        </a:xfrm>
      </p:grpSpPr>
      <p:sp>
        <p:nvSpPr>
          <p:cNvPr id="74" name="Google Shape;74;p11"/>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11"/>
          <p:cNvSpPr txBox="1">
            <a:spLocks noGrp="1"/>
          </p:cNvSpPr>
          <p:nvPr>
            <p:ph type="body" idx="1"/>
          </p:nvPr>
        </p:nvSpPr>
        <p:spPr>
          <a:xfrm rot="5400000">
            <a:off x="2940248" y="-942380"/>
            <a:ext cx="3263504" cy="7886700"/>
          </a:xfrm>
          <a:prstGeom prst="rect">
            <a:avLst/>
          </a:prstGeom>
          <a:noFill/>
          <a:ln>
            <a:noFill/>
          </a:ln>
        </p:spPr>
        <p:txBody>
          <a:bodyPr spcFirstLastPara="1" wrap="square" lIns="91425" tIns="45700" rIns="91425" bIns="45700" anchor="t" anchorCtr="0">
            <a:no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6" name="Google Shape;76;p11"/>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1"/>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946870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9"/>
        <p:cNvGrpSpPr/>
        <p:nvPr/>
      </p:nvGrpSpPr>
      <p:grpSpPr>
        <a:xfrm>
          <a:off x="0" y="0"/>
          <a:ext cx="0" cy="0"/>
          <a:chOff x="0" y="0"/>
          <a:chExt cx="0" cy="0"/>
        </a:xfrm>
      </p:grpSpPr>
      <p:sp>
        <p:nvSpPr>
          <p:cNvPr id="80" name="Google Shape;80;p12"/>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12"/>
          <p:cNvSpPr txBox="1">
            <a:spLocks noGrp="1"/>
          </p:cNvSpPr>
          <p:nvPr>
            <p:ph type="body" idx="1"/>
          </p:nvPr>
        </p:nvSpPr>
        <p:spPr>
          <a:xfrm rot="5400000">
            <a:off x="1349573" y="-447080"/>
            <a:ext cx="4358879" cy="5800725"/>
          </a:xfrm>
          <a:prstGeom prst="rect">
            <a:avLst/>
          </a:prstGeom>
          <a:noFill/>
          <a:ln>
            <a:noFill/>
          </a:ln>
        </p:spPr>
        <p:txBody>
          <a:bodyPr spcFirstLastPara="1" wrap="square" lIns="91425" tIns="45700" rIns="91425" bIns="45700" anchor="t" anchorCtr="0">
            <a:no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82" name="Google Shape;82;p12"/>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2"/>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1450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33"/>
        <p:cNvGrpSpPr/>
        <p:nvPr/>
      </p:nvGrpSpPr>
      <p:grpSpPr>
        <a:xfrm>
          <a:off x="0" y="0"/>
          <a:ext cx="0" cy="0"/>
          <a:chOff x="0" y="0"/>
          <a:chExt cx="0" cy="0"/>
        </a:xfrm>
      </p:grpSpPr>
      <p:sp>
        <p:nvSpPr>
          <p:cNvPr id="34" name="Google Shape;34;p77"/>
          <p:cNvSpPr txBox="1">
            <a:spLocks noGrp="1"/>
          </p:cNvSpPr>
          <p:nvPr>
            <p:ph type="title"/>
          </p:nvPr>
        </p:nvSpPr>
        <p:spPr>
          <a:xfrm>
            <a:off x="456989" y="204472"/>
            <a:ext cx="8228700" cy="8589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300"/>
              <a:buNone/>
              <a:defRPr/>
            </a:lvl1pPr>
            <a:lvl2pPr lvl="1" algn="l">
              <a:lnSpc>
                <a:spcPct val="100000"/>
              </a:lnSpc>
              <a:spcBef>
                <a:spcPts val="0"/>
              </a:spcBef>
              <a:spcAft>
                <a:spcPts val="0"/>
              </a:spcAft>
              <a:buSzPts val="1300"/>
              <a:buNone/>
              <a:defRPr/>
            </a:lvl2pPr>
            <a:lvl3pPr lvl="2" algn="l">
              <a:lnSpc>
                <a:spcPct val="100000"/>
              </a:lnSpc>
              <a:spcBef>
                <a:spcPts val="0"/>
              </a:spcBef>
              <a:spcAft>
                <a:spcPts val="0"/>
              </a:spcAft>
              <a:buSzPts val="1300"/>
              <a:buNone/>
              <a:defRPr/>
            </a:lvl3pPr>
            <a:lvl4pPr lvl="3" algn="l">
              <a:lnSpc>
                <a:spcPct val="100000"/>
              </a:lnSpc>
              <a:spcBef>
                <a:spcPts val="0"/>
              </a:spcBef>
              <a:spcAft>
                <a:spcPts val="0"/>
              </a:spcAft>
              <a:buSzPts val="1300"/>
              <a:buNone/>
              <a:defRPr/>
            </a:lvl4pPr>
            <a:lvl5pPr lvl="4" algn="l">
              <a:lnSpc>
                <a:spcPct val="100000"/>
              </a:lnSpc>
              <a:spcBef>
                <a:spcPts val="0"/>
              </a:spcBef>
              <a:spcAft>
                <a:spcPts val="0"/>
              </a:spcAft>
              <a:buSzPts val="1300"/>
              <a:buNone/>
              <a:defRPr/>
            </a:lvl5pPr>
            <a:lvl6pPr lvl="5" algn="l">
              <a:lnSpc>
                <a:spcPct val="100000"/>
              </a:lnSpc>
              <a:spcBef>
                <a:spcPts val="0"/>
              </a:spcBef>
              <a:spcAft>
                <a:spcPts val="0"/>
              </a:spcAft>
              <a:buSzPts val="1300"/>
              <a:buNone/>
              <a:defRPr/>
            </a:lvl6pPr>
            <a:lvl7pPr lvl="6" algn="l">
              <a:lnSpc>
                <a:spcPct val="100000"/>
              </a:lnSpc>
              <a:spcBef>
                <a:spcPts val="0"/>
              </a:spcBef>
              <a:spcAft>
                <a:spcPts val="0"/>
              </a:spcAft>
              <a:buSzPts val="1300"/>
              <a:buNone/>
              <a:defRPr/>
            </a:lvl7pPr>
            <a:lvl8pPr lvl="7" algn="l">
              <a:lnSpc>
                <a:spcPct val="100000"/>
              </a:lnSpc>
              <a:spcBef>
                <a:spcPts val="0"/>
              </a:spcBef>
              <a:spcAft>
                <a:spcPts val="0"/>
              </a:spcAft>
              <a:buSzPts val="1300"/>
              <a:buNone/>
              <a:defRPr/>
            </a:lvl8pPr>
            <a:lvl9pPr lvl="8" algn="l">
              <a:lnSpc>
                <a:spcPct val="100000"/>
              </a:lnSpc>
              <a:spcBef>
                <a:spcPts val="0"/>
              </a:spcBef>
              <a:spcAft>
                <a:spcPts val="0"/>
              </a:spcAft>
              <a:buSzPts val="1300"/>
              <a:buNone/>
              <a:defRPr/>
            </a:lvl9pPr>
          </a:lstStyle>
          <a:p>
            <a:endParaRPr/>
          </a:p>
        </p:txBody>
      </p:sp>
      <p:sp>
        <p:nvSpPr>
          <p:cNvPr id="35" name="Google Shape;35;p77"/>
          <p:cNvSpPr txBox="1">
            <a:spLocks noGrp="1"/>
          </p:cNvSpPr>
          <p:nvPr>
            <p:ph type="body" idx="1"/>
          </p:nvPr>
        </p:nvSpPr>
        <p:spPr>
          <a:xfrm>
            <a:off x="456989" y="1203312"/>
            <a:ext cx="4015800" cy="1422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300"/>
              <a:buNone/>
              <a:defRPr/>
            </a:lvl1pPr>
            <a:lvl2pPr marL="914400" lvl="1" indent="-228600" algn="l">
              <a:lnSpc>
                <a:spcPct val="100000"/>
              </a:lnSpc>
              <a:spcBef>
                <a:spcPts val="0"/>
              </a:spcBef>
              <a:spcAft>
                <a:spcPts val="0"/>
              </a:spcAft>
              <a:buSzPts val="1300"/>
              <a:buNone/>
              <a:defRPr/>
            </a:lvl2pPr>
            <a:lvl3pPr marL="1371600" lvl="2" indent="-228600" algn="l">
              <a:lnSpc>
                <a:spcPct val="100000"/>
              </a:lnSpc>
              <a:spcBef>
                <a:spcPts val="0"/>
              </a:spcBef>
              <a:spcAft>
                <a:spcPts val="0"/>
              </a:spcAft>
              <a:buSzPts val="1300"/>
              <a:buNone/>
              <a:defRPr/>
            </a:lvl3pPr>
            <a:lvl4pPr marL="1828800" lvl="3" indent="-228600" algn="l">
              <a:lnSpc>
                <a:spcPct val="100000"/>
              </a:lnSpc>
              <a:spcBef>
                <a:spcPts val="0"/>
              </a:spcBef>
              <a:spcAft>
                <a:spcPts val="0"/>
              </a:spcAft>
              <a:buSzPts val="1300"/>
              <a:buNone/>
              <a:defRPr/>
            </a:lvl4pPr>
            <a:lvl5pPr marL="2286000" lvl="4" indent="-228600" algn="l">
              <a:lnSpc>
                <a:spcPct val="100000"/>
              </a:lnSpc>
              <a:spcBef>
                <a:spcPts val="0"/>
              </a:spcBef>
              <a:spcAft>
                <a:spcPts val="0"/>
              </a:spcAft>
              <a:buSzPts val="1300"/>
              <a:buNone/>
              <a:defRPr/>
            </a:lvl5pPr>
            <a:lvl6pPr marL="2743200" lvl="5" indent="-228600" algn="l">
              <a:lnSpc>
                <a:spcPct val="100000"/>
              </a:lnSpc>
              <a:spcBef>
                <a:spcPts val="0"/>
              </a:spcBef>
              <a:spcAft>
                <a:spcPts val="0"/>
              </a:spcAft>
              <a:buSzPts val="1300"/>
              <a:buNone/>
              <a:defRPr/>
            </a:lvl6pPr>
            <a:lvl7pPr marL="3200400" lvl="6" indent="-228600" algn="l">
              <a:lnSpc>
                <a:spcPct val="100000"/>
              </a:lnSpc>
              <a:spcBef>
                <a:spcPts val="0"/>
              </a:spcBef>
              <a:spcAft>
                <a:spcPts val="0"/>
              </a:spcAft>
              <a:buSzPts val="1300"/>
              <a:buNone/>
              <a:defRPr/>
            </a:lvl7pPr>
            <a:lvl8pPr marL="3657600" lvl="7" indent="-228600" algn="l">
              <a:lnSpc>
                <a:spcPct val="100000"/>
              </a:lnSpc>
              <a:spcBef>
                <a:spcPts val="0"/>
              </a:spcBef>
              <a:spcAft>
                <a:spcPts val="0"/>
              </a:spcAft>
              <a:buSzPts val="1300"/>
              <a:buNone/>
              <a:defRPr/>
            </a:lvl8pPr>
            <a:lvl9pPr marL="4114800" lvl="8" indent="-228600" algn="l">
              <a:lnSpc>
                <a:spcPct val="100000"/>
              </a:lnSpc>
              <a:spcBef>
                <a:spcPts val="0"/>
              </a:spcBef>
              <a:spcAft>
                <a:spcPts val="0"/>
              </a:spcAft>
              <a:buSzPts val="1300"/>
              <a:buNone/>
              <a:defRPr/>
            </a:lvl9pPr>
          </a:lstStyle>
          <a:p>
            <a:endParaRPr/>
          </a:p>
        </p:txBody>
      </p:sp>
      <p:sp>
        <p:nvSpPr>
          <p:cNvPr id="36" name="Google Shape;36;p77"/>
          <p:cNvSpPr txBox="1">
            <a:spLocks noGrp="1"/>
          </p:cNvSpPr>
          <p:nvPr>
            <p:ph type="body" idx="2"/>
          </p:nvPr>
        </p:nvSpPr>
        <p:spPr>
          <a:xfrm>
            <a:off x="4673766" y="1203312"/>
            <a:ext cx="4015800" cy="29832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300"/>
              <a:buNone/>
              <a:defRPr/>
            </a:lvl1pPr>
            <a:lvl2pPr marL="914400" lvl="1" indent="-228600" algn="l">
              <a:lnSpc>
                <a:spcPct val="100000"/>
              </a:lnSpc>
              <a:spcBef>
                <a:spcPts val="0"/>
              </a:spcBef>
              <a:spcAft>
                <a:spcPts val="0"/>
              </a:spcAft>
              <a:buSzPts val="1300"/>
              <a:buNone/>
              <a:defRPr/>
            </a:lvl2pPr>
            <a:lvl3pPr marL="1371600" lvl="2" indent="-228600" algn="l">
              <a:lnSpc>
                <a:spcPct val="100000"/>
              </a:lnSpc>
              <a:spcBef>
                <a:spcPts val="0"/>
              </a:spcBef>
              <a:spcAft>
                <a:spcPts val="0"/>
              </a:spcAft>
              <a:buSzPts val="1300"/>
              <a:buNone/>
              <a:defRPr/>
            </a:lvl3pPr>
            <a:lvl4pPr marL="1828800" lvl="3" indent="-228600" algn="l">
              <a:lnSpc>
                <a:spcPct val="100000"/>
              </a:lnSpc>
              <a:spcBef>
                <a:spcPts val="0"/>
              </a:spcBef>
              <a:spcAft>
                <a:spcPts val="0"/>
              </a:spcAft>
              <a:buSzPts val="1300"/>
              <a:buNone/>
              <a:defRPr/>
            </a:lvl4pPr>
            <a:lvl5pPr marL="2286000" lvl="4" indent="-228600" algn="l">
              <a:lnSpc>
                <a:spcPct val="100000"/>
              </a:lnSpc>
              <a:spcBef>
                <a:spcPts val="0"/>
              </a:spcBef>
              <a:spcAft>
                <a:spcPts val="0"/>
              </a:spcAft>
              <a:buSzPts val="1300"/>
              <a:buNone/>
              <a:defRPr/>
            </a:lvl5pPr>
            <a:lvl6pPr marL="2743200" lvl="5" indent="-228600" algn="l">
              <a:lnSpc>
                <a:spcPct val="100000"/>
              </a:lnSpc>
              <a:spcBef>
                <a:spcPts val="0"/>
              </a:spcBef>
              <a:spcAft>
                <a:spcPts val="0"/>
              </a:spcAft>
              <a:buSzPts val="1300"/>
              <a:buNone/>
              <a:defRPr/>
            </a:lvl6pPr>
            <a:lvl7pPr marL="3200400" lvl="6" indent="-228600" algn="l">
              <a:lnSpc>
                <a:spcPct val="100000"/>
              </a:lnSpc>
              <a:spcBef>
                <a:spcPts val="0"/>
              </a:spcBef>
              <a:spcAft>
                <a:spcPts val="0"/>
              </a:spcAft>
              <a:buSzPts val="1300"/>
              <a:buNone/>
              <a:defRPr/>
            </a:lvl7pPr>
            <a:lvl8pPr marL="3657600" lvl="7" indent="-228600" algn="l">
              <a:lnSpc>
                <a:spcPct val="100000"/>
              </a:lnSpc>
              <a:spcBef>
                <a:spcPts val="0"/>
              </a:spcBef>
              <a:spcAft>
                <a:spcPts val="0"/>
              </a:spcAft>
              <a:buSzPts val="1300"/>
              <a:buNone/>
              <a:defRPr/>
            </a:lvl8pPr>
            <a:lvl9pPr marL="4114800" lvl="8" indent="-228600" algn="l">
              <a:lnSpc>
                <a:spcPct val="100000"/>
              </a:lnSpc>
              <a:spcBef>
                <a:spcPts val="0"/>
              </a:spcBef>
              <a:spcAft>
                <a:spcPts val="0"/>
              </a:spcAft>
              <a:buSzPts val="1300"/>
              <a:buNone/>
              <a:defRPr/>
            </a:lvl9pPr>
          </a:lstStyle>
          <a:p>
            <a:endParaRPr/>
          </a:p>
        </p:txBody>
      </p:sp>
      <p:sp>
        <p:nvSpPr>
          <p:cNvPr id="37" name="Google Shape;37;p77"/>
          <p:cNvSpPr txBox="1">
            <a:spLocks noGrp="1"/>
          </p:cNvSpPr>
          <p:nvPr>
            <p:ph type="body" idx="3"/>
          </p:nvPr>
        </p:nvSpPr>
        <p:spPr>
          <a:xfrm>
            <a:off x="456989" y="2761673"/>
            <a:ext cx="4015800" cy="1422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300"/>
              <a:buNone/>
              <a:defRPr/>
            </a:lvl1pPr>
            <a:lvl2pPr marL="914400" lvl="1" indent="-228600" algn="l">
              <a:lnSpc>
                <a:spcPct val="100000"/>
              </a:lnSpc>
              <a:spcBef>
                <a:spcPts val="0"/>
              </a:spcBef>
              <a:spcAft>
                <a:spcPts val="0"/>
              </a:spcAft>
              <a:buSzPts val="1300"/>
              <a:buNone/>
              <a:defRPr/>
            </a:lvl2pPr>
            <a:lvl3pPr marL="1371600" lvl="2" indent="-228600" algn="l">
              <a:lnSpc>
                <a:spcPct val="100000"/>
              </a:lnSpc>
              <a:spcBef>
                <a:spcPts val="0"/>
              </a:spcBef>
              <a:spcAft>
                <a:spcPts val="0"/>
              </a:spcAft>
              <a:buSzPts val="1300"/>
              <a:buNone/>
              <a:defRPr/>
            </a:lvl3pPr>
            <a:lvl4pPr marL="1828800" lvl="3" indent="-228600" algn="l">
              <a:lnSpc>
                <a:spcPct val="100000"/>
              </a:lnSpc>
              <a:spcBef>
                <a:spcPts val="0"/>
              </a:spcBef>
              <a:spcAft>
                <a:spcPts val="0"/>
              </a:spcAft>
              <a:buSzPts val="1300"/>
              <a:buNone/>
              <a:defRPr/>
            </a:lvl4pPr>
            <a:lvl5pPr marL="2286000" lvl="4" indent="-228600" algn="l">
              <a:lnSpc>
                <a:spcPct val="100000"/>
              </a:lnSpc>
              <a:spcBef>
                <a:spcPts val="0"/>
              </a:spcBef>
              <a:spcAft>
                <a:spcPts val="0"/>
              </a:spcAft>
              <a:buSzPts val="1300"/>
              <a:buNone/>
              <a:defRPr/>
            </a:lvl5pPr>
            <a:lvl6pPr marL="2743200" lvl="5" indent="-228600" algn="l">
              <a:lnSpc>
                <a:spcPct val="100000"/>
              </a:lnSpc>
              <a:spcBef>
                <a:spcPts val="0"/>
              </a:spcBef>
              <a:spcAft>
                <a:spcPts val="0"/>
              </a:spcAft>
              <a:buSzPts val="1300"/>
              <a:buNone/>
              <a:defRPr/>
            </a:lvl6pPr>
            <a:lvl7pPr marL="3200400" lvl="6" indent="-228600" algn="l">
              <a:lnSpc>
                <a:spcPct val="100000"/>
              </a:lnSpc>
              <a:spcBef>
                <a:spcPts val="0"/>
              </a:spcBef>
              <a:spcAft>
                <a:spcPts val="0"/>
              </a:spcAft>
              <a:buSzPts val="1300"/>
              <a:buNone/>
              <a:defRPr/>
            </a:lvl7pPr>
            <a:lvl8pPr marL="3657600" lvl="7" indent="-228600" algn="l">
              <a:lnSpc>
                <a:spcPct val="100000"/>
              </a:lnSpc>
              <a:spcBef>
                <a:spcPts val="0"/>
              </a:spcBef>
              <a:spcAft>
                <a:spcPts val="0"/>
              </a:spcAft>
              <a:buSzPts val="1300"/>
              <a:buNone/>
              <a:defRPr/>
            </a:lvl8pPr>
            <a:lvl9pPr marL="4114800" lvl="8" indent="-228600" algn="l">
              <a:lnSpc>
                <a:spcPct val="100000"/>
              </a:lnSpc>
              <a:spcBef>
                <a:spcPts val="0"/>
              </a:spcBef>
              <a:spcAft>
                <a:spcPts val="0"/>
              </a:spcAft>
              <a:buSzPts val="1300"/>
              <a:buNone/>
              <a:defRPr/>
            </a:lvl9p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2"/>
        <p:cNvGrpSpPr/>
        <p:nvPr/>
      </p:nvGrpSpPr>
      <p:grpSpPr>
        <a:xfrm>
          <a:off x="0" y="0"/>
          <a:ext cx="0" cy="0"/>
          <a:chOff x="0" y="0"/>
          <a:chExt cx="0" cy="0"/>
        </a:xfrm>
      </p:grpSpPr>
      <p:sp>
        <p:nvSpPr>
          <p:cNvPr id="93" name="Google Shape;93;p14"/>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14"/>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95" name="Google Shape;95;p1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1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1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637930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4"/>
        <p:cNvGrpSpPr/>
        <p:nvPr/>
      </p:nvGrpSpPr>
      <p:grpSpPr>
        <a:xfrm>
          <a:off x="0" y="0"/>
          <a:ext cx="0" cy="0"/>
          <a:chOff x="0" y="0"/>
          <a:chExt cx="0" cy="0"/>
        </a:xfrm>
      </p:grpSpPr>
      <p:sp>
        <p:nvSpPr>
          <p:cNvPr id="105" name="Google Shape;105;p16"/>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16"/>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107" name="Google Shape;107;p1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1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1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922340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10"/>
        <p:cNvGrpSpPr/>
        <p:nvPr/>
      </p:nvGrpSpPr>
      <p:grpSpPr>
        <a:xfrm>
          <a:off x="0" y="0"/>
          <a:ext cx="0" cy="0"/>
          <a:chOff x="0" y="0"/>
          <a:chExt cx="0" cy="0"/>
        </a:xfrm>
      </p:grpSpPr>
      <p:sp>
        <p:nvSpPr>
          <p:cNvPr id="111" name="Google Shape;111;p17"/>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 name="Google Shape;112;p17"/>
          <p:cNvSpPr txBox="1">
            <a:spLocks noGrp="1"/>
          </p:cNvSpPr>
          <p:nvPr>
            <p:ph type="body" idx="1"/>
          </p:nvPr>
        </p:nvSpPr>
        <p:spPr>
          <a:xfrm>
            <a:off x="628650" y="1369219"/>
            <a:ext cx="3867150" cy="3263504"/>
          </a:xfrm>
          <a:prstGeom prst="rect">
            <a:avLst/>
          </a:prstGeom>
          <a:noFill/>
          <a:ln>
            <a:noFill/>
          </a:ln>
        </p:spPr>
        <p:txBody>
          <a:bodyPr spcFirstLastPara="1" wrap="square" lIns="91425" tIns="45700" rIns="91425" bIns="45700" anchor="t" anchorCtr="0">
            <a:no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13" name="Google Shape;113;p17"/>
          <p:cNvSpPr txBox="1">
            <a:spLocks noGrp="1"/>
          </p:cNvSpPr>
          <p:nvPr>
            <p:ph type="body" idx="2"/>
          </p:nvPr>
        </p:nvSpPr>
        <p:spPr>
          <a:xfrm>
            <a:off x="4648200" y="1369219"/>
            <a:ext cx="3867150" cy="3263504"/>
          </a:xfrm>
          <a:prstGeom prst="rect">
            <a:avLst/>
          </a:prstGeom>
          <a:noFill/>
          <a:ln>
            <a:noFill/>
          </a:ln>
        </p:spPr>
        <p:txBody>
          <a:bodyPr spcFirstLastPara="1" wrap="square" lIns="91425" tIns="45700" rIns="91425" bIns="45700" anchor="t" anchorCtr="0">
            <a:no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14" name="Google Shape;114;p1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1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1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3034248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17"/>
        <p:cNvGrpSpPr/>
        <p:nvPr/>
      </p:nvGrpSpPr>
      <p:grpSpPr>
        <a:xfrm>
          <a:off x="0" y="0"/>
          <a:ext cx="0" cy="0"/>
          <a:chOff x="0" y="0"/>
          <a:chExt cx="0" cy="0"/>
        </a:xfrm>
      </p:grpSpPr>
      <p:sp>
        <p:nvSpPr>
          <p:cNvPr id="118" name="Google Shape;118;p18"/>
          <p:cNvSpPr txBox="1">
            <a:spLocks noGrp="1"/>
          </p:cNvSpPr>
          <p:nvPr>
            <p:ph type="title"/>
          </p:nvPr>
        </p:nvSpPr>
        <p:spPr>
          <a:xfrm>
            <a:off x="630238" y="273844"/>
            <a:ext cx="7886700" cy="99417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 name="Google Shape;119;p18"/>
          <p:cNvSpPr txBox="1">
            <a:spLocks noGrp="1"/>
          </p:cNvSpPr>
          <p:nvPr>
            <p:ph type="body" idx="1"/>
          </p:nvPr>
        </p:nvSpPr>
        <p:spPr>
          <a:xfrm>
            <a:off x="630239" y="1260872"/>
            <a:ext cx="3868737" cy="617934"/>
          </a:xfrm>
          <a:prstGeom prst="rect">
            <a:avLst/>
          </a:prstGeom>
          <a:noFill/>
          <a:ln>
            <a:noFill/>
          </a:ln>
        </p:spPr>
        <p:txBody>
          <a:bodyPr spcFirstLastPara="1" wrap="square" lIns="91425" tIns="45700" rIns="91425" bIns="45700" anchor="b" anchorCtr="0">
            <a:no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120" name="Google Shape;120;p18"/>
          <p:cNvSpPr txBox="1">
            <a:spLocks noGrp="1"/>
          </p:cNvSpPr>
          <p:nvPr>
            <p:ph type="body" idx="2"/>
          </p:nvPr>
        </p:nvSpPr>
        <p:spPr>
          <a:xfrm>
            <a:off x="630239" y="1878806"/>
            <a:ext cx="3868737" cy="2763441"/>
          </a:xfrm>
          <a:prstGeom prst="rect">
            <a:avLst/>
          </a:prstGeom>
          <a:noFill/>
          <a:ln>
            <a:noFill/>
          </a:ln>
        </p:spPr>
        <p:txBody>
          <a:bodyPr spcFirstLastPara="1" wrap="square" lIns="91425" tIns="45700" rIns="91425" bIns="45700" anchor="t" anchorCtr="0">
            <a:no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21" name="Google Shape;121;p18"/>
          <p:cNvSpPr txBox="1">
            <a:spLocks noGrp="1"/>
          </p:cNvSpPr>
          <p:nvPr>
            <p:ph type="body" idx="3"/>
          </p:nvPr>
        </p:nvSpPr>
        <p:spPr>
          <a:xfrm>
            <a:off x="4629150" y="1260872"/>
            <a:ext cx="3887788" cy="617934"/>
          </a:xfrm>
          <a:prstGeom prst="rect">
            <a:avLst/>
          </a:prstGeom>
          <a:noFill/>
          <a:ln>
            <a:noFill/>
          </a:ln>
        </p:spPr>
        <p:txBody>
          <a:bodyPr spcFirstLastPara="1" wrap="square" lIns="91425" tIns="45700" rIns="91425" bIns="45700" anchor="b" anchorCtr="0">
            <a:no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122" name="Google Shape;122;p18"/>
          <p:cNvSpPr txBox="1">
            <a:spLocks noGrp="1"/>
          </p:cNvSpPr>
          <p:nvPr>
            <p:ph type="body" idx="4"/>
          </p:nvPr>
        </p:nvSpPr>
        <p:spPr>
          <a:xfrm>
            <a:off x="4629150" y="1878806"/>
            <a:ext cx="3887788" cy="2763441"/>
          </a:xfrm>
          <a:prstGeom prst="rect">
            <a:avLst/>
          </a:prstGeom>
          <a:noFill/>
          <a:ln>
            <a:noFill/>
          </a:ln>
        </p:spPr>
        <p:txBody>
          <a:bodyPr spcFirstLastPara="1" wrap="square" lIns="91425" tIns="45700" rIns="91425" bIns="45700" anchor="t" anchorCtr="0">
            <a:no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23" name="Google Shape;123;p1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1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1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1001365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6"/>
        <p:cNvGrpSpPr/>
        <p:nvPr/>
      </p:nvGrpSpPr>
      <p:grpSpPr>
        <a:xfrm>
          <a:off x="0" y="0"/>
          <a:ext cx="0" cy="0"/>
          <a:chOff x="0" y="0"/>
          <a:chExt cx="0" cy="0"/>
        </a:xfrm>
      </p:grpSpPr>
      <p:sp>
        <p:nvSpPr>
          <p:cNvPr id="127" name="Google Shape;127;p19"/>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8" name="Google Shape;128;p1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1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1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3758261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1"/>
        <p:cNvGrpSpPr/>
        <p:nvPr/>
      </p:nvGrpSpPr>
      <p:grpSpPr>
        <a:xfrm>
          <a:off x="0" y="0"/>
          <a:ext cx="0" cy="0"/>
          <a:chOff x="0" y="0"/>
          <a:chExt cx="0" cy="0"/>
        </a:xfrm>
      </p:grpSpPr>
      <p:sp>
        <p:nvSpPr>
          <p:cNvPr id="132" name="Google Shape;132;p2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2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2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781911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35"/>
        <p:cNvGrpSpPr/>
        <p:nvPr/>
      </p:nvGrpSpPr>
      <p:grpSpPr>
        <a:xfrm>
          <a:off x="0" y="0"/>
          <a:ext cx="0" cy="0"/>
          <a:chOff x="0" y="0"/>
          <a:chExt cx="0" cy="0"/>
        </a:xfrm>
      </p:grpSpPr>
      <p:sp>
        <p:nvSpPr>
          <p:cNvPr id="136" name="Google Shape;136;p21"/>
          <p:cNvSpPr txBox="1">
            <a:spLocks noGrp="1"/>
          </p:cNvSpPr>
          <p:nvPr>
            <p:ph type="title"/>
          </p:nvPr>
        </p:nvSpPr>
        <p:spPr>
          <a:xfrm>
            <a:off x="630239" y="342900"/>
            <a:ext cx="2949575" cy="120015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7" name="Google Shape;137;p21"/>
          <p:cNvSpPr txBox="1">
            <a:spLocks noGrp="1"/>
          </p:cNvSpPr>
          <p:nvPr>
            <p:ph type="body" idx="1"/>
          </p:nvPr>
        </p:nvSpPr>
        <p:spPr>
          <a:xfrm>
            <a:off x="3887788" y="740569"/>
            <a:ext cx="4629150" cy="3655219"/>
          </a:xfrm>
          <a:prstGeom prst="rect">
            <a:avLst/>
          </a:prstGeom>
          <a:noFill/>
          <a:ln>
            <a:noFill/>
          </a:ln>
        </p:spPr>
        <p:txBody>
          <a:bodyPr spcFirstLastPara="1" wrap="square" lIns="91425" tIns="45700" rIns="91425" bIns="45700" anchor="t" anchorCtr="0">
            <a:no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138" name="Google Shape;138;p21"/>
          <p:cNvSpPr txBox="1">
            <a:spLocks noGrp="1"/>
          </p:cNvSpPr>
          <p:nvPr>
            <p:ph type="body" idx="2"/>
          </p:nvPr>
        </p:nvSpPr>
        <p:spPr>
          <a:xfrm>
            <a:off x="630239" y="1543050"/>
            <a:ext cx="2949575" cy="2858691"/>
          </a:xfrm>
          <a:prstGeom prst="rect">
            <a:avLst/>
          </a:prstGeom>
          <a:noFill/>
          <a:ln>
            <a:noFill/>
          </a:ln>
        </p:spPr>
        <p:txBody>
          <a:bodyPr spcFirstLastPara="1" wrap="square" lIns="91425" tIns="45700" rIns="91425" bIns="45700" anchor="t" anchorCtr="0">
            <a:no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139" name="Google Shape;139;p2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2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2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6919347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42"/>
        <p:cNvGrpSpPr/>
        <p:nvPr/>
      </p:nvGrpSpPr>
      <p:grpSpPr>
        <a:xfrm>
          <a:off x="0" y="0"/>
          <a:ext cx="0" cy="0"/>
          <a:chOff x="0" y="0"/>
          <a:chExt cx="0" cy="0"/>
        </a:xfrm>
      </p:grpSpPr>
      <p:sp>
        <p:nvSpPr>
          <p:cNvPr id="143" name="Google Shape;143;p22"/>
          <p:cNvSpPr txBox="1">
            <a:spLocks noGrp="1"/>
          </p:cNvSpPr>
          <p:nvPr>
            <p:ph type="title"/>
          </p:nvPr>
        </p:nvSpPr>
        <p:spPr>
          <a:xfrm>
            <a:off x="630239" y="342900"/>
            <a:ext cx="2949575" cy="120015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4" name="Google Shape;144;p22"/>
          <p:cNvSpPr>
            <a:spLocks noGrp="1"/>
          </p:cNvSpPr>
          <p:nvPr>
            <p:ph type="pic" idx="2"/>
          </p:nvPr>
        </p:nvSpPr>
        <p:spPr>
          <a:xfrm>
            <a:off x="3887788" y="740569"/>
            <a:ext cx="4629150" cy="365521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dk1"/>
              </a:buClr>
              <a:buSzPts val="32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28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45" name="Google Shape;145;p22"/>
          <p:cNvSpPr txBox="1">
            <a:spLocks noGrp="1"/>
          </p:cNvSpPr>
          <p:nvPr>
            <p:ph type="body" idx="1"/>
          </p:nvPr>
        </p:nvSpPr>
        <p:spPr>
          <a:xfrm>
            <a:off x="630239" y="1543050"/>
            <a:ext cx="2949575" cy="2858691"/>
          </a:xfrm>
          <a:prstGeom prst="rect">
            <a:avLst/>
          </a:prstGeom>
          <a:noFill/>
          <a:ln>
            <a:noFill/>
          </a:ln>
        </p:spPr>
        <p:txBody>
          <a:bodyPr spcFirstLastPara="1" wrap="square" lIns="91425" tIns="45700" rIns="91425" bIns="45700" anchor="t" anchorCtr="0">
            <a:no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146" name="Google Shape;146;p2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2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2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3060396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49"/>
        <p:cNvGrpSpPr/>
        <p:nvPr/>
      </p:nvGrpSpPr>
      <p:grpSpPr>
        <a:xfrm>
          <a:off x="0" y="0"/>
          <a:ext cx="0" cy="0"/>
          <a:chOff x="0" y="0"/>
          <a:chExt cx="0" cy="0"/>
        </a:xfrm>
      </p:grpSpPr>
      <p:sp>
        <p:nvSpPr>
          <p:cNvPr id="150" name="Google Shape;150;p23"/>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1" name="Google Shape;151;p23"/>
          <p:cNvSpPr txBox="1">
            <a:spLocks noGrp="1"/>
          </p:cNvSpPr>
          <p:nvPr>
            <p:ph type="body" idx="1"/>
          </p:nvPr>
        </p:nvSpPr>
        <p:spPr>
          <a:xfrm rot="5400000">
            <a:off x="2940248" y="-942380"/>
            <a:ext cx="3263504" cy="7886700"/>
          </a:xfrm>
          <a:prstGeom prst="rect">
            <a:avLst/>
          </a:prstGeom>
          <a:noFill/>
          <a:ln>
            <a:noFill/>
          </a:ln>
        </p:spPr>
        <p:txBody>
          <a:bodyPr spcFirstLastPara="1" wrap="square" lIns="91425" tIns="45700" rIns="91425" bIns="45700" anchor="t" anchorCtr="0">
            <a:no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52" name="Google Shape;152;p2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2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2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8576902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55"/>
        <p:cNvGrpSpPr/>
        <p:nvPr/>
      </p:nvGrpSpPr>
      <p:grpSpPr>
        <a:xfrm>
          <a:off x="0" y="0"/>
          <a:ext cx="0" cy="0"/>
          <a:chOff x="0" y="0"/>
          <a:chExt cx="0" cy="0"/>
        </a:xfrm>
      </p:grpSpPr>
      <p:sp>
        <p:nvSpPr>
          <p:cNvPr id="156" name="Google Shape;156;p24"/>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7" name="Google Shape;157;p24"/>
          <p:cNvSpPr txBox="1">
            <a:spLocks noGrp="1"/>
          </p:cNvSpPr>
          <p:nvPr>
            <p:ph type="body" idx="1"/>
          </p:nvPr>
        </p:nvSpPr>
        <p:spPr>
          <a:xfrm rot="5400000">
            <a:off x="1330524" y="-428029"/>
            <a:ext cx="4358879" cy="5762625"/>
          </a:xfrm>
          <a:prstGeom prst="rect">
            <a:avLst/>
          </a:prstGeom>
          <a:noFill/>
          <a:ln>
            <a:noFill/>
          </a:ln>
        </p:spPr>
        <p:txBody>
          <a:bodyPr spcFirstLastPara="1" wrap="square" lIns="91425" tIns="45700" rIns="91425" bIns="45700" anchor="t" anchorCtr="0">
            <a:no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58" name="Google Shape;158;p2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9" name="Google Shape;159;p2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2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40260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38"/>
        <p:cNvGrpSpPr/>
        <p:nvPr/>
      </p:nvGrpSpPr>
      <p:grpSpPr>
        <a:xfrm>
          <a:off x="0" y="0"/>
          <a:ext cx="0" cy="0"/>
          <a:chOff x="0" y="0"/>
          <a:chExt cx="0" cy="0"/>
        </a:xfrm>
      </p:grpSpPr>
      <p:sp>
        <p:nvSpPr>
          <p:cNvPr id="39" name="Google Shape;39;p78"/>
          <p:cNvSpPr txBox="1">
            <a:spLocks noGrp="1"/>
          </p:cNvSpPr>
          <p:nvPr>
            <p:ph type="title"/>
          </p:nvPr>
        </p:nvSpPr>
        <p:spPr>
          <a:xfrm>
            <a:off x="456989" y="204472"/>
            <a:ext cx="8228700" cy="8589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300"/>
              <a:buNone/>
              <a:defRPr/>
            </a:lvl1pPr>
            <a:lvl2pPr lvl="1" algn="l">
              <a:lnSpc>
                <a:spcPct val="100000"/>
              </a:lnSpc>
              <a:spcBef>
                <a:spcPts val="0"/>
              </a:spcBef>
              <a:spcAft>
                <a:spcPts val="0"/>
              </a:spcAft>
              <a:buSzPts val="1300"/>
              <a:buNone/>
              <a:defRPr/>
            </a:lvl2pPr>
            <a:lvl3pPr lvl="2" algn="l">
              <a:lnSpc>
                <a:spcPct val="100000"/>
              </a:lnSpc>
              <a:spcBef>
                <a:spcPts val="0"/>
              </a:spcBef>
              <a:spcAft>
                <a:spcPts val="0"/>
              </a:spcAft>
              <a:buSzPts val="1300"/>
              <a:buNone/>
              <a:defRPr/>
            </a:lvl3pPr>
            <a:lvl4pPr lvl="3" algn="l">
              <a:lnSpc>
                <a:spcPct val="100000"/>
              </a:lnSpc>
              <a:spcBef>
                <a:spcPts val="0"/>
              </a:spcBef>
              <a:spcAft>
                <a:spcPts val="0"/>
              </a:spcAft>
              <a:buSzPts val="1300"/>
              <a:buNone/>
              <a:defRPr/>
            </a:lvl4pPr>
            <a:lvl5pPr lvl="4" algn="l">
              <a:lnSpc>
                <a:spcPct val="100000"/>
              </a:lnSpc>
              <a:spcBef>
                <a:spcPts val="0"/>
              </a:spcBef>
              <a:spcAft>
                <a:spcPts val="0"/>
              </a:spcAft>
              <a:buSzPts val="1300"/>
              <a:buNone/>
              <a:defRPr/>
            </a:lvl5pPr>
            <a:lvl6pPr lvl="5" algn="l">
              <a:lnSpc>
                <a:spcPct val="100000"/>
              </a:lnSpc>
              <a:spcBef>
                <a:spcPts val="0"/>
              </a:spcBef>
              <a:spcAft>
                <a:spcPts val="0"/>
              </a:spcAft>
              <a:buSzPts val="1300"/>
              <a:buNone/>
              <a:defRPr/>
            </a:lvl6pPr>
            <a:lvl7pPr lvl="6" algn="l">
              <a:lnSpc>
                <a:spcPct val="100000"/>
              </a:lnSpc>
              <a:spcBef>
                <a:spcPts val="0"/>
              </a:spcBef>
              <a:spcAft>
                <a:spcPts val="0"/>
              </a:spcAft>
              <a:buSzPts val="1300"/>
              <a:buNone/>
              <a:defRPr/>
            </a:lvl7pPr>
            <a:lvl8pPr lvl="7" algn="l">
              <a:lnSpc>
                <a:spcPct val="100000"/>
              </a:lnSpc>
              <a:spcBef>
                <a:spcPts val="0"/>
              </a:spcBef>
              <a:spcAft>
                <a:spcPts val="0"/>
              </a:spcAft>
              <a:buSzPts val="1300"/>
              <a:buNone/>
              <a:defRPr/>
            </a:lvl8pPr>
            <a:lvl9pPr lvl="8" algn="l">
              <a:lnSpc>
                <a:spcPct val="100000"/>
              </a:lnSpc>
              <a:spcBef>
                <a:spcPts val="0"/>
              </a:spcBef>
              <a:spcAft>
                <a:spcPts val="0"/>
              </a:spcAft>
              <a:buSzPts val="1300"/>
              <a:buNone/>
              <a:defRPr/>
            </a:lvl9pPr>
          </a:lstStyle>
          <a:p>
            <a:endParaRPr/>
          </a:p>
        </p:txBody>
      </p:sp>
      <p:sp>
        <p:nvSpPr>
          <p:cNvPr id="40" name="Google Shape;40;p78"/>
          <p:cNvSpPr txBox="1">
            <a:spLocks noGrp="1"/>
          </p:cNvSpPr>
          <p:nvPr>
            <p:ph type="body" idx="1"/>
          </p:nvPr>
        </p:nvSpPr>
        <p:spPr>
          <a:xfrm>
            <a:off x="456989" y="1203312"/>
            <a:ext cx="4015800" cy="29832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300"/>
              <a:buNone/>
              <a:defRPr/>
            </a:lvl1pPr>
            <a:lvl2pPr marL="914400" lvl="1" indent="-228600" algn="l">
              <a:lnSpc>
                <a:spcPct val="100000"/>
              </a:lnSpc>
              <a:spcBef>
                <a:spcPts val="0"/>
              </a:spcBef>
              <a:spcAft>
                <a:spcPts val="0"/>
              </a:spcAft>
              <a:buSzPts val="1300"/>
              <a:buNone/>
              <a:defRPr/>
            </a:lvl2pPr>
            <a:lvl3pPr marL="1371600" lvl="2" indent="-228600" algn="l">
              <a:lnSpc>
                <a:spcPct val="100000"/>
              </a:lnSpc>
              <a:spcBef>
                <a:spcPts val="0"/>
              </a:spcBef>
              <a:spcAft>
                <a:spcPts val="0"/>
              </a:spcAft>
              <a:buSzPts val="1300"/>
              <a:buNone/>
              <a:defRPr/>
            </a:lvl3pPr>
            <a:lvl4pPr marL="1828800" lvl="3" indent="-228600" algn="l">
              <a:lnSpc>
                <a:spcPct val="100000"/>
              </a:lnSpc>
              <a:spcBef>
                <a:spcPts val="0"/>
              </a:spcBef>
              <a:spcAft>
                <a:spcPts val="0"/>
              </a:spcAft>
              <a:buSzPts val="1300"/>
              <a:buNone/>
              <a:defRPr/>
            </a:lvl4pPr>
            <a:lvl5pPr marL="2286000" lvl="4" indent="-228600" algn="l">
              <a:lnSpc>
                <a:spcPct val="100000"/>
              </a:lnSpc>
              <a:spcBef>
                <a:spcPts val="0"/>
              </a:spcBef>
              <a:spcAft>
                <a:spcPts val="0"/>
              </a:spcAft>
              <a:buSzPts val="1300"/>
              <a:buNone/>
              <a:defRPr/>
            </a:lvl5pPr>
            <a:lvl6pPr marL="2743200" lvl="5" indent="-228600" algn="l">
              <a:lnSpc>
                <a:spcPct val="100000"/>
              </a:lnSpc>
              <a:spcBef>
                <a:spcPts val="0"/>
              </a:spcBef>
              <a:spcAft>
                <a:spcPts val="0"/>
              </a:spcAft>
              <a:buSzPts val="1300"/>
              <a:buNone/>
              <a:defRPr/>
            </a:lvl6pPr>
            <a:lvl7pPr marL="3200400" lvl="6" indent="-228600" algn="l">
              <a:lnSpc>
                <a:spcPct val="100000"/>
              </a:lnSpc>
              <a:spcBef>
                <a:spcPts val="0"/>
              </a:spcBef>
              <a:spcAft>
                <a:spcPts val="0"/>
              </a:spcAft>
              <a:buSzPts val="1300"/>
              <a:buNone/>
              <a:defRPr/>
            </a:lvl7pPr>
            <a:lvl8pPr marL="3657600" lvl="7" indent="-228600" algn="l">
              <a:lnSpc>
                <a:spcPct val="100000"/>
              </a:lnSpc>
              <a:spcBef>
                <a:spcPts val="0"/>
              </a:spcBef>
              <a:spcAft>
                <a:spcPts val="0"/>
              </a:spcAft>
              <a:buSzPts val="1300"/>
              <a:buNone/>
              <a:defRPr/>
            </a:lvl8pPr>
            <a:lvl9pPr marL="4114800" lvl="8" indent="-228600" algn="l">
              <a:lnSpc>
                <a:spcPct val="100000"/>
              </a:lnSpc>
              <a:spcBef>
                <a:spcPts val="0"/>
              </a:spcBef>
              <a:spcAft>
                <a:spcPts val="0"/>
              </a:spcAft>
              <a:buSzPts val="1300"/>
              <a:buNone/>
              <a:defRPr/>
            </a:lvl9pPr>
          </a:lstStyle>
          <a:p>
            <a:endParaRPr/>
          </a:p>
        </p:txBody>
      </p:sp>
      <p:sp>
        <p:nvSpPr>
          <p:cNvPr id="41" name="Google Shape;41;p78"/>
          <p:cNvSpPr txBox="1">
            <a:spLocks noGrp="1"/>
          </p:cNvSpPr>
          <p:nvPr>
            <p:ph type="body" idx="2"/>
          </p:nvPr>
        </p:nvSpPr>
        <p:spPr>
          <a:xfrm>
            <a:off x="4673766" y="1203312"/>
            <a:ext cx="4015800" cy="1422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300"/>
              <a:buNone/>
              <a:defRPr/>
            </a:lvl1pPr>
            <a:lvl2pPr marL="914400" lvl="1" indent="-228600" algn="l">
              <a:lnSpc>
                <a:spcPct val="100000"/>
              </a:lnSpc>
              <a:spcBef>
                <a:spcPts val="0"/>
              </a:spcBef>
              <a:spcAft>
                <a:spcPts val="0"/>
              </a:spcAft>
              <a:buSzPts val="1300"/>
              <a:buNone/>
              <a:defRPr/>
            </a:lvl2pPr>
            <a:lvl3pPr marL="1371600" lvl="2" indent="-228600" algn="l">
              <a:lnSpc>
                <a:spcPct val="100000"/>
              </a:lnSpc>
              <a:spcBef>
                <a:spcPts val="0"/>
              </a:spcBef>
              <a:spcAft>
                <a:spcPts val="0"/>
              </a:spcAft>
              <a:buSzPts val="1300"/>
              <a:buNone/>
              <a:defRPr/>
            </a:lvl3pPr>
            <a:lvl4pPr marL="1828800" lvl="3" indent="-228600" algn="l">
              <a:lnSpc>
                <a:spcPct val="100000"/>
              </a:lnSpc>
              <a:spcBef>
                <a:spcPts val="0"/>
              </a:spcBef>
              <a:spcAft>
                <a:spcPts val="0"/>
              </a:spcAft>
              <a:buSzPts val="1300"/>
              <a:buNone/>
              <a:defRPr/>
            </a:lvl4pPr>
            <a:lvl5pPr marL="2286000" lvl="4" indent="-228600" algn="l">
              <a:lnSpc>
                <a:spcPct val="100000"/>
              </a:lnSpc>
              <a:spcBef>
                <a:spcPts val="0"/>
              </a:spcBef>
              <a:spcAft>
                <a:spcPts val="0"/>
              </a:spcAft>
              <a:buSzPts val="1300"/>
              <a:buNone/>
              <a:defRPr/>
            </a:lvl5pPr>
            <a:lvl6pPr marL="2743200" lvl="5" indent="-228600" algn="l">
              <a:lnSpc>
                <a:spcPct val="100000"/>
              </a:lnSpc>
              <a:spcBef>
                <a:spcPts val="0"/>
              </a:spcBef>
              <a:spcAft>
                <a:spcPts val="0"/>
              </a:spcAft>
              <a:buSzPts val="1300"/>
              <a:buNone/>
              <a:defRPr/>
            </a:lvl6pPr>
            <a:lvl7pPr marL="3200400" lvl="6" indent="-228600" algn="l">
              <a:lnSpc>
                <a:spcPct val="100000"/>
              </a:lnSpc>
              <a:spcBef>
                <a:spcPts val="0"/>
              </a:spcBef>
              <a:spcAft>
                <a:spcPts val="0"/>
              </a:spcAft>
              <a:buSzPts val="1300"/>
              <a:buNone/>
              <a:defRPr/>
            </a:lvl7pPr>
            <a:lvl8pPr marL="3657600" lvl="7" indent="-228600" algn="l">
              <a:lnSpc>
                <a:spcPct val="100000"/>
              </a:lnSpc>
              <a:spcBef>
                <a:spcPts val="0"/>
              </a:spcBef>
              <a:spcAft>
                <a:spcPts val="0"/>
              </a:spcAft>
              <a:buSzPts val="1300"/>
              <a:buNone/>
              <a:defRPr/>
            </a:lvl8pPr>
            <a:lvl9pPr marL="4114800" lvl="8" indent="-228600" algn="l">
              <a:lnSpc>
                <a:spcPct val="100000"/>
              </a:lnSpc>
              <a:spcBef>
                <a:spcPts val="0"/>
              </a:spcBef>
              <a:spcAft>
                <a:spcPts val="0"/>
              </a:spcAft>
              <a:buSzPts val="1300"/>
              <a:buNone/>
              <a:defRPr/>
            </a:lvl9pPr>
          </a:lstStyle>
          <a:p>
            <a:endParaRPr/>
          </a:p>
        </p:txBody>
      </p:sp>
      <p:sp>
        <p:nvSpPr>
          <p:cNvPr id="42" name="Google Shape;42;p78"/>
          <p:cNvSpPr txBox="1">
            <a:spLocks noGrp="1"/>
          </p:cNvSpPr>
          <p:nvPr>
            <p:ph type="body" idx="3"/>
          </p:nvPr>
        </p:nvSpPr>
        <p:spPr>
          <a:xfrm>
            <a:off x="4673766" y="2761673"/>
            <a:ext cx="4015800" cy="1422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300"/>
              <a:buNone/>
              <a:defRPr/>
            </a:lvl1pPr>
            <a:lvl2pPr marL="914400" lvl="1" indent="-228600" algn="l">
              <a:lnSpc>
                <a:spcPct val="100000"/>
              </a:lnSpc>
              <a:spcBef>
                <a:spcPts val="0"/>
              </a:spcBef>
              <a:spcAft>
                <a:spcPts val="0"/>
              </a:spcAft>
              <a:buSzPts val="1300"/>
              <a:buNone/>
              <a:defRPr/>
            </a:lvl2pPr>
            <a:lvl3pPr marL="1371600" lvl="2" indent="-228600" algn="l">
              <a:lnSpc>
                <a:spcPct val="100000"/>
              </a:lnSpc>
              <a:spcBef>
                <a:spcPts val="0"/>
              </a:spcBef>
              <a:spcAft>
                <a:spcPts val="0"/>
              </a:spcAft>
              <a:buSzPts val="1300"/>
              <a:buNone/>
              <a:defRPr/>
            </a:lvl3pPr>
            <a:lvl4pPr marL="1828800" lvl="3" indent="-228600" algn="l">
              <a:lnSpc>
                <a:spcPct val="100000"/>
              </a:lnSpc>
              <a:spcBef>
                <a:spcPts val="0"/>
              </a:spcBef>
              <a:spcAft>
                <a:spcPts val="0"/>
              </a:spcAft>
              <a:buSzPts val="1300"/>
              <a:buNone/>
              <a:defRPr/>
            </a:lvl4pPr>
            <a:lvl5pPr marL="2286000" lvl="4" indent="-228600" algn="l">
              <a:lnSpc>
                <a:spcPct val="100000"/>
              </a:lnSpc>
              <a:spcBef>
                <a:spcPts val="0"/>
              </a:spcBef>
              <a:spcAft>
                <a:spcPts val="0"/>
              </a:spcAft>
              <a:buSzPts val="1300"/>
              <a:buNone/>
              <a:defRPr/>
            </a:lvl5pPr>
            <a:lvl6pPr marL="2743200" lvl="5" indent="-228600" algn="l">
              <a:lnSpc>
                <a:spcPct val="100000"/>
              </a:lnSpc>
              <a:spcBef>
                <a:spcPts val="0"/>
              </a:spcBef>
              <a:spcAft>
                <a:spcPts val="0"/>
              </a:spcAft>
              <a:buSzPts val="1300"/>
              <a:buNone/>
              <a:defRPr/>
            </a:lvl6pPr>
            <a:lvl7pPr marL="3200400" lvl="6" indent="-228600" algn="l">
              <a:lnSpc>
                <a:spcPct val="100000"/>
              </a:lnSpc>
              <a:spcBef>
                <a:spcPts val="0"/>
              </a:spcBef>
              <a:spcAft>
                <a:spcPts val="0"/>
              </a:spcAft>
              <a:buSzPts val="1300"/>
              <a:buNone/>
              <a:defRPr/>
            </a:lvl7pPr>
            <a:lvl8pPr marL="3657600" lvl="7" indent="-228600" algn="l">
              <a:lnSpc>
                <a:spcPct val="100000"/>
              </a:lnSpc>
              <a:spcBef>
                <a:spcPts val="0"/>
              </a:spcBef>
              <a:spcAft>
                <a:spcPts val="0"/>
              </a:spcAft>
              <a:buSzPts val="1300"/>
              <a:buNone/>
              <a:defRPr/>
            </a:lvl8pPr>
            <a:lvl9pPr marL="4114800" lvl="8" indent="-228600" algn="l">
              <a:lnSpc>
                <a:spcPct val="100000"/>
              </a:lnSpc>
              <a:spcBef>
                <a:spcPts val="0"/>
              </a:spcBef>
              <a:spcAft>
                <a:spcPts val="0"/>
              </a:spcAft>
              <a:buSzPts val="13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image" Target="../media/image4.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6.png"/><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theme" Target="../theme/theme3.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image" Target="../media/image10.jpg"/><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image" Target="../media/image11.jpg"/><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theme" Target="../theme/theme6.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image" Target="../media/image10.jpg"/><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theme" Target="../theme/theme7.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54"/>
          <p:cNvSpPr txBox="1">
            <a:spLocks noGrp="1"/>
          </p:cNvSpPr>
          <p:nvPr>
            <p:ph type="title"/>
          </p:nvPr>
        </p:nvSpPr>
        <p:spPr>
          <a:xfrm>
            <a:off x="456989" y="204472"/>
            <a:ext cx="8228700" cy="8589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300"/>
              <a:buFont typeface="Arial"/>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300"/>
              <a:buFont typeface="Arial"/>
              <a:buNone/>
              <a:defRPr sz="16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300"/>
              <a:buFont typeface="Arial"/>
              <a:buNone/>
              <a:defRPr sz="16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300"/>
              <a:buFont typeface="Arial"/>
              <a:buNone/>
              <a:defRPr sz="16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300"/>
              <a:buFont typeface="Arial"/>
              <a:buNone/>
              <a:defRPr sz="16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300"/>
              <a:buFont typeface="Arial"/>
              <a:buNone/>
              <a:defRPr sz="16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300"/>
              <a:buFont typeface="Arial"/>
              <a:buNone/>
              <a:defRPr sz="16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300"/>
              <a:buFont typeface="Arial"/>
              <a:buNone/>
              <a:defRPr sz="16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300"/>
              <a:buFont typeface="Arial"/>
              <a:buNone/>
              <a:defRPr sz="1600" b="0" i="0" u="none" strike="noStrike" cap="none">
                <a:solidFill>
                  <a:srgbClr val="000000"/>
                </a:solidFill>
                <a:latin typeface="Arial"/>
                <a:ea typeface="Arial"/>
                <a:cs typeface="Arial"/>
                <a:sym typeface="Arial"/>
              </a:defRPr>
            </a:lvl9pPr>
          </a:lstStyle>
          <a:p>
            <a:endParaRPr/>
          </a:p>
        </p:txBody>
      </p:sp>
      <p:sp>
        <p:nvSpPr>
          <p:cNvPr id="7" name="Google Shape;7;p54"/>
          <p:cNvSpPr txBox="1">
            <a:spLocks noGrp="1"/>
          </p:cNvSpPr>
          <p:nvPr>
            <p:ph type="body" idx="1"/>
          </p:nvPr>
        </p:nvSpPr>
        <p:spPr>
          <a:xfrm>
            <a:off x="456989" y="1203312"/>
            <a:ext cx="8228700" cy="29832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00000"/>
              </a:buClr>
              <a:buSzPts val="1300"/>
              <a:buFont typeface="Arial"/>
              <a:buNone/>
              <a:defRPr sz="16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300"/>
              <a:buFont typeface="Arial"/>
              <a:buNone/>
              <a:defRPr sz="16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300"/>
              <a:buFont typeface="Arial"/>
              <a:buNone/>
              <a:defRPr sz="16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300"/>
              <a:buFont typeface="Arial"/>
              <a:buNone/>
              <a:defRPr sz="16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300"/>
              <a:buFont typeface="Arial"/>
              <a:buNone/>
              <a:defRPr sz="16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300"/>
              <a:buFont typeface="Arial"/>
              <a:buNone/>
              <a:defRPr sz="16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300"/>
              <a:buFont typeface="Arial"/>
              <a:buNone/>
              <a:defRPr sz="16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300"/>
              <a:buFont typeface="Arial"/>
              <a:buNone/>
              <a:defRPr sz="16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300"/>
              <a:buFont typeface="Arial"/>
              <a:buNone/>
              <a:defRPr sz="1600" b="0" i="0" u="none" strike="noStrike" cap="none">
                <a:solidFill>
                  <a:srgbClr val="000000"/>
                </a:solidFill>
                <a:latin typeface="Arial"/>
                <a:ea typeface="Arial"/>
                <a:cs typeface="Arial"/>
                <a:sym typeface="Arial"/>
              </a:defRPr>
            </a:lvl9pPr>
          </a:lstStyle>
          <a:p>
            <a:endParaRPr/>
          </a:p>
        </p:txBody>
      </p:sp>
      <p:sp>
        <p:nvSpPr>
          <p:cNvPr id="8" name="Google Shape;8;p54"/>
          <p:cNvSpPr txBox="1">
            <a:spLocks noGrp="1"/>
          </p:cNvSpPr>
          <p:nvPr>
            <p:ph type="dt" idx="10"/>
          </p:nvPr>
        </p:nvSpPr>
        <p:spPr>
          <a:xfrm>
            <a:off x="456989" y="4685862"/>
            <a:ext cx="2130000" cy="3546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300"/>
              <a:buFont typeface="Arial"/>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300"/>
              <a:buFont typeface="Arial"/>
              <a:buNone/>
              <a:defRPr sz="16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300"/>
              <a:buFont typeface="Arial"/>
              <a:buNone/>
              <a:defRPr sz="16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300"/>
              <a:buFont typeface="Arial"/>
              <a:buNone/>
              <a:defRPr sz="16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300"/>
              <a:buFont typeface="Arial"/>
              <a:buNone/>
              <a:defRPr sz="16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300"/>
              <a:buFont typeface="Arial"/>
              <a:buNone/>
              <a:defRPr sz="16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300"/>
              <a:buFont typeface="Arial"/>
              <a:buNone/>
              <a:defRPr sz="16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300"/>
              <a:buFont typeface="Arial"/>
              <a:buNone/>
              <a:defRPr sz="16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300"/>
              <a:buFont typeface="Arial"/>
              <a:buNone/>
              <a:defRPr sz="1600" b="0" i="0" u="none" strike="noStrike" cap="none">
                <a:solidFill>
                  <a:srgbClr val="000000"/>
                </a:solidFill>
                <a:latin typeface="Arial"/>
                <a:ea typeface="Arial"/>
                <a:cs typeface="Arial"/>
                <a:sym typeface="Arial"/>
              </a:defRPr>
            </a:lvl9pPr>
          </a:lstStyle>
          <a:p>
            <a:endParaRPr/>
          </a:p>
        </p:txBody>
      </p:sp>
      <p:sp>
        <p:nvSpPr>
          <p:cNvPr id="9" name="Google Shape;9;p54"/>
          <p:cNvSpPr txBox="1">
            <a:spLocks noGrp="1"/>
          </p:cNvSpPr>
          <p:nvPr>
            <p:ph type="sldNum" idx="12"/>
          </p:nvPr>
        </p:nvSpPr>
        <p:spPr>
          <a:xfrm>
            <a:off x="6555620" y="4685862"/>
            <a:ext cx="2130000" cy="3546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
              <a:t>‹#›</a:t>
            </a:fld>
            <a:endParaRPr/>
          </a:p>
        </p:txBody>
      </p:sp>
      <p:grpSp>
        <p:nvGrpSpPr>
          <p:cNvPr id="10" name="Google Shape;10;p54"/>
          <p:cNvGrpSpPr/>
          <p:nvPr/>
        </p:nvGrpSpPr>
        <p:grpSpPr>
          <a:xfrm>
            <a:off x="2400372" y="4583590"/>
            <a:ext cx="4341934" cy="559143"/>
            <a:chOff x="3476381" y="6154981"/>
            <a:chExt cx="5239236" cy="667434"/>
          </a:xfrm>
        </p:grpSpPr>
        <p:pic>
          <p:nvPicPr>
            <p:cNvPr id="11" name="Google Shape;11;p54"/>
            <p:cNvPicPr preferRelativeResize="0"/>
            <p:nvPr/>
          </p:nvPicPr>
          <p:blipFill rotWithShape="1">
            <a:blip r:embed="rId18">
              <a:alphaModFix/>
            </a:blip>
            <a:srcRect/>
            <a:stretch/>
          </p:blipFill>
          <p:spPr>
            <a:xfrm>
              <a:off x="6431868" y="6354256"/>
              <a:ext cx="1314517" cy="357004"/>
            </a:xfrm>
            <a:prstGeom prst="rect">
              <a:avLst/>
            </a:prstGeom>
            <a:noFill/>
            <a:ln>
              <a:noFill/>
            </a:ln>
          </p:spPr>
        </p:pic>
        <p:pic>
          <p:nvPicPr>
            <p:cNvPr id="12" name="Google Shape;12;p54"/>
            <p:cNvPicPr preferRelativeResize="0"/>
            <p:nvPr/>
          </p:nvPicPr>
          <p:blipFill rotWithShape="1">
            <a:blip r:embed="rId19">
              <a:alphaModFix/>
            </a:blip>
            <a:srcRect/>
            <a:stretch/>
          </p:blipFill>
          <p:spPr>
            <a:xfrm>
              <a:off x="5650349" y="6154981"/>
              <a:ext cx="781519" cy="647589"/>
            </a:xfrm>
            <a:prstGeom prst="rect">
              <a:avLst/>
            </a:prstGeom>
            <a:noFill/>
            <a:ln>
              <a:noFill/>
            </a:ln>
          </p:spPr>
        </p:pic>
        <p:pic>
          <p:nvPicPr>
            <p:cNvPr id="13" name="Google Shape;13;p54"/>
            <p:cNvPicPr preferRelativeResize="0"/>
            <p:nvPr/>
          </p:nvPicPr>
          <p:blipFill rotWithShape="1">
            <a:blip r:embed="rId20">
              <a:alphaModFix/>
            </a:blip>
            <a:srcRect/>
            <a:stretch/>
          </p:blipFill>
          <p:spPr>
            <a:xfrm>
              <a:off x="4257900" y="6174826"/>
              <a:ext cx="1392449" cy="647589"/>
            </a:xfrm>
            <a:prstGeom prst="rect">
              <a:avLst/>
            </a:prstGeom>
            <a:noFill/>
            <a:ln>
              <a:noFill/>
            </a:ln>
          </p:spPr>
        </p:pic>
        <p:pic>
          <p:nvPicPr>
            <p:cNvPr id="14" name="Google Shape;14;p54" descr="Moore Foundation Logo"/>
            <p:cNvPicPr preferRelativeResize="0"/>
            <p:nvPr/>
          </p:nvPicPr>
          <p:blipFill rotWithShape="1">
            <a:blip r:embed="rId21">
              <a:alphaModFix/>
            </a:blip>
            <a:srcRect/>
            <a:stretch/>
          </p:blipFill>
          <p:spPr>
            <a:xfrm>
              <a:off x="7824317" y="6354256"/>
              <a:ext cx="891300" cy="357004"/>
            </a:xfrm>
            <a:prstGeom prst="rect">
              <a:avLst/>
            </a:prstGeom>
            <a:noFill/>
            <a:ln>
              <a:noFill/>
            </a:ln>
          </p:spPr>
        </p:pic>
        <p:pic>
          <p:nvPicPr>
            <p:cNvPr id="15" name="Google Shape;15;p54"/>
            <p:cNvPicPr preferRelativeResize="0"/>
            <p:nvPr/>
          </p:nvPicPr>
          <p:blipFill rotWithShape="1">
            <a:blip r:embed="rId22">
              <a:alphaModFix/>
            </a:blip>
            <a:srcRect/>
            <a:stretch/>
          </p:blipFill>
          <p:spPr>
            <a:xfrm>
              <a:off x="3476381" y="6309145"/>
              <a:ext cx="705836" cy="447225"/>
            </a:xfrm>
            <a:prstGeom prst="rect">
              <a:avLst/>
            </a:prstGeom>
            <a:noFill/>
            <a:ln>
              <a:noFill/>
            </a:ln>
          </p:spPr>
        </p:pic>
      </p:grpSp>
      <p:pic>
        <p:nvPicPr>
          <p:cNvPr id="16" name="Google Shape;16;p54" descr="Text&#10;&#10;Description automatically generated"/>
          <p:cNvPicPr preferRelativeResize="0"/>
          <p:nvPr/>
        </p:nvPicPr>
        <p:blipFill rotWithShape="1">
          <a:blip r:embed="rId23">
            <a:alphaModFix/>
          </a:blip>
          <a:srcRect/>
          <a:stretch/>
        </p:blipFill>
        <p:spPr>
          <a:xfrm>
            <a:off x="7827287" y="77340"/>
            <a:ext cx="1316713" cy="75251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p31"/>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6" name="Google Shape;86;p31"/>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87" name="Google Shape;87;p3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8" name="Google Shape;88;p3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9" name="Google Shape;89;p3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59"/>
        <p:cNvGrpSpPr/>
        <p:nvPr/>
      </p:nvGrpSpPr>
      <p:grpSpPr>
        <a:xfrm>
          <a:off x="0" y="0"/>
          <a:ext cx="0" cy="0"/>
          <a:chOff x="0" y="0"/>
          <a:chExt cx="0" cy="0"/>
        </a:xfrm>
      </p:grpSpPr>
      <p:sp>
        <p:nvSpPr>
          <p:cNvPr id="160" name="Google Shape;160;p57"/>
          <p:cNvSpPr txBox="1">
            <a:spLocks noGrp="1"/>
          </p:cNvSpPr>
          <p:nvPr>
            <p:ph type="title"/>
          </p:nvPr>
        </p:nvSpPr>
        <p:spPr>
          <a:xfrm>
            <a:off x="456989" y="204472"/>
            <a:ext cx="8228700" cy="8589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300"/>
              <a:buFont typeface="Arial"/>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300"/>
              <a:buFont typeface="Arial"/>
              <a:buNone/>
              <a:defRPr sz="16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300"/>
              <a:buFont typeface="Arial"/>
              <a:buNone/>
              <a:defRPr sz="16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300"/>
              <a:buFont typeface="Arial"/>
              <a:buNone/>
              <a:defRPr sz="16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300"/>
              <a:buFont typeface="Arial"/>
              <a:buNone/>
              <a:defRPr sz="16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300"/>
              <a:buFont typeface="Arial"/>
              <a:buNone/>
              <a:defRPr sz="16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300"/>
              <a:buFont typeface="Arial"/>
              <a:buNone/>
              <a:defRPr sz="16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300"/>
              <a:buFont typeface="Arial"/>
              <a:buNone/>
              <a:defRPr sz="16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300"/>
              <a:buFont typeface="Arial"/>
              <a:buNone/>
              <a:defRPr sz="1600" b="0" i="0" u="none" strike="noStrike" cap="none">
                <a:solidFill>
                  <a:srgbClr val="000000"/>
                </a:solidFill>
                <a:latin typeface="Arial"/>
                <a:ea typeface="Arial"/>
                <a:cs typeface="Arial"/>
                <a:sym typeface="Arial"/>
              </a:defRPr>
            </a:lvl9pPr>
          </a:lstStyle>
          <a:p>
            <a:endParaRPr/>
          </a:p>
        </p:txBody>
      </p:sp>
      <p:sp>
        <p:nvSpPr>
          <p:cNvPr id="161" name="Google Shape;161;p57"/>
          <p:cNvSpPr txBox="1">
            <a:spLocks noGrp="1"/>
          </p:cNvSpPr>
          <p:nvPr>
            <p:ph type="body" idx="1"/>
          </p:nvPr>
        </p:nvSpPr>
        <p:spPr>
          <a:xfrm>
            <a:off x="456989" y="1203312"/>
            <a:ext cx="8228700" cy="29832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00000"/>
              </a:buClr>
              <a:buSzPts val="1300"/>
              <a:buFont typeface="Arial"/>
              <a:buNone/>
              <a:defRPr sz="16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300"/>
              <a:buFont typeface="Arial"/>
              <a:buNone/>
              <a:defRPr sz="16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300"/>
              <a:buFont typeface="Arial"/>
              <a:buNone/>
              <a:defRPr sz="16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300"/>
              <a:buFont typeface="Arial"/>
              <a:buNone/>
              <a:defRPr sz="16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300"/>
              <a:buFont typeface="Arial"/>
              <a:buNone/>
              <a:defRPr sz="16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300"/>
              <a:buFont typeface="Arial"/>
              <a:buNone/>
              <a:defRPr sz="16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300"/>
              <a:buFont typeface="Arial"/>
              <a:buNone/>
              <a:defRPr sz="16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300"/>
              <a:buFont typeface="Arial"/>
              <a:buNone/>
              <a:defRPr sz="16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300"/>
              <a:buFont typeface="Arial"/>
              <a:buNone/>
              <a:defRPr sz="1600" b="0" i="0" u="none" strike="noStrike" cap="none">
                <a:solidFill>
                  <a:srgbClr val="000000"/>
                </a:solidFill>
                <a:latin typeface="Arial"/>
                <a:ea typeface="Arial"/>
                <a:cs typeface="Arial"/>
                <a:sym typeface="Arial"/>
              </a:defRPr>
            </a:lvl9pPr>
          </a:lstStyle>
          <a:p>
            <a:endParaRPr/>
          </a:p>
        </p:txBody>
      </p:sp>
      <p:sp>
        <p:nvSpPr>
          <p:cNvPr id="162" name="Google Shape;162;p57"/>
          <p:cNvSpPr txBox="1">
            <a:spLocks noGrp="1"/>
          </p:cNvSpPr>
          <p:nvPr>
            <p:ph type="dt" idx="10"/>
          </p:nvPr>
        </p:nvSpPr>
        <p:spPr>
          <a:xfrm>
            <a:off x="456989" y="4685862"/>
            <a:ext cx="2130000" cy="3546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300"/>
              <a:buFont typeface="Arial"/>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300"/>
              <a:buFont typeface="Arial"/>
              <a:buNone/>
              <a:defRPr sz="16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300"/>
              <a:buFont typeface="Arial"/>
              <a:buNone/>
              <a:defRPr sz="16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300"/>
              <a:buFont typeface="Arial"/>
              <a:buNone/>
              <a:defRPr sz="16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300"/>
              <a:buFont typeface="Arial"/>
              <a:buNone/>
              <a:defRPr sz="16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300"/>
              <a:buFont typeface="Arial"/>
              <a:buNone/>
              <a:defRPr sz="16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300"/>
              <a:buFont typeface="Arial"/>
              <a:buNone/>
              <a:defRPr sz="16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300"/>
              <a:buFont typeface="Arial"/>
              <a:buNone/>
              <a:defRPr sz="16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300"/>
              <a:buFont typeface="Arial"/>
              <a:buNone/>
              <a:defRPr sz="1600" b="0" i="0" u="none" strike="noStrike" cap="none">
                <a:solidFill>
                  <a:srgbClr val="000000"/>
                </a:solidFill>
                <a:latin typeface="Arial"/>
                <a:ea typeface="Arial"/>
                <a:cs typeface="Arial"/>
                <a:sym typeface="Arial"/>
              </a:defRPr>
            </a:lvl9pPr>
          </a:lstStyle>
          <a:p>
            <a:endParaRPr/>
          </a:p>
        </p:txBody>
      </p:sp>
      <p:sp>
        <p:nvSpPr>
          <p:cNvPr id="163" name="Google Shape;163;p57"/>
          <p:cNvSpPr txBox="1">
            <a:spLocks noGrp="1"/>
          </p:cNvSpPr>
          <p:nvPr>
            <p:ph type="ftr" idx="11"/>
          </p:nvPr>
        </p:nvSpPr>
        <p:spPr>
          <a:xfrm>
            <a:off x="3126733" y="4685862"/>
            <a:ext cx="2898000" cy="3546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300"/>
              <a:buFont typeface="Arial"/>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300"/>
              <a:buFont typeface="Arial"/>
              <a:buNone/>
              <a:defRPr sz="16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300"/>
              <a:buFont typeface="Arial"/>
              <a:buNone/>
              <a:defRPr sz="16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300"/>
              <a:buFont typeface="Arial"/>
              <a:buNone/>
              <a:defRPr sz="16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300"/>
              <a:buFont typeface="Arial"/>
              <a:buNone/>
              <a:defRPr sz="16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300"/>
              <a:buFont typeface="Arial"/>
              <a:buNone/>
              <a:defRPr sz="16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300"/>
              <a:buFont typeface="Arial"/>
              <a:buNone/>
              <a:defRPr sz="16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300"/>
              <a:buFont typeface="Arial"/>
              <a:buNone/>
              <a:defRPr sz="16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300"/>
              <a:buFont typeface="Arial"/>
              <a:buNone/>
              <a:defRPr sz="1600" b="0" i="0" u="none" strike="noStrike" cap="none">
                <a:solidFill>
                  <a:srgbClr val="000000"/>
                </a:solidFill>
                <a:latin typeface="Arial"/>
                <a:ea typeface="Arial"/>
                <a:cs typeface="Arial"/>
                <a:sym typeface="Arial"/>
              </a:defRPr>
            </a:lvl9pPr>
          </a:lstStyle>
          <a:p>
            <a:endParaRPr/>
          </a:p>
        </p:txBody>
      </p:sp>
      <p:sp>
        <p:nvSpPr>
          <p:cNvPr id="164" name="Google Shape;164;p57"/>
          <p:cNvSpPr txBox="1">
            <a:spLocks noGrp="1"/>
          </p:cNvSpPr>
          <p:nvPr>
            <p:ph type="sldNum" idx="12"/>
          </p:nvPr>
        </p:nvSpPr>
        <p:spPr>
          <a:xfrm>
            <a:off x="6555620" y="4685862"/>
            <a:ext cx="2130000" cy="3546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32"/>
        <p:cNvGrpSpPr/>
        <p:nvPr/>
      </p:nvGrpSpPr>
      <p:grpSpPr>
        <a:xfrm>
          <a:off x="0" y="0"/>
          <a:ext cx="0" cy="0"/>
          <a:chOff x="0" y="0"/>
          <a:chExt cx="0" cy="0"/>
        </a:xfrm>
      </p:grpSpPr>
      <p:sp>
        <p:nvSpPr>
          <p:cNvPr id="233" name="Google Shape;233;p65"/>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34" name="Google Shape;234;p65"/>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5" name="Google Shape;235;p65"/>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36" name="Google Shape;236;p65"/>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37" name="Google Shape;237;p65"/>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11"/>
        <p:cNvGrpSpPr/>
        <p:nvPr/>
      </p:nvGrpSpPr>
      <p:grpSpPr>
        <a:xfrm>
          <a:off x="0" y="0"/>
          <a:ext cx="0" cy="0"/>
          <a:chOff x="0" y="0"/>
          <a:chExt cx="0" cy="0"/>
        </a:xfrm>
      </p:grpSpPr>
      <p:pic>
        <p:nvPicPr>
          <p:cNvPr id="312" name="Google Shape;312;p69" descr="A close up of a logo&#10;&#10;Description automatically generated"/>
          <p:cNvPicPr preferRelativeResize="0"/>
          <p:nvPr/>
        </p:nvPicPr>
        <p:blipFill rotWithShape="1">
          <a:blip r:embed="rId15">
            <a:alphaModFix/>
          </a:blip>
          <a:srcRect/>
          <a:stretch/>
        </p:blipFill>
        <p:spPr>
          <a:xfrm>
            <a:off x="0" y="0"/>
            <a:ext cx="6858000" cy="5143500"/>
          </a:xfrm>
          <a:prstGeom prst="rect">
            <a:avLst/>
          </a:prstGeom>
          <a:noFill/>
          <a:ln>
            <a:noFill/>
          </a:ln>
        </p:spPr>
      </p:pic>
      <p:sp>
        <p:nvSpPr>
          <p:cNvPr id="313" name="Google Shape;313;p69"/>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14" name="Google Shape;314;p69"/>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5" name="Google Shape;315;p69"/>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16" name="Google Shape;316;p69"/>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17" name="Google Shape;317;p69"/>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 descr="A close up of a logo&#10;&#10;Description automatically generated"/>
          <p:cNvPicPr preferRelativeResize="0"/>
          <p:nvPr/>
        </p:nvPicPr>
        <p:blipFill rotWithShape="1">
          <a:blip r:embed="rId12">
            <a:alphaModFix/>
          </a:blip>
          <a:srcRect/>
          <a:stretch/>
        </p:blipFill>
        <p:spPr>
          <a:xfrm>
            <a:off x="0" y="0"/>
            <a:ext cx="9144000" cy="5143500"/>
          </a:xfrm>
          <a:prstGeom prst="rect">
            <a:avLst/>
          </a:prstGeom>
          <a:noFill/>
          <a:ln>
            <a:noFill/>
          </a:ln>
        </p:spPr>
      </p:pic>
      <p:sp>
        <p:nvSpPr>
          <p:cNvPr id="11" name="Google Shape;11;p1"/>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1"/>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5" name="Google Shape;15;p1"/>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16164662"/>
      </p:ext>
    </p:extLst>
  </p:cSld>
  <p:clrMap bg1="lt1" tx1="dk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9" r:id="rId6"/>
    <p:sldLayoutId id="2147483730" r:id="rId7"/>
    <p:sldLayoutId id="2147483731" r:id="rId8"/>
    <p:sldLayoutId id="2147483732" r:id="rId9"/>
    <p:sldLayoutId id="2147483733"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5"/>
        <p:cNvGrpSpPr/>
        <p:nvPr/>
      </p:nvGrpSpPr>
      <p:grpSpPr>
        <a:xfrm>
          <a:off x="0" y="0"/>
          <a:ext cx="0" cy="0"/>
          <a:chOff x="0" y="0"/>
          <a:chExt cx="0" cy="0"/>
        </a:xfrm>
      </p:grpSpPr>
      <p:pic>
        <p:nvPicPr>
          <p:cNvPr id="86" name="Google Shape;86;p13" descr="A close up of a logo&#10;&#10;Description automatically generated"/>
          <p:cNvPicPr preferRelativeResize="0"/>
          <p:nvPr/>
        </p:nvPicPr>
        <p:blipFill rotWithShape="1">
          <a:blip r:embed="rId12">
            <a:alphaModFix/>
          </a:blip>
          <a:srcRect/>
          <a:stretch/>
        </p:blipFill>
        <p:spPr>
          <a:xfrm>
            <a:off x="0" y="0"/>
            <a:ext cx="9144000" cy="5143500"/>
          </a:xfrm>
          <a:prstGeom prst="rect">
            <a:avLst/>
          </a:prstGeom>
          <a:noFill/>
          <a:ln>
            <a:noFill/>
          </a:ln>
        </p:spPr>
      </p:pic>
      <p:sp>
        <p:nvSpPr>
          <p:cNvPr id="87" name="Google Shape;87;p13"/>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8" name="Google Shape;88;p13"/>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 name="Google Shape;89;p1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90" name="Google Shape;90;p1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91" name="Google Shape;91;p1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91629423"/>
      </p:ext>
    </p:extLst>
  </p:cSld>
  <p:clrMap bg1="lt1" tx1="dk1" bg2="dk2"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0.xml"/></Relationships>
</file>

<file path=ppt/slides/_rels/slide10.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hyperlink" Target="http://scistarter.org/library-network" TargetMode="External"/><Relationship Id="rId7"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hyperlink" Target="http://scistarter.org/library-network"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26.jpg"/></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9.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0.xml"/></Relationships>
</file>

<file path=ppt/slides/_rels/slide20.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image" Target="../media/image32.png"/><Relationship Id="rId7"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44.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0.jpg"/><Relationship Id="rId4" Type="http://schemas.openxmlformats.org/officeDocument/2006/relationships/image" Target="../media/image39.jp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notesSlide" Target="../notesSlides/notesSlide24.xml"/><Relationship Id="rId1" Type="http://schemas.openxmlformats.org/officeDocument/2006/relationships/slideLayout" Target="../slideLayouts/slideLayout44.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hyperlink" Target="http://scistarter.org/library"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notesSlide" Target="../notesSlides/notesSlide27.xml"/><Relationship Id="rId1" Type="http://schemas.openxmlformats.org/officeDocument/2006/relationships/slideLayout" Target="../slideLayouts/slideLayout44.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47.jp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4.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s://scistarter.org/widget/new"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59.jpg"/><Relationship Id="rId5" Type="http://schemas.openxmlformats.org/officeDocument/2006/relationships/image" Target="../media/image58.jpg"/><Relationship Id="rId4" Type="http://schemas.openxmlformats.org/officeDocument/2006/relationships/image" Target="../media/image57.jp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notesSlide" Target="../notesSlides/notesSlide35.xml"/><Relationship Id="rId1" Type="http://schemas.openxmlformats.org/officeDocument/2006/relationships/slideLayout" Target="../slideLayouts/slideLayout17.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60.jpg"/></Relationships>
</file>

<file path=ppt/slides/_rels/slide39.xml.rels><?xml version="1.0" encoding="UTF-8" standalone="yes"?>
<Relationships xmlns="http://schemas.openxmlformats.org/package/2006/relationships"><Relationship Id="rId3" Type="http://schemas.openxmlformats.org/officeDocument/2006/relationships/hyperlink" Target="http://scistarter.org/add" TargetMode="External"/><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9.xml"/><Relationship Id="rId1" Type="http://schemas.openxmlformats.org/officeDocument/2006/relationships/slideLayout" Target="../slideLayouts/slideLayout57.xml"/><Relationship Id="rId5" Type="http://schemas.openxmlformats.org/officeDocument/2006/relationships/image" Target="../media/image63.png"/><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40.xml"/><Relationship Id="rId1" Type="http://schemas.openxmlformats.org/officeDocument/2006/relationships/slideLayout" Target="../slideLayouts/slideLayout57.xml"/><Relationship Id="rId5" Type="http://schemas.openxmlformats.org/officeDocument/2006/relationships/image" Target="../media/image66.png"/><Relationship Id="rId4" Type="http://schemas.openxmlformats.org/officeDocument/2006/relationships/image" Target="../media/image65.png"/></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1.xml"/><Relationship Id="rId1" Type="http://schemas.openxmlformats.org/officeDocument/2006/relationships/slideLayout" Target="../slideLayouts/slideLayout57.xml"/><Relationship Id="rId4" Type="http://schemas.openxmlformats.org/officeDocument/2006/relationships/image" Target="../media/image68.jpg"/></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2.xml"/><Relationship Id="rId1" Type="http://schemas.openxmlformats.org/officeDocument/2006/relationships/slideLayout" Target="../slideLayouts/slideLayout57.xml"/></Relationships>
</file>

<file path=ppt/slides/_rels/slide4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notesSlide" Target="../notesSlides/notesSlide43.xml"/><Relationship Id="rId1" Type="http://schemas.openxmlformats.org/officeDocument/2006/relationships/slideLayout" Target="../slideLayouts/slideLayout18.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image" Target="../media/image6.png"/><Relationship Id="rId7" Type="http://schemas.openxmlformats.org/officeDocument/2006/relationships/image" Target="../media/image4.jpg"/><Relationship Id="rId2" Type="http://schemas.openxmlformats.org/officeDocument/2006/relationships/notesSlide" Target="../notesSlides/notesSlide45.xml"/><Relationship Id="rId1" Type="http://schemas.openxmlformats.org/officeDocument/2006/relationships/slideLayout" Target="../slideLayouts/slideLayout18.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png"/><Relationship Id="rId7"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18.xml"/><Relationship Id="rId6" Type="http://schemas.openxmlformats.org/officeDocument/2006/relationships/image" Target="../media/image1.png"/><Relationship Id="rId5" Type="http://schemas.openxmlformats.org/officeDocument/2006/relationships/hyperlink" Target="https://docs.google.com/forms/d/e/1FAIpQLSe9PDqg6puoAuwMOHelF_KEH8onytb6Uquyl2dDRUgSgshQkw/viewform" TargetMode="External"/><Relationship Id="rId10" Type="http://schemas.openxmlformats.org/officeDocument/2006/relationships/image" Target="../media/image5.jpg"/><Relationship Id="rId4" Type="http://schemas.openxmlformats.org/officeDocument/2006/relationships/hyperlink" Target="http://scistarter.org/library-network" TargetMode="External"/><Relationship Id="rId9" Type="http://schemas.openxmlformats.org/officeDocument/2006/relationships/image" Target="../media/image4.jpg"/></Relationships>
</file>

<file path=ppt/slides/_rels/slide4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4.jpg"/><Relationship Id="rId5" Type="http://schemas.openxmlformats.org/officeDocument/2006/relationships/image" Target="../media/image17.png"/><Relationship Id="rId10" Type="http://schemas.openxmlformats.org/officeDocument/2006/relationships/image" Target="../media/image3.png"/><Relationship Id="rId4" Type="http://schemas.openxmlformats.org/officeDocument/2006/relationships/image" Target="../media/image16.png"/><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hyperlink" Target="http://scistarter.org/library-network" TargetMode="External"/><Relationship Id="rId7"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8.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hyperlink" Target="http://scistarter.org/Library"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84"/>
        <p:cNvGrpSpPr/>
        <p:nvPr/>
      </p:nvGrpSpPr>
      <p:grpSpPr>
        <a:xfrm>
          <a:off x="0" y="0"/>
          <a:ext cx="0" cy="0"/>
          <a:chOff x="0" y="0"/>
          <a:chExt cx="0" cy="0"/>
        </a:xfrm>
      </p:grpSpPr>
      <p:sp>
        <p:nvSpPr>
          <p:cNvPr id="1085" name="Google Shape;1085;p210"/>
          <p:cNvSpPr txBox="1">
            <a:spLocks noGrp="1"/>
          </p:cNvSpPr>
          <p:nvPr>
            <p:ph type="ctrTitle"/>
          </p:nvPr>
        </p:nvSpPr>
        <p:spPr>
          <a:xfrm>
            <a:off x="1207294" y="712433"/>
            <a:ext cx="6729300" cy="854100"/>
          </a:xfrm>
          <a:prstGeom prst="rect">
            <a:avLst/>
          </a:prstGeom>
          <a:noFill/>
          <a:ln>
            <a:noFill/>
          </a:ln>
        </p:spPr>
        <p:txBody>
          <a:bodyPr spcFirstLastPara="1" wrap="square" lIns="68569" tIns="34275" rIns="68569" bIns="34275" anchor="b" anchorCtr="0">
            <a:noAutofit/>
          </a:bodyPr>
          <a:lstStyle/>
          <a:p>
            <a:pPr>
              <a:buClr>
                <a:srgbClr val="0070C0"/>
              </a:buClr>
              <a:buSzPts val="4000"/>
            </a:pPr>
            <a:r>
              <a:rPr lang="en-US" sz="3000" b="1" dirty="0">
                <a:solidFill>
                  <a:srgbClr val="0070C0"/>
                </a:solidFill>
              </a:rPr>
              <a:t>Citizen Science in the Library: Turn Your Curiosity into Impact</a:t>
            </a:r>
            <a:endParaRPr dirty="0"/>
          </a:p>
        </p:txBody>
      </p:sp>
      <p:sp>
        <p:nvSpPr>
          <p:cNvPr id="1086" name="Google Shape;1086;p210"/>
          <p:cNvSpPr txBox="1">
            <a:spLocks noGrp="1"/>
          </p:cNvSpPr>
          <p:nvPr>
            <p:ph type="subTitle" idx="1"/>
          </p:nvPr>
        </p:nvSpPr>
        <p:spPr>
          <a:xfrm>
            <a:off x="1602297" y="1605332"/>
            <a:ext cx="5731875" cy="374175"/>
          </a:xfrm>
          <a:prstGeom prst="rect">
            <a:avLst/>
          </a:prstGeom>
          <a:noFill/>
          <a:ln>
            <a:noFill/>
          </a:ln>
        </p:spPr>
        <p:txBody>
          <a:bodyPr spcFirstLastPara="1" wrap="square" lIns="68569" tIns="34275" rIns="68569" bIns="34275" anchor="t" anchorCtr="0">
            <a:noAutofit/>
          </a:bodyPr>
          <a:lstStyle/>
          <a:p>
            <a:pPr marL="0" indent="0">
              <a:spcBef>
                <a:spcPts val="0"/>
              </a:spcBef>
              <a:buClr>
                <a:srgbClr val="0070C0"/>
              </a:buClr>
            </a:pPr>
            <a:r>
              <a:rPr lang="en-US" dirty="0">
                <a:solidFill>
                  <a:srgbClr val="0070C0"/>
                </a:solidFill>
              </a:rPr>
              <a:t>February 24, 2022 </a:t>
            </a:r>
            <a:endParaRPr dirty="0"/>
          </a:p>
        </p:txBody>
      </p:sp>
      <p:sp>
        <p:nvSpPr>
          <p:cNvPr id="1087" name="Google Shape;1087;p210"/>
          <p:cNvSpPr txBox="1"/>
          <p:nvPr/>
        </p:nvSpPr>
        <p:spPr>
          <a:xfrm>
            <a:off x="448235" y="2018174"/>
            <a:ext cx="8169836" cy="2763001"/>
          </a:xfrm>
          <a:prstGeom prst="rect">
            <a:avLst/>
          </a:prstGeom>
          <a:noFill/>
          <a:ln>
            <a:noFill/>
          </a:ln>
        </p:spPr>
        <p:txBody>
          <a:bodyPr spcFirstLastPara="1" wrap="square" lIns="68569" tIns="34275" rIns="68569" bIns="34275" anchor="t" anchorCtr="0">
            <a:noAutofit/>
          </a:bodyPr>
          <a:lstStyle/>
          <a:p>
            <a:pPr defTabSz="685800"/>
            <a:r>
              <a:rPr lang="en-US" sz="1800" b="1" dirty="0">
                <a:latin typeface="Calibri"/>
                <a:ea typeface="Calibri"/>
                <a:cs typeface="Calibri"/>
                <a:sym typeface="Calibri"/>
              </a:rPr>
              <a:t>The webinar will begin at 1:00 p.m. (MT) and will be recorded. </a:t>
            </a:r>
            <a:endParaRPr sz="1050" dirty="0"/>
          </a:p>
          <a:p>
            <a:pPr defTabSz="685800"/>
            <a:endParaRPr sz="1500" b="1" dirty="0">
              <a:latin typeface="Calibri"/>
              <a:ea typeface="Calibri"/>
              <a:cs typeface="Calibri"/>
              <a:sym typeface="Calibri"/>
            </a:endParaRPr>
          </a:p>
          <a:p>
            <a:pPr defTabSz="685800"/>
            <a:r>
              <a:rPr lang="en-US" sz="1500" b="1" dirty="0">
                <a:latin typeface="Calibri"/>
                <a:ea typeface="Calibri"/>
                <a:cs typeface="Calibri"/>
                <a:sym typeface="Calibri"/>
              </a:rPr>
              <a:t>While you’re waiting</a:t>
            </a:r>
            <a:endParaRPr sz="1500" dirty="0">
              <a:latin typeface="Calibri"/>
              <a:ea typeface="Calibri"/>
              <a:cs typeface="Calibri"/>
              <a:sym typeface="Calibri"/>
            </a:endParaRPr>
          </a:p>
          <a:p>
            <a:pPr marL="144661" indent="-144661" defTabSz="685800">
              <a:buSzPts val="2000"/>
              <a:buFont typeface="Calibri"/>
              <a:buAutoNum type="arabicParenR"/>
            </a:pPr>
            <a:r>
              <a:rPr lang="en-US" sz="1500" dirty="0">
                <a:latin typeface="Calibri"/>
                <a:ea typeface="Calibri"/>
                <a:cs typeface="Calibri"/>
                <a:sym typeface="Calibri"/>
              </a:rPr>
              <a:t> Find the toolbar – it will either be on the bottom or top of your Zoom window</a:t>
            </a:r>
            <a:endParaRPr sz="1050" dirty="0"/>
          </a:p>
          <a:p>
            <a:pPr marL="144661" indent="-144661" defTabSz="685800">
              <a:buSzPts val="2000"/>
              <a:buFont typeface="Calibri"/>
              <a:buAutoNum type="arabicParenR"/>
            </a:pPr>
            <a:r>
              <a:rPr lang="en-US" sz="1500" dirty="0">
                <a:latin typeface="Calibri"/>
                <a:ea typeface="Calibri"/>
                <a:cs typeface="Calibri"/>
                <a:sym typeface="Calibri"/>
              </a:rPr>
              <a:t> Introduce yourself in the chat box (please select </a:t>
            </a:r>
            <a:r>
              <a:rPr lang="en-US" sz="1500" b="1" dirty="0">
                <a:solidFill>
                  <a:srgbClr val="70AD47"/>
                </a:solidFill>
                <a:latin typeface="Calibri"/>
                <a:ea typeface="Calibri"/>
                <a:cs typeface="Calibri"/>
                <a:sym typeface="Calibri"/>
              </a:rPr>
              <a:t>“Share with Panelists and Attendees”</a:t>
            </a:r>
            <a:r>
              <a:rPr lang="en-US" sz="1500" dirty="0">
                <a:latin typeface="Calibri"/>
                <a:ea typeface="Calibri"/>
                <a:cs typeface="Calibri"/>
                <a:sym typeface="Calibri"/>
              </a:rPr>
              <a:t>  </a:t>
            </a:r>
            <a:r>
              <a:rPr lang="en-US" sz="1500" i="1" dirty="0">
                <a:latin typeface="Calibri"/>
                <a:ea typeface="Calibri"/>
                <a:cs typeface="Calibri"/>
                <a:sym typeface="Calibri"/>
              </a:rPr>
              <a:t>not</a:t>
            </a:r>
            <a:r>
              <a:rPr lang="en-US" sz="1500" dirty="0">
                <a:latin typeface="Calibri"/>
                <a:ea typeface="Calibri"/>
                <a:cs typeface="Calibri"/>
                <a:sym typeface="Calibri"/>
              </a:rPr>
              <a:t> </a:t>
            </a:r>
            <a:r>
              <a:rPr lang="en-US" sz="1500" b="1" dirty="0">
                <a:solidFill>
                  <a:srgbClr val="FF0000"/>
                </a:solidFill>
                <a:latin typeface="Calibri"/>
                <a:ea typeface="Calibri"/>
                <a:cs typeface="Calibri"/>
                <a:sym typeface="Calibri"/>
              </a:rPr>
              <a:t>“Share with Panelists”</a:t>
            </a:r>
            <a:r>
              <a:rPr lang="en-US" sz="1500" dirty="0">
                <a:latin typeface="Calibri"/>
                <a:ea typeface="Calibri"/>
                <a:cs typeface="Calibri"/>
                <a:sym typeface="Calibri"/>
              </a:rPr>
              <a:t>) </a:t>
            </a:r>
            <a:endParaRPr sz="1050" dirty="0"/>
          </a:p>
          <a:p>
            <a:pPr marL="144661" indent="-144661" defTabSz="685800">
              <a:buSzPts val="2000"/>
              <a:buFont typeface="Calibri"/>
              <a:buAutoNum type="arabicParenR"/>
            </a:pPr>
            <a:r>
              <a:rPr lang="en-US" sz="1500" dirty="0">
                <a:latin typeface="Calibri"/>
                <a:ea typeface="Calibri"/>
                <a:cs typeface="Calibri"/>
                <a:sym typeface="Calibri"/>
              </a:rPr>
              <a:t> Click audio “Join by Computer” – you won’t have microphone access</a:t>
            </a:r>
            <a:endParaRPr sz="1050" dirty="0"/>
          </a:p>
          <a:p>
            <a:pPr defTabSz="685800"/>
            <a:endParaRPr sz="1500" dirty="0">
              <a:latin typeface="Calibri"/>
              <a:ea typeface="Calibri"/>
              <a:cs typeface="Calibri"/>
              <a:sym typeface="Calibri"/>
            </a:endParaRPr>
          </a:p>
          <a:p>
            <a:pPr defTabSz="685800"/>
            <a:r>
              <a:rPr lang="en-US" sz="1500" dirty="0">
                <a:latin typeface="Calibri"/>
                <a:ea typeface="Calibri"/>
                <a:cs typeface="Calibri"/>
                <a:sym typeface="Calibri"/>
              </a:rPr>
              <a:t>Tip for viewing: You can resize and move the location of the video and slide screens by clicking and dragging them</a:t>
            </a:r>
            <a:endParaRPr sz="10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4"/>
        <p:cNvGrpSpPr/>
        <p:nvPr/>
      </p:nvGrpSpPr>
      <p:grpSpPr>
        <a:xfrm>
          <a:off x="0" y="0"/>
          <a:ext cx="0" cy="0"/>
          <a:chOff x="0" y="0"/>
          <a:chExt cx="0" cy="0"/>
        </a:xfrm>
      </p:grpSpPr>
      <p:sp>
        <p:nvSpPr>
          <p:cNvPr id="495" name="Google Shape;495;p8"/>
          <p:cNvSpPr txBox="1">
            <a:spLocks noGrp="1"/>
          </p:cNvSpPr>
          <p:nvPr>
            <p:ph type="title"/>
          </p:nvPr>
        </p:nvSpPr>
        <p:spPr>
          <a:xfrm>
            <a:off x="625384" y="236752"/>
            <a:ext cx="2250000" cy="8034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dk1"/>
              </a:buClr>
              <a:buSzPts val="3300"/>
              <a:buFont typeface="Arial Black"/>
              <a:buNone/>
            </a:pPr>
            <a:r>
              <a:rPr lang="en">
                <a:latin typeface="Arial Black"/>
                <a:ea typeface="Arial Black"/>
                <a:cs typeface="Arial Black"/>
                <a:sym typeface="Arial Black"/>
              </a:rPr>
              <a:t>Benefits </a:t>
            </a:r>
            <a:endParaRPr/>
          </a:p>
        </p:txBody>
      </p:sp>
      <p:sp>
        <p:nvSpPr>
          <p:cNvPr id="496" name="Google Shape;496;p8"/>
          <p:cNvSpPr txBox="1"/>
          <p:nvPr/>
        </p:nvSpPr>
        <p:spPr>
          <a:xfrm>
            <a:off x="182887" y="1167431"/>
            <a:ext cx="3967800" cy="3229800"/>
          </a:xfrm>
          <a:prstGeom prst="rect">
            <a:avLst/>
          </a:prstGeom>
          <a:noFill/>
          <a:ln>
            <a:noFill/>
          </a:ln>
        </p:spPr>
        <p:txBody>
          <a:bodyPr spcFirstLastPara="1" wrap="square" lIns="68575" tIns="34275" rIns="68575" bIns="34275" anchor="t" anchorCtr="0">
            <a:spAutoFit/>
          </a:bodyPr>
          <a:lstStyle/>
          <a:p>
            <a:pPr marL="304800" marR="0" lvl="0" indent="-209550" algn="l" rtl="0">
              <a:lnSpc>
                <a:spcPct val="100000"/>
              </a:lnSpc>
              <a:spcBef>
                <a:spcPts val="0"/>
              </a:spcBef>
              <a:spcAft>
                <a:spcPts val="0"/>
              </a:spcAft>
              <a:buClr>
                <a:srgbClr val="000000"/>
              </a:buClr>
              <a:buSzPts val="1700"/>
              <a:buFont typeface="Noto Sans Symbols"/>
              <a:buChar char="▪"/>
            </a:pPr>
            <a:r>
              <a:rPr lang="en" sz="1400" b="0" i="0" u="none" strike="noStrike" cap="none">
                <a:solidFill>
                  <a:srgbClr val="000000"/>
                </a:solidFill>
                <a:latin typeface="Arial"/>
                <a:ea typeface="Arial"/>
                <a:cs typeface="Arial"/>
                <a:sym typeface="Arial"/>
              </a:rPr>
              <a:t>Ongoing professional development. </a:t>
            </a:r>
            <a:endParaRPr sz="1000" b="0" i="0" u="none" strike="noStrike" cap="none">
              <a:solidFill>
                <a:srgbClr val="000000"/>
              </a:solidFill>
              <a:latin typeface="Arial"/>
              <a:ea typeface="Arial"/>
              <a:cs typeface="Arial"/>
              <a:sym typeface="Arial"/>
            </a:endParaRPr>
          </a:p>
          <a:p>
            <a:pPr marL="304800" marR="0" lvl="0" indent="-209550" algn="l" rtl="0">
              <a:lnSpc>
                <a:spcPct val="100000"/>
              </a:lnSpc>
              <a:spcBef>
                <a:spcPts val="800"/>
              </a:spcBef>
              <a:spcAft>
                <a:spcPts val="0"/>
              </a:spcAft>
              <a:buClr>
                <a:srgbClr val="000000"/>
              </a:buClr>
              <a:buSzPts val="1700"/>
              <a:buFont typeface="Noto Sans Symbols"/>
              <a:buChar char="▪"/>
            </a:pPr>
            <a:r>
              <a:rPr lang="en" sz="1400" b="0" i="0" u="none" strike="noStrike" cap="none">
                <a:solidFill>
                  <a:schemeClr val="dk1"/>
                </a:solidFill>
                <a:latin typeface="Arial"/>
                <a:ea typeface="Arial"/>
                <a:cs typeface="Arial"/>
                <a:sym typeface="Arial"/>
              </a:rPr>
              <a:t>Kit building guides and marketing resources.</a:t>
            </a:r>
            <a:endParaRPr sz="1400" b="0" i="0" u="none" strike="noStrike" cap="none">
              <a:solidFill>
                <a:srgbClr val="000000"/>
              </a:solidFill>
              <a:latin typeface="Arial"/>
              <a:ea typeface="Arial"/>
              <a:cs typeface="Arial"/>
              <a:sym typeface="Arial"/>
            </a:endParaRPr>
          </a:p>
          <a:p>
            <a:pPr marL="304800" marR="0" lvl="0" indent="-209550" algn="l" rtl="0">
              <a:lnSpc>
                <a:spcPct val="100000"/>
              </a:lnSpc>
              <a:spcBef>
                <a:spcPts val="800"/>
              </a:spcBef>
              <a:spcAft>
                <a:spcPts val="0"/>
              </a:spcAft>
              <a:buClr>
                <a:srgbClr val="000000"/>
              </a:buClr>
              <a:buSzPts val="1700"/>
              <a:buFont typeface="Noto Sans Symbols"/>
              <a:buChar char="▪"/>
            </a:pPr>
            <a:r>
              <a:rPr lang="en" sz="1400" b="0" i="0" u="none" strike="noStrike" cap="none">
                <a:solidFill>
                  <a:schemeClr val="dk1"/>
                </a:solidFill>
                <a:latin typeface="Arial"/>
                <a:ea typeface="Arial"/>
                <a:cs typeface="Arial"/>
                <a:sym typeface="Arial"/>
              </a:rPr>
              <a:t>Access to f</a:t>
            </a:r>
            <a:r>
              <a:rPr lang="en" sz="1400" b="0" i="0" u="none" strike="noStrike" cap="none">
                <a:solidFill>
                  <a:srgbClr val="000000"/>
                </a:solidFill>
                <a:latin typeface="Arial"/>
                <a:ea typeface="Arial"/>
                <a:cs typeface="Arial"/>
                <a:sym typeface="Arial"/>
              </a:rPr>
              <a:t>uture grant &amp; funding opportunities.</a:t>
            </a:r>
            <a:endParaRPr sz="1000" b="0" i="0" u="none" strike="noStrike" cap="none">
              <a:solidFill>
                <a:srgbClr val="000000"/>
              </a:solidFill>
              <a:latin typeface="Arial"/>
              <a:ea typeface="Arial"/>
              <a:cs typeface="Arial"/>
              <a:sym typeface="Arial"/>
            </a:endParaRPr>
          </a:p>
          <a:p>
            <a:pPr marL="304800" marR="0" lvl="0" indent="-209550" algn="l" rtl="0">
              <a:lnSpc>
                <a:spcPct val="100000"/>
              </a:lnSpc>
              <a:spcBef>
                <a:spcPts val="800"/>
              </a:spcBef>
              <a:spcAft>
                <a:spcPts val="0"/>
              </a:spcAft>
              <a:buClr>
                <a:srgbClr val="000000"/>
              </a:buClr>
              <a:buSzPts val="1700"/>
              <a:buFont typeface="Noto Sans Symbols"/>
              <a:buChar char="▪"/>
            </a:pPr>
            <a:r>
              <a:rPr lang="en" sz="1400" b="0" i="0" u="none" strike="noStrike" cap="none">
                <a:solidFill>
                  <a:srgbClr val="000000"/>
                </a:solidFill>
                <a:latin typeface="Arial"/>
                <a:ea typeface="Arial"/>
                <a:cs typeface="Arial"/>
                <a:sym typeface="Arial"/>
              </a:rPr>
              <a:t>Community of practice with other libraries invested in citizen science. </a:t>
            </a:r>
            <a:endParaRPr sz="1000" b="0" i="0" u="none" strike="noStrike" cap="none">
              <a:solidFill>
                <a:srgbClr val="000000"/>
              </a:solidFill>
              <a:latin typeface="Arial"/>
              <a:ea typeface="Arial"/>
              <a:cs typeface="Arial"/>
              <a:sym typeface="Arial"/>
            </a:endParaRPr>
          </a:p>
          <a:p>
            <a:pPr marL="304800" marR="0" lvl="0" indent="-209550" algn="l" rtl="0">
              <a:lnSpc>
                <a:spcPct val="100000"/>
              </a:lnSpc>
              <a:spcBef>
                <a:spcPts val="800"/>
              </a:spcBef>
              <a:spcAft>
                <a:spcPts val="0"/>
              </a:spcAft>
              <a:buClr>
                <a:srgbClr val="000000"/>
              </a:buClr>
              <a:buSzPts val="1700"/>
              <a:buFont typeface="Noto Sans Symbols"/>
              <a:buChar char="▪"/>
            </a:pPr>
            <a:r>
              <a:rPr lang="en" sz="1400" b="0" i="0" u="none" strike="noStrike" cap="none">
                <a:solidFill>
                  <a:schemeClr val="dk1"/>
                </a:solidFill>
                <a:latin typeface="Arial"/>
                <a:ea typeface="Arial"/>
                <a:cs typeface="Arial"/>
                <a:sym typeface="Arial"/>
              </a:rPr>
              <a:t>Access to a national network of community-based organizations committed to broadening participation in STEM through citizen science. </a:t>
            </a:r>
            <a:endParaRPr sz="1000" b="0" i="0" u="none" strike="noStrike" cap="none">
              <a:solidFill>
                <a:srgbClr val="000000"/>
              </a:solidFill>
              <a:latin typeface="Arial"/>
              <a:ea typeface="Arial"/>
              <a:cs typeface="Arial"/>
              <a:sym typeface="Arial"/>
            </a:endParaRPr>
          </a:p>
          <a:p>
            <a:pPr marL="304800" marR="0" lvl="0" indent="-209550" algn="l" rtl="0">
              <a:lnSpc>
                <a:spcPct val="100000"/>
              </a:lnSpc>
              <a:spcBef>
                <a:spcPts val="800"/>
              </a:spcBef>
              <a:spcAft>
                <a:spcPts val="0"/>
              </a:spcAft>
              <a:buClr>
                <a:srgbClr val="000000"/>
              </a:buClr>
              <a:buSzPts val="1700"/>
              <a:buFont typeface="Noto Sans Symbols"/>
              <a:buChar char="▪"/>
            </a:pPr>
            <a:r>
              <a:rPr lang="en" sz="1400" b="0" i="0" u="none" strike="noStrike" cap="none">
                <a:solidFill>
                  <a:schemeClr val="dk1"/>
                </a:solidFill>
                <a:latin typeface="Arial"/>
                <a:ea typeface="Arial"/>
                <a:cs typeface="Arial"/>
                <a:sym typeface="Arial"/>
              </a:rPr>
              <a:t>Evaluation reports  with data and findings. </a:t>
            </a:r>
            <a:endParaRPr sz="1000" b="0" i="0" u="none" strike="noStrike" cap="none">
              <a:solidFill>
                <a:srgbClr val="000000"/>
              </a:solidFill>
              <a:latin typeface="Arial"/>
              <a:ea typeface="Arial"/>
              <a:cs typeface="Arial"/>
              <a:sym typeface="Arial"/>
            </a:endParaRPr>
          </a:p>
        </p:txBody>
      </p:sp>
      <p:sp>
        <p:nvSpPr>
          <p:cNvPr id="497" name="Google Shape;497;p8"/>
          <p:cNvSpPr txBox="1"/>
          <p:nvPr/>
        </p:nvSpPr>
        <p:spPr>
          <a:xfrm>
            <a:off x="4332353" y="336354"/>
            <a:ext cx="3285300" cy="5772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3300"/>
              <a:buFont typeface="Arial"/>
              <a:buNone/>
            </a:pPr>
            <a:r>
              <a:rPr lang="en" sz="3300" b="0" i="0" u="none" strike="noStrike" cap="none">
                <a:solidFill>
                  <a:schemeClr val="dk1"/>
                </a:solidFill>
                <a:latin typeface="Arial Black"/>
                <a:ea typeface="Arial Black"/>
                <a:cs typeface="Arial Black"/>
                <a:sym typeface="Arial Black"/>
              </a:rPr>
              <a:t>Expectations</a:t>
            </a:r>
            <a:r>
              <a:rPr lang="en" sz="1400" b="0" i="0" u="none" strike="noStrike" cap="none">
                <a:solidFill>
                  <a:schemeClr val="dk1"/>
                </a:solidFill>
                <a:latin typeface="Arial Black"/>
                <a:ea typeface="Arial Black"/>
                <a:cs typeface="Arial Black"/>
                <a:sym typeface="Arial Black"/>
              </a:rPr>
              <a:t> </a:t>
            </a:r>
            <a:endParaRPr sz="1400" b="0" i="0" u="none" strike="noStrike" cap="none">
              <a:solidFill>
                <a:schemeClr val="dk1"/>
              </a:solidFill>
              <a:latin typeface="Calibri"/>
              <a:ea typeface="Calibri"/>
              <a:cs typeface="Calibri"/>
              <a:sym typeface="Calibri"/>
            </a:endParaRPr>
          </a:p>
        </p:txBody>
      </p:sp>
      <p:sp>
        <p:nvSpPr>
          <p:cNvPr id="498" name="Google Shape;498;p8"/>
          <p:cNvSpPr/>
          <p:nvPr/>
        </p:nvSpPr>
        <p:spPr>
          <a:xfrm rot="10800000" flipH="1">
            <a:off x="461282" y="952267"/>
            <a:ext cx="2579980" cy="50201"/>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99" name="Google Shape;499;p8"/>
          <p:cNvSpPr/>
          <p:nvPr/>
        </p:nvSpPr>
        <p:spPr>
          <a:xfrm rot="10800000" flipH="1">
            <a:off x="4332353" y="952268"/>
            <a:ext cx="3135935" cy="50201"/>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500" name="Google Shape;500;p8"/>
          <p:cNvSpPr txBox="1"/>
          <p:nvPr/>
        </p:nvSpPr>
        <p:spPr>
          <a:xfrm>
            <a:off x="4150725" y="1167431"/>
            <a:ext cx="4496700" cy="3255000"/>
          </a:xfrm>
          <a:prstGeom prst="rect">
            <a:avLst/>
          </a:prstGeom>
          <a:noFill/>
          <a:ln>
            <a:noFill/>
          </a:ln>
        </p:spPr>
        <p:txBody>
          <a:bodyPr spcFirstLastPara="1" wrap="square" lIns="68575" tIns="34275" rIns="68575" bIns="34275" anchor="t" anchorCtr="0">
            <a:spAutoFit/>
          </a:bodyPr>
          <a:lstStyle/>
          <a:p>
            <a:pPr marL="342900" marR="0" lvl="0" indent="-273050" algn="l" rtl="0">
              <a:lnSpc>
                <a:spcPct val="115000"/>
              </a:lnSpc>
              <a:spcBef>
                <a:spcPts val="0"/>
              </a:spcBef>
              <a:spcAft>
                <a:spcPts val="0"/>
              </a:spcAft>
              <a:buClr>
                <a:srgbClr val="000000"/>
              </a:buClr>
              <a:buSzPts val="1700"/>
              <a:buFont typeface="Noto Sans Symbols"/>
              <a:buChar char="▪"/>
            </a:pPr>
            <a:r>
              <a:rPr lang="en" sz="1500" b="0" i="0" u="none" strike="noStrike" cap="none">
                <a:solidFill>
                  <a:schemeClr val="dk1"/>
                </a:solidFill>
                <a:latin typeface="Arial"/>
                <a:ea typeface="Arial"/>
                <a:cs typeface="Arial"/>
                <a:sym typeface="Arial"/>
              </a:rPr>
              <a:t>Sign-up for network at </a:t>
            </a:r>
            <a:r>
              <a:rPr lang="en" sz="1500" b="0" i="0" u="sng" strike="noStrike" cap="none">
                <a:solidFill>
                  <a:srgbClr val="E85B21"/>
                </a:solidFill>
                <a:latin typeface="Arial"/>
                <a:ea typeface="Arial"/>
                <a:cs typeface="Arial"/>
                <a:sym typeface="Arial"/>
                <a:hlinkClick r:id="rId3">
                  <a:extLst>
                    <a:ext uri="{A12FA001-AC4F-418D-AE19-62706E023703}">
                      <ahyp:hlinkClr xmlns:ahyp="http://schemas.microsoft.com/office/drawing/2018/hyperlinkcolor" val="tx"/>
                    </a:ext>
                  </a:extLst>
                </a:hlinkClick>
              </a:rPr>
              <a:t>SciStarter.org/library-network</a:t>
            </a:r>
            <a:r>
              <a:rPr lang="en" sz="1500" b="0" i="0" u="none" strike="noStrike" cap="none">
                <a:solidFill>
                  <a:srgbClr val="E85B21"/>
                </a:solidFill>
                <a:latin typeface="Arial"/>
                <a:ea typeface="Arial"/>
                <a:cs typeface="Arial"/>
                <a:sym typeface="Arial"/>
              </a:rPr>
              <a:t>.</a:t>
            </a:r>
            <a:endParaRPr sz="1500" b="0" i="0" u="none" strike="noStrike" cap="none">
              <a:solidFill>
                <a:srgbClr val="E85B21"/>
              </a:solidFill>
              <a:latin typeface="Arial"/>
              <a:ea typeface="Arial"/>
              <a:cs typeface="Arial"/>
              <a:sym typeface="Arial"/>
            </a:endParaRPr>
          </a:p>
          <a:p>
            <a:pPr marL="342900" marR="0" lvl="0" indent="-273050" algn="l" rtl="0">
              <a:lnSpc>
                <a:spcPct val="115000"/>
              </a:lnSpc>
              <a:spcBef>
                <a:spcPts val="0"/>
              </a:spcBef>
              <a:spcAft>
                <a:spcPts val="0"/>
              </a:spcAft>
              <a:buClr>
                <a:srgbClr val="000000"/>
              </a:buClr>
              <a:buSzPts val="1700"/>
              <a:buFont typeface="Noto Sans Symbols"/>
              <a:buChar char="▪"/>
            </a:pPr>
            <a:r>
              <a:rPr lang="en" sz="1500" b="0" i="0" u="none" strike="noStrike" cap="none">
                <a:solidFill>
                  <a:schemeClr val="dk1"/>
                </a:solidFill>
                <a:latin typeface="Arial"/>
                <a:ea typeface="Arial"/>
                <a:cs typeface="Arial"/>
                <a:sym typeface="Arial"/>
              </a:rPr>
              <a:t>Engage your community in citizen science.</a:t>
            </a:r>
            <a:endParaRPr sz="1500" b="0" i="0" u="none" strike="noStrike" cap="none">
              <a:solidFill>
                <a:schemeClr val="dk1"/>
              </a:solidFill>
              <a:latin typeface="Arial"/>
              <a:ea typeface="Arial"/>
              <a:cs typeface="Arial"/>
              <a:sym typeface="Arial"/>
            </a:endParaRPr>
          </a:p>
          <a:p>
            <a:pPr marL="342900" marR="0" lvl="0" indent="-273050" algn="l" rtl="0">
              <a:lnSpc>
                <a:spcPct val="115000"/>
              </a:lnSpc>
              <a:spcBef>
                <a:spcPts val="0"/>
              </a:spcBef>
              <a:spcAft>
                <a:spcPts val="0"/>
              </a:spcAft>
              <a:buClr>
                <a:srgbClr val="000000"/>
              </a:buClr>
              <a:buSzPts val="1700"/>
              <a:buFont typeface="Noto Sans Symbols"/>
              <a:buChar char="▪"/>
            </a:pPr>
            <a:r>
              <a:rPr lang="en" sz="1500" b="0" i="0" u="none" strike="noStrike" cap="none">
                <a:solidFill>
                  <a:schemeClr val="dk1"/>
                </a:solidFill>
                <a:latin typeface="Arial"/>
                <a:ea typeface="Arial"/>
                <a:cs typeface="Arial"/>
                <a:sym typeface="Arial"/>
              </a:rPr>
              <a:t>Build and circulate citizen science kits.</a:t>
            </a:r>
            <a:endParaRPr sz="1500" b="0" i="0" u="none" strike="noStrike" cap="none">
              <a:solidFill>
                <a:schemeClr val="accent2"/>
              </a:solidFill>
              <a:latin typeface="Arial"/>
              <a:ea typeface="Arial"/>
              <a:cs typeface="Arial"/>
              <a:sym typeface="Arial"/>
            </a:endParaRPr>
          </a:p>
          <a:p>
            <a:pPr marL="342900" marR="0" lvl="0" indent="-273050" algn="l" rtl="0">
              <a:lnSpc>
                <a:spcPct val="115000"/>
              </a:lnSpc>
              <a:spcBef>
                <a:spcPts val="0"/>
              </a:spcBef>
              <a:spcAft>
                <a:spcPts val="0"/>
              </a:spcAft>
              <a:buClr>
                <a:srgbClr val="000000"/>
              </a:buClr>
              <a:buSzPts val="1700"/>
              <a:buFont typeface="Noto Sans Symbols"/>
              <a:buChar char="▪"/>
            </a:pPr>
            <a:r>
              <a:rPr lang="en" sz="1500" b="0" i="0" u="none" strike="noStrike" cap="none">
                <a:solidFill>
                  <a:schemeClr val="dk1"/>
                </a:solidFill>
                <a:latin typeface="Arial"/>
                <a:ea typeface="Arial"/>
                <a:cs typeface="Arial"/>
                <a:sym typeface="Arial"/>
              </a:rPr>
              <a:t>Promote awareness of library network citizen science events.</a:t>
            </a:r>
            <a:endParaRPr sz="1500" b="0" i="0" u="none" strike="noStrike" cap="none">
              <a:solidFill>
                <a:schemeClr val="dk1"/>
              </a:solidFill>
              <a:latin typeface="Arial"/>
              <a:ea typeface="Arial"/>
              <a:cs typeface="Arial"/>
              <a:sym typeface="Arial"/>
            </a:endParaRPr>
          </a:p>
          <a:p>
            <a:pPr marL="342900" marR="0" lvl="0" indent="-273050" algn="l" rtl="0">
              <a:lnSpc>
                <a:spcPct val="115000"/>
              </a:lnSpc>
              <a:spcBef>
                <a:spcPts val="0"/>
              </a:spcBef>
              <a:spcAft>
                <a:spcPts val="0"/>
              </a:spcAft>
              <a:buClr>
                <a:srgbClr val="000000"/>
              </a:buClr>
              <a:buSzPts val="1700"/>
              <a:buFont typeface="Noto Sans Symbols"/>
              <a:buChar char="▪"/>
            </a:pPr>
            <a:r>
              <a:rPr lang="en" sz="1500" b="0" i="0" u="none" strike="noStrike" cap="none">
                <a:solidFill>
                  <a:schemeClr val="dk1"/>
                </a:solidFill>
                <a:latin typeface="Arial"/>
                <a:ea typeface="Arial"/>
                <a:cs typeface="Arial"/>
                <a:sym typeface="Arial"/>
              </a:rPr>
              <a:t>Attend webinars and community of practice calls.</a:t>
            </a:r>
            <a:endParaRPr sz="1500" b="0" i="0" u="none" strike="noStrike" cap="none">
              <a:solidFill>
                <a:schemeClr val="dk1"/>
              </a:solidFill>
              <a:latin typeface="Arial"/>
              <a:ea typeface="Arial"/>
              <a:cs typeface="Arial"/>
              <a:sym typeface="Arial"/>
            </a:endParaRPr>
          </a:p>
          <a:p>
            <a:pPr marL="342900" marR="0" lvl="0" indent="-273050" algn="l" rtl="0">
              <a:lnSpc>
                <a:spcPct val="115000"/>
              </a:lnSpc>
              <a:spcBef>
                <a:spcPts val="0"/>
              </a:spcBef>
              <a:spcAft>
                <a:spcPts val="0"/>
              </a:spcAft>
              <a:buClr>
                <a:srgbClr val="000000"/>
              </a:buClr>
              <a:buSzPts val="1700"/>
              <a:buFont typeface="Noto Sans Symbols"/>
              <a:buChar char="▪"/>
            </a:pPr>
            <a:r>
              <a:rPr lang="en" sz="1500" b="0" i="0" u="none" strike="noStrike" cap="none">
                <a:solidFill>
                  <a:schemeClr val="dk1"/>
                </a:solidFill>
                <a:latin typeface="Arial"/>
                <a:ea typeface="Arial"/>
                <a:cs typeface="Arial"/>
                <a:sym typeface="Arial"/>
              </a:rPr>
              <a:t>Participate in evaluate activities such as surveys and feedback calls.</a:t>
            </a:r>
            <a:endParaRPr sz="1500" b="0" i="0" u="none" strike="noStrike" cap="none">
              <a:solidFill>
                <a:schemeClr val="dk1"/>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01" name="Google Shape;501;p8"/>
          <p:cNvGrpSpPr/>
          <p:nvPr/>
        </p:nvGrpSpPr>
        <p:grpSpPr>
          <a:xfrm>
            <a:off x="2400372" y="4583590"/>
            <a:ext cx="4341934" cy="559143"/>
            <a:chOff x="3476381" y="6154981"/>
            <a:chExt cx="5239236" cy="667434"/>
          </a:xfrm>
        </p:grpSpPr>
        <p:pic>
          <p:nvPicPr>
            <p:cNvPr id="502" name="Google Shape;502;p8"/>
            <p:cNvPicPr preferRelativeResize="0"/>
            <p:nvPr/>
          </p:nvPicPr>
          <p:blipFill rotWithShape="1">
            <a:blip r:embed="rId4">
              <a:alphaModFix/>
            </a:blip>
            <a:srcRect/>
            <a:stretch/>
          </p:blipFill>
          <p:spPr>
            <a:xfrm>
              <a:off x="6431868" y="6354256"/>
              <a:ext cx="1314517" cy="357004"/>
            </a:xfrm>
            <a:prstGeom prst="rect">
              <a:avLst/>
            </a:prstGeom>
            <a:noFill/>
            <a:ln>
              <a:noFill/>
            </a:ln>
          </p:spPr>
        </p:pic>
        <p:pic>
          <p:nvPicPr>
            <p:cNvPr id="503" name="Google Shape;503;p8"/>
            <p:cNvPicPr preferRelativeResize="0"/>
            <p:nvPr/>
          </p:nvPicPr>
          <p:blipFill rotWithShape="1">
            <a:blip r:embed="rId5">
              <a:alphaModFix/>
            </a:blip>
            <a:srcRect/>
            <a:stretch/>
          </p:blipFill>
          <p:spPr>
            <a:xfrm>
              <a:off x="5650349" y="6154981"/>
              <a:ext cx="781519" cy="647589"/>
            </a:xfrm>
            <a:prstGeom prst="rect">
              <a:avLst/>
            </a:prstGeom>
            <a:noFill/>
            <a:ln>
              <a:noFill/>
            </a:ln>
          </p:spPr>
        </p:pic>
        <p:pic>
          <p:nvPicPr>
            <p:cNvPr id="504" name="Google Shape;504;p8"/>
            <p:cNvPicPr preferRelativeResize="0"/>
            <p:nvPr/>
          </p:nvPicPr>
          <p:blipFill rotWithShape="1">
            <a:blip r:embed="rId6">
              <a:alphaModFix/>
            </a:blip>
            <a:srcRect/>
            <a:stretch/>
          </p:blipFill>
          <p:spPr>
            <a:xfrm>
              <a:off x="4257900" y="6174826"/>
              <a:ext cx="1392449" cy="647589"/>
            </a:xfrm>
            <a:prstGeom prst="rect">
              <a:avLst/>
            </a:prstGeom>
            <a:noFill/>
            <a:ln>
              <a:noFill/>
            </a:ln>
          </p:spPr>
        </p:pic>
        <p:pic>
          <p:nvPicPr>
            <p:cNvPr id="505" name="Google Shape;505;p8" descr="Moore Foundation Logo"/>
            <p:cNvPicPr preferRelativeResize="0"/>
            <p:nvPr/>
          </p:nvPicPr>
          <p:blipFill rotWithShape="1">
            <a:blip r:embed="rId7">
              <a:alphaModFix/>
            </a:blip>
            <a:srcRect/>
            <a:stretch/>
          </p:blipFill>
          <p:spPr>
            <a:xfrm>
              <a:off x="7824317" y="6354256"/>
              <a:ext cx="891300" cy="357004"/>
            </a:xfrm>
            <a:prstGeom prst="rect">
              <a:avLst/>
            </a:prstGeom>
            <a:noFill/>
            <a:ln>
              <a:noFill/>
            </a:ln>
          </p:spPr>
        </p:pic>
        <p:pic>
          <p:nvPicPr>
            <p:cNvPr id="506" name="Google Shape;506;p8"/>
            <p:cNvPicPr preferRelativeResize="0"/>
            <p:nvPr/>
          </p:nvPicPr>
          <p:blipFill rotWithShape="1">
            <a:blip r:embed="rId8">
              <a:alphaModFix/>
            </a:blip>
            <a:srcRect/>
            <a:stretch/>
          </p:blipFill>
          <p:spPr>
            <a:xfrm>
              <a:off x="3476381" y="6309145"/>
              <a:ext cx="705836" cy="447225"/>
            </a:xfrm>
            <a:prstGeom prst="rect">
              <a:avLst/>
            </a:prstGeom>
            <a:noFill/>
            <a:ln>
              <a:noFill/>
            </a:ln>
          </p:spPr>
        </p:pic>
      </p:grpSp>
      <p:pic>
        <p:nvPicPr>
          <p:cNvPr id="507" name="Google Shape;507;p8" descr="Text&#10;&#10;Description automatically generated"/>
          <p:cNvPicPr preferRelativeResize="0"/>
          <p:nvPr/>
        </p:nvPicPr>
        <p:blipFill rotWithShape="1">
          <a:blip r:embed="rId9">
            <a:alphaModFix/>
          </a:blip>
          <a:srcRect/>
          <a:stretch/>
        </p:blipFill>
        <p:spPr>
          <a:xfrm>
            <a:off x="7827287" y="77340"/>
            <a:ext cx="1316713" cy="75251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9">
                                            <p:txEl>
                                              <p:pRg st="0" end="0"/>
                                            </p:txEl>
                                          </p:spTgt>
                                        </p:tgtEl>
                                        <p:attrNameLst>
                                          <p:attrName>style.visibility</p:attrName>
                                        </p:attrNameLst>
                                      </p:cBhvr>
                                      <p:to>
                                        <p:strVal val="visible"/>
                                      </p:to>
                                    </p:set>
                                    <p:animEffect transition="in" filter="fade">
                                      <p:cBhvr>
                                        <p:cTn id="7" dur="1000"/>
                                        <p:tgtEl>
                                          <p:spTgt spid="4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9"/>
                                        </p:tgtEl>
                                        <p:attrNameLst>
                                          <p:attrName>style.visibility</p:attrName>
                                        </p:attrNameLst>
                                      </p:cBhvr>
                                      <p:to>
                                        <p:strVal val="visible"/>
                                      </p:to>
                                    </p:set>
                                    <p:animEffect transition="in" filter="fade">
                                      <p:cBhvr>
                                        <p:cTn id="12" dur="1000"/>
                                        <p:tgtEl>
                                          <p:spTgt spid="499"/>
                                        </p:tgtEl>
                                      </p:cBhvr>
                                    </p:animEffect>
                                  </p:childTnLst>
                                </p:cTn>
                              </p:par>
                              <p:par>
                                <p:cTn id="13" presetID="10" presetClass="entr" presetSubtype="0" fill="hold" nodeType="withEffect">
                                  <p:stCondLst>
                                    <p:cond delay="0"/>
                                  </p:stCondLst>
                                  <p:childTnLst>
                                    <p:set>
                                      <p:cBhvr>
                                        <p:cTn id="14" dur="1" fill="hold">
                                          <p:stCondLst>
                                            <p:cond delay="0"/>
                                          </p:stCondLst>
                                        </p:cTn>
                                        <p:tgtEl>
                                          <p:spTgt spid="500"/>
                                        </p:tgtEl>
                                        <p:attrNameLst>
                                          <p:attrName>style.visibility</p:attrName>
                                        </p:attrNameLst>
                                      </p:cBhvr>
                                      <p:to>
                                        <p:strVal val="visible"/>
                                      </p:to>
                                    </p:set>
                                    <p:animEffect transition="in" filter="fade">
                                      <p:cBhvr>
                                        <p:cTn id="15" dur="1000"/>
                                        <p:tgtEl>
                                          <p:spTgt spid="500"/>
                                        </p:tgtEl>
                                      </p:cBhvr>
                                    </p:animEffect>
                                  </p:childTnLst>
                                </p:cTn>
                              </p:par>
                              <p:par>
                                <p:cTn id="16" presetID="10" presetClass="entr" presetSubtype="0" fill="hold" nodeType="withEffect">
                                  <p:stCondLst>
                                    <p:cond delay="0"/>
                                  </p:stCondLst>
                                  <p:childTnLst>
                                    <p:set>
                                      <p:cBhvr>
                                        <p:cTn id="17" dur="1" fill="hold">
                                          <p:stCondLst>
                                            <p:cond delay="0"/>
                                          </p:stCondLst>
                                        </p:cTn>
                                        <p:tgtEl>
                                          <p:spTgt spid="497"/>
                                        </p:tgtEl>
                                        <p:attrNameLst>
                                          <p:attrName>style.visibility</p:attrName>
                                        </p:attrNameLst>
                                      </p:cBhvr>
                                      <p:to>
                                        <p:strVal val="visible"/>
                                      </p:to>
                                    </p:set>
                                    <p:animEffect transition="in" filter="fade">
                                      <p:cBhvr>
                                        <p:cTn id="18" dur="1000"/>
                                        <p:tgtEl>
                                          <p:spTgt spid="4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1"/>
        <p:cNvGrpSpPr/>
        <p:nvPr/>
      </p:nvGrpSpPr>
      <p:grpSpPr>
        <a:xfrm>
          <a:off x="0" y="0"/>
          <a:ext cx="0" cy="0"/>
          <a:chOff x="0" y="0"/>
          <a:chExt cx="0" cy="0"/>
        </a:xfrm>
      </p:grpSpPr>
      <p:sp>
        <p:nvSpPr>
          <p:cNvPr id="512" name="Google Shape;512;g10c9264d98e_0_0"/>
          <p:cNvSpPr txBox="1"/>
          <p:nvPr/>
        </p:nvSpPr>
        <p:spPr>
          <a:xfrm>
            <a:off x="655350" y="3701950"/>
            <a:ext cx="7833300" cy="777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000" i="0" u="sng" strike="noStrike" cap="none">
                <a:solidFill>
                  <a:srgbClr val="E85B21"/>
                </a:solidFill>
                <a:latin typeface="Arial Black"/>
                <a:ea typeface="Arial Black"/>
                <a:cs typeface="Arial Black"/>
                <a:sym typeface="Arial Black"/>
                <a:hlinkClick r:id="rId3">
                  <a:extLst>
                    <a:ext uri="{A12FA001-AC4F-418D-AE19-62706E023703}">
                      <ahyp:hlinkClr xmlns:ahyp="http://schemas.microsoft.com/office/drawing/2018/hyperlinkcolor" val="tx"/>
                    </a:ext>
                  </a:extLst>
                </a:hlinkClick>
              </a:rPr>
              <a:t>SciStarter.org/library-network</a:t>
            </a:r>
            <a:endParaRPr sz="3000" i="0" u="none" strike="noStrike" cap="none">
              <a:solidFill>
                <a:srgbClr val="E85B21"/>
              </a:solidFill>
              <a:latin typeface="Arial Black"/>
              <a:ea typeface="Arial Black"/>
              <a:cs typeface="Arial Black"/>
              <a:sym typeface="Arial Black"/>
            </a:endParaRPr>
          </a:p>
          <a:p>
            <a:pPr marL="0" marR="0" lvl="0" indent="0" algn="ctr" rtl="0">
              <a:lnSpc>
                <a:spcPct val="100000"/>
              </a:lnSpc>
              <a:spcBef>
                <a:spcPts val="0"/>
              </a:spcBef>
              <a:spcAft>
                <a:spcPts val="0"/>
              </a:spcAft>
              <a:buClr>
                <a:srgbClr val="000000"/>
              </a:buClr>
              <a:buSzPts val="3600"/>
              <a:buFont typeface="Arial"/>
              <a:buNone/>
            </a:pPr>
            <a:endParaRPr sz="3000" b="1" i="0" u="none" strike="noStrike" cap="none">
              <a:solidFill>
                <a:srgbClr val="E85B21"/>
              </a:solidFill>
              <a:latin typeface="Arial Black"/>
              <a:ea typeface="Arial Black"/>
              <a:cs typeface="Arial Black"/>
              <a:sym typeface="Arial Black"/>
            </a:endParaRPr>
          </a:p>
        </p:txBody>
      </p:sp>
      <p:sp>
        <p:nvSpPr>
          <p:cNvPr id="513" name="Google Shape;513;g10c9264d98e_0_0"/>
          <p:cNvSpPr txBox="1"/>
          <p:nvPr/>
        </p:nvSpPr>
        <p:spPr>
          <a:xfrm>
            <a:off x="228600" y="215075"/>
            <a:ext cx="7567200" cy="661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 sz="3100" b="0" i="0" u="none" strike="noStrike" cap="none">
                <a:solidFill>
                  <a:schemeClr val="dk1"/>
                </a:solidFill>
                <a:latin typeface="Arial Black"/>
                <a:ea typeface="Arial Black"/>
                <a:cs typeface="Arial Black"/>
                <a:sym typeface="Arial Black"/>
              </a:rPr>
              <a:t>Ongoing Support for Library Staff</a:t>
            </a:r>
            <a:endParaRPr sz="3100" b="0" i="0" u="none" strike="noStrike" cap="none">
              <a:solidFill>
                <a:schemeClr val="dk1"/>
              </a:solidFill>
              <a:latin typeface="Arial Black"/>
              <a:ea typeface="Arial Black"/>
              <a:cs typeface="Arial Black"/>
              <a:sym typeface="Arial Black"/>
            </a:endParaRPr>
          </a:p>
        </p:txBody>
      </p:sp>
      <p:pic>
        <p:nvPicPr>
          <p:cNvPr id="514" name="Google Shape;514;g10c9264d98e_0_0"/>
          <p:cNvPicPr preferRelativeResize="0"/>
          <p:nvPr/>
        </p:nvPicPr>
        <p:blipFill>
          <a:blip r:embed="rId4">
            <a:alphaModFix/>
          </a:blip>
          <a:stretch>
            <a:fillRect/>
          </a:stretch>
        </p:blipFill>
        <p:spPr>
          <a:xfrm>
            <a:off x="488475" y="1111950"/>
            <a:ext cx="2520276" cy="2520276"/>
          </a:xfrm>
          <a:prstGeom prst="rect">
            <a:avLst/>
          </a:prstGeom>
          <a:noFill/>
          <a:ln>
            <a:noFill/>
          </a:ln>
        </p:spPr>
      </p:pic>
      <p:pic>
        <p:nvPicPr>
          <p:cNvPr id="515" name="Google Shape;515;g10c9264d98e_0_0"/>
          <p:cNvPicPr preferRelativeResize="0"/>
          <p:nvPr/>
        </p:nvPicPr>
        <p:blipFill rotWithShape="1">
          <a:blip r:embed="rId5">
            <a:alphaModFix/>
          </a:blip>
          <a:srcRect/>
          <a:stretch/>
        </p:blipFill>
        <p:spPr>
          <a:xfrm>
            <a:off x="3296427" y="1111950"/>
            <a:ext cx="2520276" cy="2520276"/>
          </a:xfrm>
          <a:prstGeom prst="rect">
            <a:avLst/>
          </a:prstGeom>
          <a:noFill/>
          <a:ln>
            <a:noFill/>
          </a:ln>
        </p:spPr>
      </p:pic>
      <p:pic>
        <p:nvPicPr>
          <p:cNvPr id="516" name="Google Shape;516;g10c9264d98e_0_0"/>
          <p:cNvPicPr preferRelativeResize="0"/>
          <p:nvPr/>
        </p:nvPicPr>
        <p:blipFill>
          <a:blip r:embed="rId6">
            <a:alphaModFix/>
          </a:blip>
          <a:stretch>
            <a:fillRect/>
          </a:stretch>
        </p:blipFill>
        <p:spPr>
          <a:xfrm>
            <a:off x="6104378" y="1111950"/>
            <a:ext cx="2520276" cy="25202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g112f51b51c3_1_66"/>
          <p:cNvSpPr txBox="1">
            <a:spLocks noGrp="1"/>
          </p:cNvSpPr>
          <p:nvPr>
            <p:ph type="title"/>
          </p:nvPr>
        </p:nvSpPr>
        <p:spPr>
          <a:xfrm>
            <a:off x="228589" y="124697"/>
            <a:ext cx="8228700" cy="8589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3500">
                <a:latin typeface="Arial Black"/>
                <a:ea typeface="Arial Black"/>
                <a:cs typeface="Arial Black"/>
                <a:sym typeface="Arial Black"/>
              </a:rPr>
              <a:t>Network Webinars</a:t>
            </a:r>
            <a:r>
              <a:rPr lang="en" sz="3000">
                <a:latin typeface="Arial Black"/>
                <a:ea typeface="Arial Black"/>
                <a:cs typeface="Arial Black"/>
                <a:sym typeface="Arial Black"/>
              </a:rPr>
              <a:t> </a:t>
            </a:r>
            <a:endParaRPr sz="3000">
              <a:latin typeface="Arial Black"/>
              <a:ea typeface="Arial Black"/>
              <a:cs typeface="Arial Black"/>
              <a:sym typeface="Arial Black"/>
            </a:endParaRPr>
          </a:p>
        </p:txBody>
      </p:sp>
      <p:sp>
        <p:nvSpPr>
          <p:cNvPr id="522" name="Google Shape;522;g112f51b51c3_1_66"/>
          <p:cNvSpPr txBox="1">
            <a:spLocks noGrp="1"/>
          </p:cNvSpPr>
          <p:nvPr>
            <p:ph type="body" idx="1"/>
          </p:nvPr>
        </p:nvSpPr>
        <p:spPr>
          <a:xfrm>
            <a:off x="4121600" y="1078650"/>
            <a:ext cx="4700700" cy="2850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2300"/>
              <a:t>Watch previous webinars on YouTube, including:</a:t>
            </a:r>
            <a:endParaRPr sz="2300"/>
          </a:p>
          <a:p>
            <a:pPr marL="0" lvl="0" indent="0" algn="l" rtl="0">
              <a:spcBef>
                <a:spcPts val="0"/>
              </a:spcBef>
              <a:spcAft>
                <a:spcPts val="0"/>
              </a:spcAft>
              <a:buNone/>
            </a:pPr>
            <a:endParaRPr sz="2300"/>
          </a:p>
          <a:p>
            <a:pPr marL="457200" lvl="0" indent="-374650" algn="l" rtl="0">
              <a:spcBef>
                <a:spcPts val="0"/>
              </a:spcBef>
              <a:spcAft>
                <a:spcPts val="0"/>
              </a:spcAft>
              <a:buSzPts val="2300"/>
              <a:buChar char="●"/>
            </a:pPr>
            <a:r>
              <a:rPr lang="en" sz="2300"/>
              <a:t>Introduction to Citizen Science</a:t>
            </a:r>
            <a:endParaRPr sz="2300"/>
          </a:p>
          <a:p>
            <a:pPr marL="457200" lvl="0" indent="-374650" algn="l" rtl="0">
              <a:spcBef>
                <a:spcPts val="0"/>
              </a:spcBef>
              <a:spcAft>
                <a:spcPts val="0"/>
              </a:spcAft>
              <a:buSzPts val="2300"/>
              <a:buChar char="●"/>
            </a:pPr>
            <a:r>
              <a:rPr lang="en" sz="2300"/>
              <a:t>How to Host a Citizen Science Event</a:t>
            </a:r>
            <a:endParaRPr sz="2300"/>
          </a:p>
          <a:p>
            <a:pPr marL="457200" lvl="0" indent="-374650" algn="l" rtl="0">
              <a:spcBef>
                <a:spcPts val="0"/>
              </a:spcBef>
              <a:spcAft>
                <a:spcPts val="0"/>
              </a:spcAft>
              <a:buSzPts val="2300"/>
              <a:buChar char="●"/>
            </a:pPr>
            <a:r>
              <a:rPr lang="en" sz="2300"/>
              <a:t>Deeper Dive into Citizen Science Kits</a:t>
            </a:r>
            <a:endParaRPr sz="2300"/>
          </a:p>
        </p:txBody>
      </p:sp>
      <p:pic>
        <p:nvPicPr>
          <p:cNvPr id="523" name="Google Shape;523;g112f51b51c3_1_66"/>
          <p:cNvPicPr preferRelativeResize="0"/>
          <p:nvPr/>
        </p:nvPicPr>
        <p:blipFill rotWithShape="1">
          <a:blip r:embed="rId3">
            <a:alphaModFix/>
          </a:blip>
          <a:srcRect l="4441" t="22949" r="71100" b="29228"/>
          <a:stretch/>
        </p:blipFill>
        <p:spPr>
          <a:xfrm>
            <a:off x="729500" y="983600"/>
            <a:ext cx="2892524" cy="3534576"/>
          </a:xfrm>
          <a:prstGeom prst="rect">
            <a:avLst/>
          </a:prstGeom>
          <a:noFill/>
          <a:ln>
            <a:noFill/>
          </a:ln>
          <a:effectLst>
            <a:outerShdw blurRad="57150" dist="19050" dir="5400000" algn="bl" rotWithShape="0">
              <a:srgbClr val="000000">
                <a:alpha val="50000"/>
              </a:srgbClr>
            </a:outerShdw>
          </a:effectLst>
        </p:spPr>
      </p:pic>
      <p:sp>
        <p:nvSpPr>
          <p:cNvPr id="524" name="Google Shape;524;g112f51b51c3_1_66"/>
          <p:cNvSpPr txBox="1"/>
          <p:nvPr/>
        </p:nvSpPr>
        <p:spPr>
          <a:xfrm>
            <a:off x="4121600" y="3928650"/>
            <a:ext cx="4880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u="sng">
                <a:solidFill>
                  <a:srgbClr val="E85B21"/>
                </a:solidFill>
                <a:latin typeface="Arial Black"/>
                <a:ea typeface="Arial Black"/>
                <a:cs typeface="Arial Black"/>
                <a:sym typeface="Arial Black"/>
              </a:rPr>
              <a:t>www.youtube.com/scistarter</a:t>
            </a:r>
            <a:endParaRPr sz="2200" u="sng">
              <a:solidFill>
                <a:srgbClr val="E85B21"/>
              </a:solidFill>
              <a:latin typeface="Arial Black"/>
              <a:ea typeface="Arial Black"/>
              <a:cs typeface="Arial Black"/>
              <a:sym typeface="Arial Black"/>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g10c97b7c31a_0_5"/>
          <p:cNvSpPr/>
          <p:nvPr/>
        </p:nvSpPr>
        <p:spPr>
          <a:xfrm>
            <a:off x="835819" y="0"/>
            <a:ext cx="7472363" cy="5143500"/>
          </a:xfrm>
          <a:custGeom>
            <a:avLst/>
            <a:gdLst/>
            <a:ahLst/>
            <a:cxnLst/>
            <a:rect l="l" t="t" r="r" b="b"/>
            <a:pathLst>
              <a:path w="9963150" h="6858000" extrusionOk="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solidFill>
            <a:schemeClr val="lt1"/>
          </a:solidFill>
          <a:ln w="9525" cap="flat" cmpd="sng">
            <a:solidFill>
              <a:srgbClr val="EFEFEF"/>
            </a:solidFill>
            <a:prstDash val="solid"/>
            <a:miter lim="800000"/>
            <a:headEnd type="none" w="sm" len="sm"/>
            <a:tailEnd type="none" w="sm" len="sm"/>
          </a:ln>
          <a:effectLst>
            <a:outerShdw blurRad="139700" sx="102000" sy="102000" algn="ctr" rotWithShape="0">
              <a:srgbClr val="D8D8D8">
                <a:alpha val="3569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531" name="Google Shape;531;g10c97b7c31a_0_5"/>
          <p:cNvSpPr txBox="1">
            <a:spLocks noGrp="1"/>
          </p:cNvSpPr>
          <p:nvPr>
            <p:ph type="ctrTitle"/>
          </p:nvPr>
        </p:nvSpPr>
        <p:spPr>
          <a:xfrm>
            <a:off x="1143127" y="-84114"/>
            <a:ext cx="6858000" cy="20730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dk1"/>
              </a:buClr>
              <a:buSzPts val="3000"/>
              <a:buFont typeface="Arial"/>
              <a:buNone/>
            </a:pPr>
            <a:r>
              <a:rPr lang="en" sz="4400">
                <a:latin typeface="Arial Black"/>
                <a:ea typeface="Arial Black"/>
                <a:cs typeface="Arial Black"/>
                <a:sym typeface="Arial Black"/>
              </a:rPr>
              <a:t>What is Citizen Science Month?</a:t>
            </a:r>
            <a:endParaRPr sz="4400">
              <a:latin typeface="Arial Black"/>
              <a:ea typeface="Arial Black"/>
              <a:cs typeface="Arial Black"/>
              <a:sym typeface="Arial Black"/>
            </a:endParaRPr>
          </a:p>
        </p:txBody>
      </p:sp>
      <p:sp>
        <p:nvSpPr>
          <p:cNvPr id="532" name="Google Shape;532;g10c97b7c31a_0_5"/>
          <p:cNvSpPr/>
          <p:nvPr/>
        </p:nvSpPr>
        <p:spPr>
          <a:xfrm>
            <a:off x="2788920" y="4143589"/>
            <a:ext cx="3566400" cy="204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grpSp>
        <p:nvGrpSpPr>
          <p:cNvPr id="533" name="Google Shape;533;g10c97b7c31a_0_5"/>
          <p:cNvGrpSpPr/>
          <p:nvPr/>
        </p:nvGrpSpPr>
        <p:grpSpPr>
          <a:xfrm>
            <a:off x="2400253" y="4583896"/>
            <a:ext cx="4341755" cy="559176"/>
            <a:chOff x="3476381" y="6154981"/>
            <a:chExt cx="5239236" cy="667434"/>
          </a:xfrm>
        </p:grpSpPr>
        <p:pic>
          <p:nvPicPr>
            <p:cNvPr id="534" name="Google Shape;534;g10c97b7c31a_0_5"/>
            <p:cNvPicPr preferRelativeResize="0"/>
            <p:nvPr/>
          </p:nvPicPr>
          <p:blipFill rotWithShape="1">
            <a:blip r:embed="rId3">
              <a:alphaModFix/>
            </a:blip>
            <a:srcRect/>
            <a:stretch/>
          </p:blipFill>
          <p:spPr>
            <a:xfrm>
              <a:off x="6431868" y="6354256"/>
              <a:ext cx="1314516" cy="357004"/>
            </a:xfrm>
            <a:prstGeom prst="rect">
              <a:avLst/>
            </a:prstGeom>
            <a:noFill/>
            <a:ln>
              <a:noFill/>
            </a:ln>
          </p:spPr>
        </p:pic>
        <p:pic>
          <p:nvPicPr>
            <p:cNvPr id="535" name="Google Shape;535;g10c97b7c31a_0_5"/>
            <p:cNvPicPr preferRelativeResize="0"/>
            <p:nvPr/>
          </p:nvPicPr>
          <p:blipFill rotWithShape="1">
            <a:blip r:embed="rId4">
              <a:alphaModFix/>
            </a:blip>
            <a:srcRect/>
            <a:stretch/>
          </p:blipFill>
          <p:spPr>
            <a:xfrm>
              <a:off x="5650349" y="6154981"/>
              <a:ext cx="781519" cy="647589"/>
            </a:xfrm>
            <a:prstGeom prst="rect">
              <a:avLst/>
            </a:prstGeom>
            <a:noFill/>
            <a:ln>
              <a:noFill/>
            </a:ln>
          </p:spPr>
        </p:pic>
        <p:pic>
          <p:nvPicPr>
            <p:cNvPr id="536" name="Google Shape;536;g10c97b7c31a_0_5"/>
            <p:cNvPicPr preferRelativeResize="0"/>
            <p:nvPr/>
          </p:nvPicPr>
          <p:blipFill rotWithShape="1">
            <a:blip r:embed="rId5">
              <a:alphaModFix/>
            </a:blip>
            <a:srcRect/>
            <a:stretch/>
          </p:blipFill>
          <p:spPr>
            <a:xfrm>
              <a:off x="4257900" y="6174826"/>
              <a:ext cx="1392449" cy="647589"/>
            </a:xfrm>
            <a:prstGeom prst="rect">
              <a:avLst/>
            </a:prstGeom>
            <a:noFill/>
            <a:ln>
              <a:noFill/>
            </a:ln>
          </p:spPr>
        </p:pic>
        <p:pic>
          <p:nvPicPr>
            <p:cNvPr id="537" name="Google Shape;537;g10c97b7c31a_0_5" descr="Moore Foundation Logo"/>
            <p:cNvPicPr preferRelativeResize="0"/>
            <p:nvPr/>
          </p:nvPicPr>
          <p:blipFill rotWithShape="1">
            <a:blip r:embed="rId6">
              <a:alphaModFix/>
            </a:blip>
            <a:srcRect/>
            <a:stretch/>
          </p:blipFill>
          <p:spPr>
            <a:xfrm>
              <a:off x="7824317" y="6354256"/>
              <a:ext cx="891300" cy="357004"/>
            </a:xfrm>
            <a:prstGeom prst="rect">
              <a:avLst/>
            </a:prstGeom>
            <a:noFill/>
            <a:ln>
              <a:noFill/>
            </a:ln>
          </p:spPr>
        </p:pic>
        <p:pic>
          <p:nvPicPr>
            <p:cNvPr id="538" name="Google Shape;538;g10c97b7c31a_0_5"/>
            <p:cNvPicPr preferRelativeResize="0"/>
            <p:nvPr/>
          </p:nvPicPr>
          <p:blipFill rotWithShape="1">
            <a:blip r:embed="rId7">
              <a:alphaModFix/>
            </a:blip>
            <a:srcRect/>
            <a:stretch/>
          </p:blipFill>
          <p:spPr>
            <a:xfrm>
              <a:off x="3476381" y="6309145"/>
              <a:ext cx="705835" cy="447226"/>
            </a:xfrm>
            <a:prstGeom prst="rect">
              <a:avLst/>
            </a:prstGeom>
            <a:noFill/>
            <a:ln>
              <a:noFill/>
            </a:ln>
          </p:spPr>
        </p:pic>
      </p:grpSp>
      <p:pic>
        <p:nvPicPr>
          <p:cNvPr id="539" name="Google Shape;539;g10c97b7c31a_0_5" descr="Text&#10;&#10;Description automatically generated"/>
          <p:cNvPicPr preferRelativeResize="0"/>
          <p:nvPr/>
        </p:nvPicPr>
        <p:blipFill rotWithShape="1">
          <a:blip r:embed="rId8">
            <a:alphaModFix/>
          </a:blip>
          <a:srcRect/>
          <a:stretch/>
        </p:blipFill>
        <p:spPr>
          <a:xfrm>
            <a:off x="7827287" y="77340"/>
            <a:ext cx="1316713" cy="752516"/>
          </a:xfrm>
          <a:prstGeom prst="rect">
            <a:avLst/>
          </a:prstGeom>
          <a:noFill/>
          <a:ln>
            <a:noFill/>
          </a:ln>
        </p:spPr>
      </p:pic>
      <p:sp>
        <p:nvSpPr>
          <p:cNvPr id="540" name="Google Shape;540;g10c97b7c31a_0_5"/>
          <p:cNvSpPr txBox="1"/>
          <p:nvPr/>
        </p:nvSpPr>
        <p:spPr>
          <a:xfrm>
            <a:off x="3005950" y="1873675"/>
            <a:ext cx="4837500" cy="2382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100">
                <a:solidFill>
                  <a:srgbClr val="333333"/>
                </a:solidFill>
                <a:highlight>
                  <a:srgbClr val="FFFFFF"/>
                </a:highlight>
              </a:rPr>
              <a:t>Citizen Science Month is a </a:t>
            </a:r>
            <a:r>
              <a:rPr lang="en" sz="2100" b="1">
                <a:solidFill>
                  <a:srgbClr val="E25041"/>
                </a:solidFill>
                <a:highlight>
                  <a:srgbClr val="FFFFFF"/>
                </a:highlight>
              </a:rPr>
              <a:t>month-long celebration</a:t>
            </a:r>
            <a:r>
              <a:rPr lang="en" sz="2100">
                <a:solidFill>
                  <a:srgbClr val="E25041"/>
                </a:solidFill>
                <a:highlight>
                  <a:srgbClr val="FFFFFF"/>
                </a:highlight>
              </a:rPr>
              <a:t> i</a:t>
            </a:r>
            <a:r>
              <a:rPr lang="en" sz="2100">
                <a:solidFill>
                  <a:srgbClr val="333333"/>
                </a:solidFill>
                <a:highlight>
                  <a:srgbClr val="FFFFFF"/>
                </a:highlight>
              </a:rPr>
              <a:t>n April that features </a:t>
            </a:r>
            <a:r>
              <a:rPr lang="en" sz="2100" b="1">
                <a:solidFill>
                  <a:srgbClr val="E25041"/>
                </a:solidFill>
                <a:highlight>
                  <a:srgbClr val="FFFFFF"/>
                </a:highlight>
              </a:rPr>
              <a:t>hundreds of events hosted by libraries</a:t>
            </a:r>
            <a:r>
              <a:rPr lang="en" sz="2100">
                <a:solidFill>
                  <a:srgbClr val="333333"/>
                </a:solidFill>
                <a:highlight>
                  <a:srgbClr val="FFFFFF"/>
                </a:highlight>
              </a:rPr>
              <a:t> to help build awareness of and engagement in citizen science!</a:t>
            </a:r>
            <a:endParaRPr sz="2700">
              <a:solidFill>
                <a:schemeClr val="dk1"/>
              </a:solidFill>
            </a:endParaRPr>
          </a:p>
          <a:p>
            <a:pPr marL="0" lvl="0" indent="0" algn="l" rtl="0">
              <a:spcBef>
                <a:spcPts val="1200"/>
              </a:spcBef>
              <a:spcAft>
                <a:spcPts val="0"/>
              </a:spcAft>
              <a:buNone/>
            </a:pPr>
            <a:endParaRPr sz="1200">
              <a:latin typeface="Calibri"/>
              <a:ea typeface="Calibri"/>
              <a:cs typeface="Calibri"/>
              <a:sym typeface="Calibri"/>
            </a:endParaRPr>
          </a:p>
        </p:txBody>
      </p:sp>
      <p:pic>
        <p:nvPicPr>
          <p:cNvPr id="541" name="Google Shape;541;g10c97b7c31a_0_5" descr="A person with blonde hair&#10;&#10;Description automatically generated with medium confidence"/>
          <p:cNvPicPr preferRelativeResize="0"/>
          <p:nvPr/>
        </p:nvPicPr>
        <p:blipFill rotWithShape="1">
          <a:blip r:embed="rId9">
            <a:alphaModFix/>
          </a:blip>
          <a:srcRect l="12225" r="17108"/>
          <a:stretch/>
        </p:blipFill>
        <p:spPr>
          <a:xfrm>
            <a:off x="1722161" y="1988869"/>
            <a:ext cx="1150075" cy="1617756"/>
          </a:xfrm>
          <a:prstGeom prst="rect">
            <a:avLst/>
          </a:prstGeom>
          <a:noFill/>
          <a:ln>
            <a:noFill/>
          </a:ln>
        </p:spPr>
      </p:pic>
      <p:sp>
        <p:nvSpPr>
          <p:cNvPr id="542" name="Google Shape;542;g10c97b7c31a_0_5"/>
          <p:cNvSpPr txBox="1">
            <a:spLocks noGrp="1"/>
          </p:cNvSpPr>
          <p:nvPr>
            <p:ph type="body" idx="4294967295"/>
          </p:nvPr>
        </p:nvSpPr>
        <p:spPr>
          <a:xfrm>
            <a:off x="1588450" y="3655375"/>
            <a:ext cx="1417500" cy="653400"/>
          </a:xfrm>
          <a:prstGeom prst="rect">
            <a:avLst/>
          </a:prstGeom>
        </p:spPr>
        <p:txBody>
          <a:bodyPr spcFirstLastPara="1" wrap="square" lIns="91425" tIns="45700" rIns="91425" bIns="45700" anchor="t" anchorCtr="0">
            <a:normAutofit/>
          </a:bodyPr>
          <a:lstStyle/>
          <a:p>
            <a:pPr marL="0" lvl="0" indent="0" algn="ctr" rtl="0">
              <a:lnSpc>
                <a:spcPct val="70000"/>
              </a:lnSpc>
              <a:spcBef>
                <a:spcPts val="750"/>
              </a:spcBef>
              <a:spcAft>
                <a:spcPts val="0"/>
              </a:spcAft>
              <a:buSzPts val="1018"/>
              <a:buNone/>
            </a:pPr>
            <a:r>
              <a:rPr lang="en" sz="1242">
                <a:latin typeface="Arial"/>
                <a:ea typeface="Arial"/>
                <a:cs typeface="Arial"/>
                <a:sym typeface="Arial"/>
              </a:rPr>
              <a:t>Darlene Cavalier Founder of SciStarter</a:t>
            </a:r>
            <a:endParaRPr sz="1242">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g110cd079df8_0_26"/>
          <p:cNvSpPr txBox="1"/>
          <p:nvPr/>
        </p:nvSpPr>
        <p:spPr>
          <a:xfrm>
            <a:off x="102975" y="89406"/>
            <a:ext cx="7886700" cy="994200"/>
          </a:xfrm>
          <a:prstGeom prst="rect">
            <a:avLst/>
          </a:prstGeom>
          <a:noFill/>
          <a:ln>
            <a:noFill/>
          </a:ln>
        </p:spPr>
        <p:txBody>
          <a:bodyPr spcFirstLastPara="1" wrap="square" lIns="68575" tIns="34275" rIns="68575" bIns="34275" anchor="ctr" anchorCtr="0">
            <a:normAutofit/>
          </a:bodyPr>
          <a:lstStyle/>
          <a:p>
            <a:pPr marL="0" marR="0" lvl="0" indent="0" algn="l" rtl="0">
              <a:lnSpc>
                <a:spcPct val="70000"/>
              </a:lnSpc>
              <a:spcBef>
                <a:spcPts val="0"/>
              </a:spcBef>
              <a:spcAft>
                <a:spcPts val="0"/>
              </a:spcAft>
              <a:buClr>
                <a:schemeClr val="dk1"/>
              </a:buClr>
              <a:buSzPts val="3053"/>
              <a:buFont typeface="Arial Black"/>
              <a:buNone/>
            </a:pPr>
            <a:r>
              <a:rPr lang="en" sz="3270">
                <a:latin typeface="Arial Black"/>
                <a:ea typeface="Arial Black"/>
                <a:cs typeface="Arial Black"/>
                <a:sym typeface="Arial Black"/>
              </a:rPr>
              <a:t>Goals of Citizen Science Month </a:t>
            </a:r>
            <a:endParaRPr sz="3270" b="0" i="0" u="none" strike="noStrike" cap="none">
              <a:solidFill>
                <a:srgbClr val="000000"/>
              </a:solidFill>
              <a:latin typeface="Arial"/>
              <a:ea typeface="Arial"/>
              <a:cs typeface="Arial"/>
              <a:sym typeface="Arial"/>
            </a:endParaRPr>
          </a:p>
        </p:txBody>
      </p:sp>
      <p:sp>
        <p:nvSpPr>
          <p:cNvPr id="548" name="Google Shape;548;g110cd079df8_0_26"/>
          <p:cNvSpPr/>
          <p:nvPr/>
        </p:nvSpPr>
        <p:spPr>
          <a:xfrm>
            <a:off x="1404450" y="3448913"/>
            <a:ext cx="3305700" cy="1137300"/>
          </a:xfrm>
          <a:prstGeom prst="chevron">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FFFFFF"/>
                </a:solidFill>
              </a:rPr>
              <a:t>Broaden participation in citizen science </a:t>
            </a:r>
            <a:endParaRPr b="1">
              <a:solidFill>
                <a:srgbClr val="FFFFFF"/>
              </a:solidFill>
            </a:endParaRPr>
          </a:p>
        </p:txBody>
      </p:sp>
      <p:sp>
        <p:nvSpPr>
          <p:cNvPr id="549" name="Google Shape;549;g110cd079df8_0_26"/>
          <p:cNvSpPr/>
          <p:nvPr/>
        </p:nvSpPr>
        <p:spPr>
          <a:xfrm>
            <a:off x="443050" y="1046770"/>
            <a:ext cx="3546900" cy="1137300"/>
          </a:xfrm>
          <a:prstGeom prst="homePlate">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FFFFFF"/>
                </a:solidFill>
              </a:rPr>
              <a:t>Increase awareness of citizen science </a:t>
            </a:r>
            <a:endParaRPr b="1">
              <a:solidFill>
                <a:srgbClr val="FFFFFF"/>
              </a:solidFill>
            </a:endParaRPr>
          </a:p>
        </p:txBody>
      </p:sp>
      <p:sp>
        <p:nvSpPr>
          <p:cNvPr id="550" name="Google Shape;550;g110cd079df8_0_26"/>
          <p:cNvSpPr/>
          <p:nvPr/>
        </p:nvSpPr>
        <p:spPr>
          <a:xfrm>
            <a:off x="942125" y="2247838"/>
            <a:ext cx="3305700" cy="1137300"/>
          </a:xfrm>
          <a:prstGeom prst="chevron">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FFFFFF"/>
                </a:solidFill>
              </a:rPr>
              <a:t>Support librarians to host citizen science programs and events</a:t>
            </a:r>
            <a:endParaRPr b="1">
              <a:solidFill>
                <a:srgbClr val="FFFFFF"/>
              </a:solidFill>
            </a:endParaRPr>
          </a:p>
        </p:txBody>
      </p:sp>
      <p:pic>
        <p:nvPicPr>
          <p:cNvPr id="551" name="Google Shape;551;g110cd079df8_0_26"/>
          <p:cNvPicPr preferRelativeResize="0"/>
          <p:nvPr/>
        </p:nvPicPr>
        <p:blipFill>
          <a:blip r:embed="rId3">
            <a:alphaModFix/>
          </a:blip>
          <a:stretch>
            <a:fillRect/>
          </a:stretch>
        </p:blipFill>
        <p:spPr>
          <a:xfrm>
            <a:off x="5477000" y="1141387"/>
            <a:ext cx="2512673" cy="3350226"/>
          </a:xfrm>
          <a:prstGeom prst="rect">
            <a:avLst/>
          </a:prstGeom>
          <a:noFill/>
          <a:ln>
            <a:noFill/>
          </a:ln>
        </p:spPr>
      </p:pic>
      <p:pic>
        <p:nvPicPr>
          <p:cNvPr id="552" name="Google Shape;552;g110cd079df8_0_26"/>
          <p:cNvPicPr preferRelativeResize="0"/>
          <p:nvPr/>
        </p:nvPicPr>
        <p:blipFill rotWithShape="1">
          <a:blip r:embed="rId4">
            <a:alphaModFix/>
          </a:blip>
          <a:srcRect r="4251"/>
          <a:stretch/>
        </p:blipFill>
        <p:spPr>
          <a:xfrm>
            <a:off x="7076100" y="3542850"/>
            <a:ext cx="1678575" cy="117895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g112f51b51c3_1_0"/>
          <p:cNvSpPr txBox="1"/>
          <p:nvPr/>
        </p:nvSpPr>
        <p:spPr>
          <a:xfrm>
            <a:off x="297451" y="1182500"/>
            <a:ext cx="8549100" cy="2615700"/>
          </a:xfrm>
          <a:prstGeom prst="rect">
            <a:avLst/>
          </a:prstGeom>
          <a:noFill/>
          <a:ln>
            <a:noFill/>
          </a:ln>
        </p:spPr>
        <p:txBody>
          <a:bodyPr spcFirstLastPara="1" wrap="square" lIns="91425" tIns="91425" rIns="91425" bIns="91425" anchor="t" anchorCtr="0">
            <a:noAutofit/>
          </a:bodyPr>
          <a:lstStyle/>
          <a:p>
            <a:pPr marL="457200" lvl="0" indent="-361950" algn="l" rtl="0">
              <a:lnSpc>
                <a:spcPct val="100000"/>
              </a:lnSpc>
              <a:spcBef>
                <a:spcPts val="1000"/>
              </a:spcBef>
              <a:spcAft>
                <a:spcPts val="0"/>
              </a:spcAft>
              <a:buSzPts val="2100"/>
              <a:buChar char="●"/>
            </a:pPr>
            <a:r>
              <a:rPr lang="en" sz="2100" b="1">
                <a:solidFill>
                  <a:srgbClr val="E25041"/>
                </a:solidFill>
              </a:rPr>
              <a:t>250 </a:t>
            </a:r>
            <a:r>
              <a:rPr lang="en" sz="2100"/>
              <a:t>events resulting in more than </a:t>
            </a:r>
            <a:r>
              <a:rPr lang="en" sz="2100" b="1">
                <a:solidFill>
                  <a:srgbClr val="E85B21"/>
                </a:solidFill>
              </a:rPr>
              <a:t>350,000 </a:t>
            </a:r>
            <a:r>
              <a:rPr lang="en" sz="2100"/>
              <a:t>data contributions to projects</a:t>
            </a:r>
            <a:endParaRPr sz="2100"/>
          </a:p>
          <a:p>
            <a:pPr marL="457200" lvl="0" indent="-361950" algn="l" rtl="0">
              <a:lnSpc>
                <a:spcPct val="100000"/>
              </a:lnSpc>
              <a:spcBef>
                <a:spcPts val="1000"/>
              </a:spcBef>
              <a:spcAft>
                <a:spcPts val="0"/>
              </a:spcAft>
              <a:buClr>
                <a:schemeClr val="dk1"/>
              </a:buClr>
              <a:buSzPts val="2100"/>
              <a:buChar char="●"/>
            </a:pPr>
            <a:r>
              <a:rPr lang="en" sz="2100" b="1">
                <a:solidFill>
                  <a:srgbClr val="E25041"/>
                </a:solidFill>
              </a:rPr>
              <a:t>two-thirds </a:t>
            </a:r>
            <a:r>
              <a:rPr lang="en" sz="2100">
                <a:solidFill>
                  <a:schemeClr val="dk1"/>
                </a:solidFill>
              </a:rPr>
              <a:t>of survey respondents said Citizen Science Month helped change the way they think about libraries and the services libraries provide</a:t>
            </a:r>
            <a:endParaRPr sz="2100">
              <a:solidFill>
                <a:schemeClr val="dk1"/>
              </a:solidFill>
            </a:endParaRPr>
          </a:p>
          <a:p>
            <a:pPr marL="457200" lvl="0" indent="-361950" algn="l" rtl="0">
              <a:lnSpc>
                <a:spcPct val="100000"/>
              </a:lnSpc>
              <a:spcBef>
                <a:spcPts val="1000"/>
              </a:spcBef>
              <a:spcAft>
                <a:spcPts val="0"/>
              </a:spcAft>
              <a:buClr>
                <a:schemeClr val="dk1"/>
              </a:buClr>
              <a:buSzPts val="2100"/>
              <a:buChar char="●"/>
            </a:pPr>
            <a:r>
              <a:rPr lang="en" sz="2100" b="1">
                <a:solidFill>
                  <a:srgbClr val="E25041"/>
                </a:solidFill>
              </a:rPr>
              <a:t>100%</a:t>
            </a:r>
            <a:r>
              <a:rPr lang="en" sz="2100">
                <a:solidFill>
                  <a:schemeClr val="dk1"/>
                </a:solidFill>
              </a:rPr>
              <a:t> of event organizers reported CitSciMonth </a:t>
            </a:r>
            <a:r>
              <a:rPr lang="en" sz="2100" b="1">
                <a:solidFill>
                  <a:schemeClr val="accent5"/>
                </a:solidFill>
              </a:rPr>
              <a:t>matched or exceeded  expectations</a:t>
            </a:r>
            <a:endParaRPr sz="2100" b="1">
              <a:solidFill>
                <a:schemeClr val="accent5"/>
              </a:solidFill>
            </a:endParaRPr>
          </a:p>
          <a:p>
            <a:pPr marL="457200" lvl="0" indent="-355600" algn="l" rtl="0">
              <a:lnSpc>
                <a:spcPct val="100000"/>
              </a:lnSpc>
              <a:spcBef>
                <a:spcPts val="1000"/>
              </a:spcBef>
              <a:spcAft>
                <a:spcPts val="0"/>
              </a:spcAft>
              <a:buClr>
                <a:schemeClr val="dk1"/>
              </a:buClr>
              <a:buSzPts val="2000"/>
              <a:buChar char="●"/>
            </a:pPr>
            <a:r>
              <a:rPr lang="en" sz="2100">
                <a:solidFill>
                  <a:schemeClr val="dk1"/>
                </a:solidFill>
              </a:rPr>
              <a:t>More than </a:t>
            </a:r>
            <a:r>
              <a:rPr lang="en" sz="2100" b="1">
                <a:solidFill>
                  <a:schemeClr val="accent5"/>
                </a:solidFill>
              </a:rPr>
              <a:t>one million people</a:t>
            </a:r>
            <a:r>
              <a:rPr lang="en" sz="2100">
                <a:solidFill>
                  <a:schemeClr val="accent4"/>
                </a:solidFill>
              </a:rPr>
              <a:t> </a:t>
            </a:r>
            <a:r>
              <a:rPr lang="en" sz="2100">
                <a:solidFill>
                  <a:schemeClr val="dk1"/>
                </a:solidFill>
              </a:rPr>
              <a:t>reached through social media!</a:t>
            </a:r>
            <a:endParaRPr sz="2000">
              <a:solidFill>
                <a:schemeClr val="dk1"/>
              </a:solidFill>
            </a:endParaRPr>
          </a:p>
        </p:txBody>
      </p:sp>
      <p:sp>
        <p:nvSpPr>
          <p:cNvPr id="558" name="Google Shape;558;g112f51b51c3_1_0"/>
          <p:cNvSpPr txBox="1"/>
          <p:nvPr/>
        </p:nvSpPr>
        <p:spPr>
          <a:xfrm>
            <a:off x="304075" y="188306"/>
            <a:ext cx="7886700" cy="994200"/>
          </a:xfrm>
          <a:prstGeom prst="rect">
            <a:avLst/>
          </a:prstGeom>
          <a:noFill/>
          <a:ln>
            <a:noFill/>
          </a:ln>
        </p:spPr>
        <p:txBody>
          <a:bodyPr spcFirstLastPara="1" wrap="square" lIns="68575" tIns="34275" rIns="68575" bIns="34275" anchor="ctr" anchorCtr="0">
            <a:normAutofit/>
          </a:bodyPr>
          <a:lstStyle/>
          <a:p>
            <a:pPr marL="0" marR="0" lvl="0" indent="0" algn="l" rtl="0">
              <a:lnSpc>
                <a:spcPct val="70000"/>
              </a:lnSpc>
              <a:spcBef>
                <a:spcPts val="0"/>
              </a:spcBef>
              <a:spcAft>
                <a:spcPts val="0"/>
              </a:spcAft>
              <a:buClr>
                <a:schemeClr val="dk1"/>
              </a:buClr>
              <a:buSzPts val="3053"/>
              <a:buFont typeface="Arial Black"/>
              <a:buNone/>
            </a:pPr>
            <a:r>
              <a:rPr lang="en" sz="3370">
                <a:latin typeface="Arial Black"/>
                <a:ea typeface="Arial Black"/>
                <a:cs typeface="Arial Black"/>
                <a:sym typeface="Arial Black"/>
              </a:rPr>
              <a:t>Citizen Science Month 2021</a:t>
            </a:r>
            <a:endParaRPr sz="337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15"/>
          <p:cNvSpPr/>
          <p:nvPr/>
        </p:nvSpPr>
        <p:spPr>
          <a:xfrm>
            <a:off x="0" y="0"/>
            <a:ext cx="91440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565" name="Google Shape;565;p15"/>
          <p:cNvSpPr/>
          <p:nvPr/>
        </p:nvSpPr>
        <p:spPr>
          <a:xfrm>
            <a:off x="835819" y="0"/>
            <a:ext cx="7472363" cy="5143500"/>
          </a:xfrm>
          <a:custGeom>
            <a:avLst/>
            <a:gdLst/>
            <a:ahLst/>
            <a:cxnLst/>
            <a:rect l="l" t="t" r="r" b="b"/>
            <a:pathLst>
              <a:path w="9963150" h="6858000" extrusionOk="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solidFill>
            <a:schemeClr val="lt1"/>
          </a:solidFill>
          <a:ln w="9525" cap="flat" cmpd="sng">
            <a:solidFill>
              <a:srgbClr val="EFEFEF"/>
            </a:solidFill>
            <a:prstDash val="solid"/>
            <a:miter lim="800000"/>
            <a:headEnd type="none" w="sm" len="sm"/>
            <a:tailEnd type="none" w="sm" len="sm"/>
          </a:ln>
          <a:effectLst>
            <a:outerShdw blurRad="139700" sx="102000" sy="102000" algn="ctr" rotWithShape="0">
              <a:srgbClr val="D8D8D8">
                <a:alpha val="35294"/>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566" name="Google Shape;566;p15"/>
          <p:cNvSpPr txBox="1"/>
          <p:nvPr/>
        </p:nvSpPr>
        <p:spPr>
          <a:xfrm>
            <a:off x="1208031" y="1071411"/>
            <a:ext cx="6645600" cy="2073000"/>
          </a:xfrm>
          <a:prstGeom prst="rect">
            <a:avLst/>
          </a:prstGeom>
          <a:noFill/>
          <a:ln>
            <a:noFill/>
          </a:ln>
        </p:spPr>
        <p:txBody>
          <a:bodyPr spcFirstLastPara="1" wrap="square" lIns="68575" tIns="34275" rIns="68575" bIns="34275" anchor="ctr" anchorCtr="0">
            <a:normAutofit/>
          </a:bodyPr>
          <a:lstStyle/>
          <a:p>
            <a:pPr marL="0" marR="0" lvl="0" indent="0" algn="ctr" rtl="0">
              <a:lnSpc>
                <a:spcPct val="70000"/>
              </a:lnSpc>
              <a:spcBef>
                <a:spcPts val="0"/>
              </a:spcBef>
              <a:spcAft>
                <a:spcPts val="0"/>
              </a:spcAft>
              <a:buClr>
                <a:schemeClr val="dk1"/>
              </a:buClr>
              <a:buSzPts val="2275"/>
              <a:buFont typeface="Arial Black"/>
              <a:buNone/>
            </a:pPr>
            <a:endParaRPr sz="4400" b="0" i="0" u="none" strike="noStrike" cap="none">
              <a:solidFill>
                <a:schemeClr val="dk1"/>
              </a:solidFill>
              <a:latin typeface="Arial"/>
              <a:ea typeface="Arial"/>
              <a:cs typeface="Arial"/>
              <a:sym typeface="Arial"/>
            </a:endParaRPr>
          </a:p>
          <a:p>
            <a:pPr marL="0" marR="0" lvl="0" indent="0" algn="ctr" rtl="0">
              <a:lnSpc>
                <a:spcPct val="80000"/>
              </a:lnSpc>
              <a:spcBef>
                <a:spcPts val="0"/>
              </a:spcBef>
              <a:spcAft>
                <a:spcPts val="0"/>
              </a:spcAft>
              <a:buClr>
                <a:schemeClr val="dk1"/>
              </a:buClr>
              <a:buSzPts val="275"/>
              <a:buFont typeface="Arial"/>
              <a:buNone/>
            </a:pPr>
            <a:r>
              <a:rPr lang="en" sz="4600" b="0" i="0" u="none" strike="noStrike" cap="none">
                <a:solidFill>
                  <a:schemeClr val="dk1"/>
                </a:solidFill>
                <a:latin typeface="Arial Black"/>
                <a:ea typeface="Arial Black"/>
                <a:cs typeface="Arial Black"/>
                <a:sym typeface="Arial Black"/>
              </a:rPr>
              <a:t>Plan</a:t>
            </a:r>
            <a:r>
              <a:rPr lang="en" sz="4600">
                <a:solidFill>
                  <a:schemeClr val="dk1"/>
                </a:solidFill>
                <a:latin typeface="Arial Black"/>
                <a:ea typeface="Arial Black"/>
                <a:cs typeface="Arial Black"/>
                <a:sym typeface="Arial Black"/>
              </a:rPr>
              <a:t>ning for Citizen Science Month!</a:t>
            </a:r>
            <a:endParaRPr sz="1331" b="0" i="0" u="none" strike="noStrike" cap="none">
              <a:solidFill>
                <a:srgbClr val="000000"/>
              </a:solidFill>
              <a:latin typeface="Arial"/>
              <a:ea typeface="Arial"/>
              <a:cs typeface="Arial"/>
              <a:sym typeface="Arial"/>
            </a:endParaRPr>
          </a:p>
        </p:txBody>
      </p:sp>
      <p:sp>
        <p:nvSpPr>
          <p:cNvPr id="567" name="Google Shape;567;p15"/>
          <p:cNvSpPr/>
          <p:nvPr/>
        </p:nvSpPr>
        <p:spPr>
          <a:xfrm>
            <a:off x="2788795" y="4255639"/>
            <a:ext cx="3566400" cy="204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grpSp>
        <p:nvGrpSpPr>
          <p:cNvPr id="568" name="Google Shape;568;p15"/>
          <p:cNvGrpSpPr/>
          <p:nvPr/>
        </p:nvGrpSpPr>
        <p:grpSpPr>
          <a:xfrm>
            <a:off x="2400372" y="4583590"/>
            <a:ext cx="4341934" cy="559143"/>
            <a:chOff x="3476381" y="6154981"/>
            <a:chExt cx="5239236" cy="667434"/>
          </a:xfrm>
        </p:grpSpPr>
        <p:pic>
          <p:nvPicPr>
            <p:cNvPr id="569" name="Google Shape;569;p15"/>
            <p:cNvPicPr preferRelativeResize="0"/>
            <p:nvPr/>
          </p:nvPicPr>
          <p:blipFill rotWithShape="1">
            <a:blip r:embed="rId3">
              <a:alphaModFix/>
            </a:blip>
            <a:srcRect/>
            <a:stretch/>
          </p:blipFill>
          <p:spPr>
            <a:xfrm>
              <a:off x="6431868" y="6354256"/>
              <a:ext cx="1314517" cy="357004"/>
            </a:xfrm>
            <a:prstGeom prst="rect">
              <a:avLst/>
            </a:prstGeom>
            <a:noFill/>
            <a:ln>
              <a:noFill/>
            </a:ln>
          </p:spPr>
        </p:pic>
        <p:pic>
          <p:nvPicPr>
            <p:cNvPr id="570" name="Google Shape;570;p15"/>
            <p:cNvPicPr preferRelativeResize="0"/>
            <p:nvPr/>
          </p:nvPicPr>
          <p:blipFill rotWithShape="1">
            <a:blip r:embed="rId4">
              <a:alphaModFix/>
            </a:blip>
            <a:srcRect/>
            <a:stretch/>
          </p:blipFill>
          <p:spPr>
            <a:xfrm>
              <a:off x="5650349" y="6154981"/>
              <a:ext cx="781519" cy="647589"/>
            </a:xfrm>
            <a:prstGeom prst="rect">
              <a:avLst/>
            </a:prstGeom>
            <a:noFill/>
            <a:ln>
              <a:noFill/>
            </a:ln>
          </p:spPr>
        </p:pic>
        <p:pic>
          <p:nvPicPr>
            <p:cNvPr id="571" name="Google Shape;571;p15"/>
            <p:cNvPicPr preferRelativeResize="0"/>
            <p:nvPr/>
          </p:nvPicPr>
          <p:blipFill rotWithShape="1">
            <a:blip r:embed="rId5">
              <a:alphaModFix/>
            </a:blip>
            <a:srcRect/>
            <a:stretch/>
          </p:blipFill>
          <p:spPr>
            <a:xfrm>
              <a:off x="4257900" y="6174826"/>
              <a:ext cx="1392449" cy="647589"/>
            </a:xfrm>
            <a:prstGeom prst="rect">
              <a:avLst/>
            </a:prstGeom>
            <a:noFill/>
            <a:ln>
              <a:noFill/>
            </a:ln>
          </p:spPr>
        </p:pic>
        <p:pic>
          <p:nvPicPr>
            <p:cNvPr id="572" name="Google Shape;572;p15" descr="Moore Foundation Logo"/>
            <p:cNvPicPr preferRelativeResize="0"/>
            <p:nvPr/>
          </p:nvPicPr>
          <p:blipFill rotWithShape="1">
            <a:blip r:embed="rId6">
              <a:alphaModFix/>
            </a:blip>
            <a:srcRect/>
            <a:stretch/>
          </p:blipFill>
          <p:spPr>
            <a:xfrm>
              <a:off x="7824317" y="6354256"/>
              <a:ext cx="891300" cy="357004"/>
            </a:xfrm>
            <a:prstGeom prst="rect">
              <a:avLst/>
            </a:prstGeom>
            <a:noFill/>
            <a:ln>
              <a:noFill/>
            </a:ln>
          </p:spPr>
        </p:pic>
        <p:pic>
          <p:nvPicPr>
            <p:cNvPr id="573" name="Google Shape;573;p15"/>
            <p:cNvPicPr preferRelativeResize="0"/>
            <p:nvPr/>
          </p:nvPicPr>
          <p:blipFill rotWithShape="1">
            <a:blip r:embed="rId7">
              <a:alphaModFix/>
            </a:blip>
            <a:srcRect/>
            <a:stretch/>
          </p:blipFill>
          <p:spPr>
            <a:xfrm>
              <a:off x="3476381" y="6309145"/>
              <a:ext cx="705836" cy="447225"/>
            </a:xfrm>
            <a:prstGeom prst="rect">
              <a:avLst/>
            </a:prstGeom>
            <a:noFill/>
            <a:ln>
              <a:noFill/>
            </a:ln>
          </p:spPr>
        </p:pic>
      </p:grpSp>
      <p:pic>
        <p:nvPicPr>
          <p:cNvPr id="574" name="Google Shape;574;p15" descr="Text&#10;&#10;Description automatically generated"/>
          <p:cNvPicPr preferRelativeResize="0"/>
          <p:nvPr/>
        </p:nvPicPr>
        <p:blipFill rotWithShape="1">
          <a:blip r:embed="rId8">
            <a:alphaModFix/>
          </a:blip>
          <a:srcRect/>
          <a:stretch/>
        </p:blipFill>
        <p:spPr>
          <a:xfrm>
            <a:off x="7827287" y="77340"/>
            <a:ext cx="1316713" cy="75251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9"/>
          <p:cNvSpPr/>
          <p:nvPr/>
        </p:nvSpPr>
        <p:spPr>
          <a:xfrm>
            <a:off x="2370600" y="0"/>
            <a:ext cx="6773400" cy="2571900"/>
          </a:xfrm>
          <a:prstGeom prst="rect">
            <a:avLst/>
          </a:prstGeom>
          <a:solidFill>
            <a:srgbClr val="E85B21"/>
          </a:solidFill>
          <a:ln>
            <a:noFill/>
          </a:ln>
        </p:spPr>
        <p:txBody>
          <a:bodyPr spcFirstLastPara="1" wrap="square" lIns="91425" tIns="45700" rIns="91425" bIns="45700" anchor="ctr" anchorCtr="0">
            <a:noAutofit/>
          </a:bodyPr>
          <a:lstStyle/>
          <a:p>
            <a:pPr marL="0" marR="0" lvl="0" indent="457200" algn="l" rtl="0">
              <a:lnSpc>
                <a:spcPct val="100000"/>
              </a:lnSpc>
              <a:spcBef>
                <a:spcPts val="0"/>
              </a:spcBef>
              <a:spcAft>
                <a:spcPts val="0"/>
              </a:spcAft>
              <a:buClr>
                <a:srgbClr val="000000"/>
              </a:buClr>
              <a:buSzPts val="3900"/>
              <a:buFont typeface="Arial"/>
              <a:buNone/>
            </a:pPr>
            <a:r>
              <a:rPr lang="en" sz="3900" b="1" i="0" u="none" strike="noStrike" cap="none">
                <a:solidFill>
                  <a:srgbClr val="292350"/>
                </a:solidFill>
                <a:latin typeface="Arial Black"/>
                <a:ea typeface="Arial Black"/>
                <a:cs typeface="Arial Black"/>
                <a:sym typeface="Arial Black"/>
              </a:rPr>
              <a:t>Caroline Nickerson</a:t>
            </a:r>
            <a:endParaRPr sz="3900" b="1" i="0" u="none" strike="noStrike" cap="none">
              <a:solidFill>
                <a:srgbClr val="292350"/>
              </a:solidFill>
              <a:latin typeface="Arial Black"/>
              <a:ea typeface="Arial Black"/>
              <a:cs typeface="Arial Black"/>
              <a:sym typeface="Arial Black"/>
            </a:endParaRPr>
          </a:p>
          <a:p>
            <a:pPr marL="0" marR="0" lvl="0" indent="0" algn="ctr" rtl="0">
              <a:lnSpc>
                <a:spcPct val="100000"/>
              </a:lnSpc>
              <a:spcBef>
                <a:spcPts val="0"/>
              </a:spcBef>
              <a:spcAft>
                <a:spcPts val="0"/>
              </a:spcAft>
              <a:buClr>
                <a:srgbClr val="000000"/>
              </a:buClr>
              <a:buSzPts val="2500"/>
              <a:buFont typeface="Arial"/>
              <a:buNone/>
            </a:pPr>
            <a:endParaRPr sz="2500" b="1" i="0" u="none" strike="noStrike" cap="none">
              <a:solidFill>
                <a:srgbClr val="FFFFFF"/>
              </a:solidFill>
              <a:latin typeface="Arial Black"/>
              <a:ea typeface="Arial Black"/>
              <a:cs typeface="Arial Black"/>
              <a:sym typeface="Arial Black"/>
            </a:endParaRPr>
          </a:p>
          <a:p>
            <a:pPr marL="0" marR="0" lvl="0" indent="457200" algn="l" rtl="0">
              <a:lnSpc>
                <a:spcPct val="100000"/>
              </a:lnSpc>
              <a:spcBef>
                <a:spcPts val="0"/>
              </a:spcBef>
              <a:spcAft>
                <a:spcPts val="0"/>
              </a:spcAft>
              <a:buClr>
                <a:srgbClr val="000000"/>
              </a:buClr>
              <a:buSzPts val="2500"/>
              <a:buFont typeface="Arial"/>
              <a:buNone/>
            </a:pPr>
            <a:r>
              <a:rPr lang="en" sz="2500" b="1">
                <a:solidFill>
                  <a:srgbClr val="FFFFFF"/>
                </a:solidFill>
                <a:latin typeface="Arial Black"/>
                <a:ea typeface="Arial Black"/>
                <a:cs typeface="Arial Black"/>
                <a:sym typeface="Arial Black"/>
              </a:rPr>
              <a:t>Citizen Science Enthusiast</a:t>
            </a:r>
            <a:endParaRPr sz="2500" b="1" i="0" u="none" strike="noStrike" cap="none">
              <a:solidFill>
                <a:srgbClr val="FFFFFF"/>
              </a:solidFill>
              <a:latin typeface="Arial Black"/>
              <a:ea typeface="Arial Black"/>
              <a:cs typeface="Arial Black"/>
              <a:sym typeface="Arial Black"/>
            </a:endParaRPr>
          </a:p>
        </p:txBody>
      </p:sp>
      <p:sp>
        <p:nvSpPr>
          <p:cNvPr id="581" name="Google Shape;581;p9"/>
          <p:cNvSpPr txBox="1"/>
          <p:nvPr/>
        </p:nvSpPr>
        <p:spPr>
          <a:xfrm>
            <a:off x="0" y="0"/>
            <a:ext cx="2370600" cy="51435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800"/>
              <a:buFont typeface="Arial"/>
              <a:buNone/>
            </a:pPr>
            <a:endParaRPr sz="2800" b="0" i="0" u="none" strike="noStrike" cap="none">
              <a:solidFill>
                <a:schemeClr val="lt1"/>
              </a:solidFill>
              <a:latin typeface="Arial"/>
              <a:ea typeface="Arial"/>
              <a:cs typeface="Arial"/>
              <a:sym typeface="Arial"/>
            </a:endParaRPr>
          </a:p>
          <a:p>
            <a:pPr marL="0" marR="0" lvl="0" indent="0" algn="ctr" rtl="0">
              <a:lnSpc>
                <a:spcPct val="100000"/>
              </a:lnSpc>
              <a:spcBef>
                <a:spcPts val="560"/>
              </a:spcBef>
              <a:spcAft>
                <a:spcPts val="0"/>
              </a:spcAft>
              <a:buClr>
                <a:schemeClr val="dk1"/>
              </a:buClr>
              <a:buSzPts val="2800"/>
              <a:buFont typeface="Arial"/>
              <a:buNone/>
            </a:pPr>
            <a:endParaRPr sz="2800" b="0" i="1" u="none" strike="noStrike" cap="none">
              <a:solidFill>
                <a:schemeClr val="lt1"/>
              </a:solidFill>
              <a:latin typeface="Arial"/>
              <a:ea typeface="Arial"/>
              <a:cs typeface="Arial"/>
              <a:sym typeface="Arial"/>
            </a:endParaRPr>
          </a:p>
          <a:p>
            <a:pPr marL="0" marR="0" lvl="0" indent="0" algn="ctr" rtl="0">
              <a:lnSpc>
                <a:spcPct val="100000"/>
              </a:lnSpc>
              <a:spcBef>
                <a:spcPts val="560"/>
              </a:spcBef>
              <a:spcAft>
                <a:spcPts val="0"/>
              </a:spcAft>
              <a:buClr>
                <a:schemeClr val="dk1"/>
              </a:buClr>
              <a:buSzPts val="2800"/>
              <a:buFont typeface="Arial"/>
              <a:buNone/>
            </a:pPr>
            <a:endParaRPr sz="2800" b="0" i="1" u="none" strike="noStrike" cap="none">
              <a:solidFill>
                <a:schemeClr val="lt1"/>
              </a:solidFill>
              <a:latin typeface="Arial"/>
              <a:ea typeface="Arial"/>
              <a:cs typeface="Arial"/>
              <a:sym typeface="Arial"/>
            </a:endParaRPr>
          </a:p>
          <a:p>
            <a:pPr marL="0" marR="0" lvl="0" indent="0" algn="ctr" rtl="0">
              <a:lnSpc>
                <a:spcPct val="100000"/>
              </a:lnSpc>
              <a:spcBef>
                <a:spcPts val="560"/>
              </a:spcBef>
              <a:spcAft>
                <a:spcPts val="0"/>
              </a:spcAft>
              <a:buClr>
                <a:schemeClr val="dk1"/>
              </a:buClr>
              <a:buSzPts val="2800"/>
              <a:buFont typeface="Arial"/>
              <a:buNone/>
            </a:pPr>
            <a:endParaRPr sz="2800" b="0" i="1"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600"/>
              <a:buFont typeface="Arial"/>
              <a:buNone/>
            </a:pPr>
            <a:r>
              <a:rPr lang="en" sz="3600" b="1" i="0" u="none" strike="noStrike" cap="none">
                <a:solidFill>
                  <a:schemeClr val="lt1"/>
                </a:solidFill>
                <a:latin typeface="Nunito"/>
                <a:ea typeface="Nunito"/>
                <a:cs typeface="Nunito"/>
                <a:sym typeface="Nunito"/>
              </a:rPr>
              <a:t>@SciStarter</a:t>
            </a:r>
            <a:endParaRPr sz="3600" b="1" i="0" u="none" strike="noStrike" cap="none">
              <a:solidFill>
                <a:schemeClr val="lt1"/>
              </a:solidFill>
              <a:latin typeface="Nunito"/>
              <a:ea typeface="Nunito"/>
              <a:cs typeface="Nunito"/>
              <a:sym typeface="Nunito"/>
            </a:endParaRPr>
          </a:p>
          <a:p>
            <a:pPr marL="0" marR="0" lvl="0" indent="0" algn="l" rtl="0">
              <a:lnSpc>
                <a:spcPct val="100000"/>
              </a:lnSpc>
              <a:spcBef>
                <a:spcPts val="0"/>
              </a:spcBef>
              <a:spcAft>
                <a:spcPts val="0"/>
              </a:spcAft>
              <a:buClr>
                <a:schemeClr val="lt1"/>
              </a:buClr>
              <a:buSzPts val="600"/>
              <a:buFont typeface="Arial"/>
              <a:buNone/>
            </a:pPr>
            <a:endParaRPr sz="3600" b="1" i="0" u="none" strike="noStrike" cap="none">
              <a:solidFill>
                <a:schemeClr val="lt1"/>
              </a:solidFill>
              <a:latin typeface="Nunito"/>
              <a:ea typeface="Nunito"/>
              <a:cs typeface="Nunito"/>
              <a:sym typeface="Nunito"/>
            </a:endParaRPr>
          </a:p>
          <a:p>
            <a:pPr marL="0" marR="0" lvl="0" indent="0" algn="l" rtl="0">
              <a:lnSpc>
                <a:spcPct val="100000"/>
              </a:lnSpc>
              <a:spcBef>
                <a:spcPts val="0"/>
              </a:spcBef>
              <a:spcAft>
                <a:spcPts val="0"/>
              </a:spcAft>
              <a:buClr>
                <a:schemeClr val="lt1"/>
              </a:buClr>
              <a:buSzPts val="600"/>
              <a:buFont typeface="Arial"/>
              <a:buNone/>
            </a:pPr>
            <a:endParaRPr sz="3600" b="1" i="0" u="none" strike="noStrike" cap="none">
              <a:solidFill>
                <a:schemeClr val="lt1"/>
              </a:solidFill>
              <a:latin typeface="Nunito"/>
              <a:ea typeface="Nunito"/>
              <a:cs typeface="Nunito"/>
              <a:sym typeface="Nunito"/>
            </a:endParaRPr>
          </a:p>
          <a:p>
            <a:pPr marL="0" marR="0" lvl="0" indent="0" algn="l" rtl="0">
              <a:lnSpc>
                <a:spcPct val="100000"/>
              </a:lnSpc>
              <a:spcBef>
                <a:spcPts val="0"/>
              </a:spcBef>
              <a:spcAft>
                <a:spcPts val="0"/>
              </a:spcAft>
              <a:buClr>
                <a:schemeClr val="lt1"/>
              </a:buClr>
              <a:buSzPts val="600"/>
              <a:buFont typeface="Arial"/>
              <a:buNone/>
            </a:pPr>
            <a:endParaRPr sz="3600" b="1" i="0" u="none" strike="noStrike" cap="none">
              <a:solidFill>
                <a:schemeClr val="lt1"/>
              </a:solidFill>
              <a:latin typeface="Nunito"/>
              <a:ea typeface="Nunito"/>
              <a:cs typeface="Nunito"/>
              <a:sym typeface="Nunito"/>
            </a:endParaRPr>
          </a:p>
          <a:p>
            <a:pPr marL="0" marR="0" lvl="0" indent="0" algn="r" rtl="0">
              <a:lnSpc>
                <a:spcPct val="100000"/>
              </a:lnSpc>
              <a:spcBef>
                <a:spcPts val="0"/>
              </a:spcBef>
              <a:spcAft>
                <a:spcPts val="0"/>
              </a:spcAft>
              <a:buClr>
                <a:schemeClr val="lt1"/>
              </a:buClr>
              <a:buSzPts val="600"/>
              <a:buFont typeface="Arial"/>
              <a:buNone/>
            </a:pPr>
            <a:endParaRPr sz="2400" b="0" i="0" u="none" strike="noStrike" cap="none">
              <a:solidFill>
                <a:schemeClr val="lt1"/>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chemeClr val="lt1"/>
              </a:buClr>
              <a:buSzPts val="600"/>
              <a:buFont typeface="Arial"/>
              <a:buNone/>
            </a:pPr>
            <a:endParaRPr sz="2400" b="0" i="0" u="none" strike="noStrike" cap="none">
              <a:solidFill>
                <a:schemeClr val="lt1"/>
              </a:solidFill>
              <a:latin typeface="Helvetica Neue"/>
              <a:ea typeface="Helvetica Neue"/>
              <a:cs typeface="Helvetica Neue"/>
              <a:sym typeface="Helvetica Neue"/>
            </a:endParaRPr>
          </a:p>
          <a:p>
            <a:pPr marL="0" marR="0" lvl="0" indent="0" algn="r" rtl="0">
              <a:lnSpc>
                <a:spcPct val="100000"/>
              </a:lnSpc>
              <a:spcBef>
                <a:spcPts val="0"/>
              </a:spcBef>
              <a:spcAft>
                <a:spcPts val="0"/>
              </a:spcAft>
              <a:buClr>
                <a:schemeClr val="lt1"/>
              </a:buClr>
              <a:buSzPts val="600"/>
              <a:buFont typeface="Arial"/>
              <a:buNone/>
            </a:pPr>
            <a:endParaRPr sz="2400" b="0" i="0" u="none" strike="noStrike" cap="none">
              <a:solidFill>
                <a:schemeClr val="lt1"/>
              </a:solidFill>
              <a:latin typeface="Helvetica Neue"/>
              <a:ea typeface="Helvetica Neue"/>
              <a:cs typeface="Helvetica Neue"/>
              <a:sym typeface="Helvetica Neue"/>
            </a:endParaRPr>
          </a:p>
          <a:p>
            <a:pPr marL="0" marR="0" lvl="0" indent="0" algn="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Helvetica Neue"/>
              <a:ea typeface="Helvetica Neue"/>
              <a:cs typeface="Helvetica Neue"/>
              <a:sym typeface="Helvetica Neue"/>
            </a:endParaRPr>
          </a:p>
        </p:txBody>
      </p:sp>
      <p:pic>
        <p:nvPicPr>
          <p:cNvPr id="582" name="Google Shape;582;p9"/>
          <p:cNvPicPr preferRelativeResize="0"/>
          <p:nvPr/>
        </p:nvPicPr>
        <p:blipFill rotWithShape="1">
          <a:blip r:embed="rId3">
            <a:alphaModFix/>
          </a:blip>
          <a:srcRect/>
          <a:stretch/>
        </p:blipFill>
        <p:spPr>
          <a:xfrm>
            <a:off x="3637975" y="3263151"/>
            <a:ext cx="4238625" cy="1196699"/>
          </a:xfrm>
          <a:prstGeom prst="rect">
            <a:avLst/>
          </a:prstGeom>
          <a:noFill/>
          <a:ln>
            <a:noFill/>
          </a:ln>
        </p:spPr>
      </p:pic>
      <p:pic>
        <p:nvPicPr>
          <p:cNvPr id="583" name="Google Shape;583;p9"/>
          <p:cNvPicPr preferRelativeResize="0"/>
          <p:nvPr/>
        </p:nvPicPr>
        <p:blipFill rotWithShape="1">
          <a:blip r:embed="rId4">
            <a:alphaModFix/>
          </a:blip>
          <a:srcRect l="51536"/>
          <a:stretch/>
        </p:blipFill>
        <p:spPr>
          <a:xfrm>
            <a:off x="0" y="0"/>
            <a:ext cx="2370499" cy="5143499"/>
          </a:xfrm>
          <a:prstGeom prst="rect">
            <a:avLst/>
          </a:prstGeom>
          <a:noFill/>
          <a:ln>
            <a:noFill/>
          </a:ln>
        </p:spPr>
      </p:pic>
    </p:spTree>
  </p:cSld>
  <p:clrMapOvr>
    <a:masterClrMapping/>
  </p:clrMapOvr>
  <p:transition spd="slow">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13"/>
          <p:cNvSpPr txBox="1"/>
          <p:nvPr/>
        </p:nvSpPr>
        <p:spPr>
          <a:xfrm>
            <a:off x="356950" y="1381300"/>
            <a:ext cx="4728000" cy="2940600"/>
          </a:xfrm>
          <a:prstGeom prst="rect">
            <a:avLst/>
          </a:prstGeom>
          <a:noFill/>
          <a:ln>
            <a:noFill/>
          </a:ln>
        </p:spPr>
        <p:txBody>
          <a:bodyPr spcFirstLastPara="1" wrap="square" lIns="68575" tIns="34275" rIns="68575" bIns="34275" anchor="ctr" anchorCtr="0">
            <a:normAutofit fontScale="25000" lnSpcReduction="20000"/>
          </a:bodyPr>
          <a:lstStyle/>
          <a:p>
            <a:pPr marL="457200" marR="0" lvl="0" indent="0" algn="l" rtl="0">
              <a:lnSpc>
                <a:spcPct val="90000"/>
              </a:lnSpc>
              <a:spcBef>
                <a:spcPts val="0"/>
              </a:spcBef>
              <a:spcAft>
                <a:spcPts val="0"/>
              </a:spcAft>
              <a:buClr>
                <a:srgbClr val="000000"/>
              </a:buClr>
              <a:buSzPct val="100000"/>
              <a:buFont typeface="Arial"/>
              <a:buNone/>
            </a:pPr>
            <a:endParaRPr sz="5600" b="0" i="0" u="none" strike="noStrike" cap="none">
              <a:solidFill>
                <a:schemeClr val="dk1"/>
              </a:solidFill>
              <a:latin typeface="Arial"/>
              <a:ea typeface="Arial"/>
              <a:cs typeface="Arial"/>
              <a:sym typeface="Arial"/>
            </a:endParaRPr>
          </a:p>
          <a:p>
            <a:pPr marL="457200" marR="0" lvl="0" indent="0" algn="l" rtl="0">
              <a:lnSpc>
                <a:spcPct val="90000"/>
              </a:lnSpc>
              <a:spcBef>
                <a:spcPts val="0"/>
              </a:spcBef>
              <a:spcAft>
                <a:spcPts val="0"/>
              </a:spcAft>
              <a:buClr>
                <a:srgbClr val="000000"/>
              </a:buClr>
              <a:buSzPct val="100000"/>
              <a:buFont typeface="Arial"/>
              <a:buNone/>
            </a:pPr>
            <a:endParaRPr sz="8800" b="0" i="0" u="none" strike="noStrike" cap="none">
              <a:latin typeface="Arial"/>
              <a:ea typeface="Arial"/>
              <a:cs typeface="Arial"/>
              <a:sym typeface="Arial"/>
            </a:endParaRPr>
          </a:p>
          <a:p>
            <a:pPr marL="457200" marR="0" lvl="0" indent="-355600" algn="l" rtl="0">
              <a:lnSpc>
                <a:spcPct val="100000"/>
              </a:lnSpc>
              <a:spcBef>
                <a:spcPts val="0"/>
              </a:spcBef>
              <a:spcAft>
                <a:spcPts val="0"/>
              </a:spcAft>
              <a:buSzPct val="100000"/>
              <a:buFont typeface="Arial"/>
              <a:buChar char="●"/>
            </a:pPr>
            <a:r>
              <a:rPr lang="en" sz="8000"/>
              <a:t>Understand your community’s interests</a:t>
            </a:r>
            <a:endParaRPr sz="8000"/>
          </a:p>
          <a:p>
            <a:pPr marL="457200" marR="0" lvl="0" indent="0" algn="l" rtl="0">
              <a:lnSpc>
                <a:spcPct val="100000"/>
              </a:lnSpc>
              <a:spcBef>
                <a:spcPts val="0"/>
              </a:spcBef>
              <a:spcAft>
                <a:spcPts val="0"/>
              </a:spcAft>
              <a:buNone/>
            </a:pPr>
            <a:endParaRPr sz="8000"/>
          </a:p>
          <a:p>
            <a:pPr marL="457200" marR="0" lvl="0" indent="-355600" algn="l" rtl="0">
              <a:lnSpc>
                <a:spcPct val="100000"/>
              </a:lnSpc>
              <a:spcBef>
                <a:spcPts val="0"/>
              </a:spcBef>
              <a:spcAft>
                <a:spcPts val="0"/>
              </a:spcAft>
              <a:buSzPct val="100000"/>
              <a:buFont typeface="Arial"/>
              <a:buChar char="●"/>
            </a:pPr>
            <a:r>
              <a:rPr lang="en" sz="8000" b="0" i="0" u="none" strike="noStrike" cap="none">
                <a:latin typeface="Arial"/>
                <a:ea typeface="Arial"/>
                <a:cs typeface="Arial"/>
                <a:sym typeface="Arial"/>
              </a:rPr>
              <a:t>Introduce projects </a:t>
            </a:r>
            <a:r>
              <a:rPr lang="en" sz="8000"/>
              <a:t>advancing science that </a:t>
            </a:r>
            <a:r>
              <a:rPr lang="en" sz="8000" b="0" i="0" u="none" strike="noStrike" cap="none">
                <a:latin typeface="Arial"/>
                <a:ea typeface="Arial"/>
                <a:cs typeface="Arial"/>
                <a:sym typeface="Arial"/>
              </a:rPr>
              <a:t>your community cares about</a:t>
            </a:r>
            <a:endParaRPr sz="8000" b="0" i="0" u="none" strike="noStrike" cap="none">
              <a:latin typeface="Arial"/>
              <a:ea typeface="Arial"/>
              <a:cs typeface="Arial"/>
              <a:sym typeface="Arial"/>
            </a:endParaRPr>
          </a:p>
          <a:p>
            <a:pPr marL="457200" marR="0" lvl="0" indent="-355600" algn="l" rtl="0">
              <a:lnSpc>
                <a:spcPct val="100000"/>
              </a:lnSpc>
              <a:spcBef>
                <a:spcPts val="1000"/>
              </a:spcBef>
              <a:spcAft>
                <a:spcPts val="0"/>
              </a:spcAft>
              <a:buSzPct val="100000"/>
              <a:buFont typeface="Arial"/>
              <a:buChar char="●"/>
            </a:pPr>
            <a:r>
              <a:rPr lang="en" sz="8000"/>
              <a:t>Support efforts to increase</a:t>
            </a:r>
            <a:r>
              <a:rPr lang="en" sz="8000" b="0" i="0" u="none" strike="noStrike" cap="none">
                <a:latin typeface="Arial"/>
                <a:ea typeface="Arial"/>
                <a:cs typeface="Arial"/>
                <a:sym typeface="Arial"/>
              </a:rPr>
              <a:t> science l</a:t>
            </a:r>
            <a:r>
              <a:rPr lang="en" sz="8000"/>
              <a:t>earning</a:t>
            </a:r>
            <a:endParaRPr sz="8000" b="0" i="0" u="none" strike="noStrike" cap="none">
              <a:latin typeface="Arial"/>
              <a:ea typeface="Arial"/>
              <a:cs typeface="Arial"/>
              <a:sym typeface="Arial"/>
            </a:endParaRPr>
          </a:p>
          <a:p>
            <a:pPr marL="457200" marR="0" lvl="0" indent="-355600" algn="l" rtl="0">
              <a:lnSpc>
                <a:spcPct val="100000"/>
              </a:lnSpc>
              <a:spcBef>
                <a:spcPts val="1000"/>
              </a:spcBef>
              <a:spcAft>
                <a:spcPts val="0"/>
              </a:spcAft>
              <a:buSzPct val="100000"/>
              <a:buFont typeface="Arial"/>
              <a:buChar char="●"/>
            </a:pPr>
            <a:r>
              <a:rPr lang="en" sz="8000"/>
              <a:t>Enhance existing programs</a:t>
            </a:r>
            <a:endParaRPr sz="8000" b="0" i="0" u="none" strike="noStrike" cap="none">
              <a:latin typeface="Arial"/>
              <a:ea typeface="Arial"/>
              <a:cs typeface="Arial"/>
              <a:sym typeface="Arial"/>
            </a:endParaRPr>
          </a:p>
          <a:p>
            <a:pPr marL="134239" marR="0" lvl="0" indent="0" algn="ctr" rtl="0">
              <a:lnSpc>
                <a:spcPct val="90000"/>
              </a:lnSpc>
              <a:spcBef>
                <a:spcPts val="1000"/>
              </a:spcBef>
              <a:spcAft>
                <a:spcPts val="0"/>
              </a:spcAft>
              <a:buClr>
                <a:srgbClr val="000000"/>
              </a:buClr>
              <a:buSzPct val="100000"/>
              <a:buFont typeface="Arial"/>
              <a:buNone/>
            </a:pPr>
            <a:r>
              <a:rPr lang="en" sz="5944" b="0" i="0" u="none" strike="noStrike" cap="none">
                <a:solidFill>
                  <a:schemeClr val="dk1"/>
                </a:solidFill>
                <a:latin typeface="Arial"/>
                <a:ea typeface="Arial"/>
                <a:cs typeface="Arial"/>
                <a:sym typeface="Arial"/>
              </a:rPr>
              <a:t> </a:t>
            </a:r>
            <a:endParaRPr sz="5944" b="0" i="0" u="none" strike="noStrike" cap="none">
              <a:solidFill>
                <a:schemeClr val="dk1"/>
              </a:solidFill>
              <a:latin typeface="Arial"/>
              <a:ea typeface="Arial"/>
              <a:cs typeface="Arial"/>
              <a:sym typeface="Arial"/>
            </a:endParaRPr>
          </a:p>
        </p:txBody>
      </p:sp>
      <p:sp>
        <p:nvSpPr>
          <p:cNvPr id="589" name="Google Shape;589;p13"/>
          <p:cNvSpPr txBox="1"/>
          <p:nvPr/>
        </p:nvSpPr>
        <p:spPr>
          <a:xfrm>
            <a:off x="152450" y="209025"/>
            <a:ext cx="7245600" cy="1077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 sz="3200" b="0" i="0" u="none" strike="noStrike" cap="none">
                <a:solidFill>
                  <a:schemeClr val="dk1"/>
                </a:solidFill>
                <a:latin typeface="Arial Black"/>
                <a:ea typeface="Arial Black"/>
                <a:cs typeface="Arial Black"/>
                <a:sym typeface="Arial Black"/>
              </a:rPr>
              <a:t>Why host a citizen science event </a:t>
            </a:r>
            <a:r>
              <a:rPr lang="en" sz="3200">
                <a:solidFill>
                  <a:schemeClr val="dk1"/>
                </a:solidFill>
                <a:latin typeface="Arial Black"/>
                <a:ea typeface="Arial Black"/>
                <a:cs typeface="Arial Black"/>
                <a:sym typeface="Arial Black"/>
              </a:rPr>
              <a:t>at your library</a:t>
            </a:r>
            <a:r>
              <a:rPr lang="en" sz="3200" b="0" i="0" u="none" strike="noStrike" cap="none">
                <a:solidFill>
                  <a:schemeClr val="dk1"/>
                </a:solidFill>
                <a:latin typeface="Arial Black"/>
                <a:ea typeface="Arial Black"/>
                <a:cs typeface="Arial Black"/>
                <a:sym typeface="Arial Black"/>
              </a:rPr>
              <a:t>?</a:t>
            </a:r>
            <a:endParaRPr sz="3200" b="0" i="0" u="none" strike="noStrike" cap="none">
              <a:solidFill>
                <a:schemeClr val="dk1"/>
              </a:solidFill>
              <a:latin typeface="Arial Black"/>
              <a:ea typeface="Arial Black"/>
              <a:cs typeface="Arial Black"/>
              <a:sym typeface="Arial Black"/>
            </a:endParaRPr>
          </a:p>
        </p:txBody>
      </p:sp>
      <p:pic>
        <p:nvPicPr>
          <p:cNvPr id="590" name="Google Shape;590;p13"/>
          <p:cNvPicPr preferRelativeResize="0"/>
          <p:nvPr/>
        </p:nvPicPr>
        <p:blipFill rotWithShape="1">
          <a:blip r:embed="rId3">
            <a:alphaModFix/>
          </a:blip>
          <a:srcRect t="-989"/>
          <a:stretch/>
        </p:blipFill>
        <p:spPr>
          <a:xfrm>
            <a:off x="5021325" y="1576725"/>
            <a:ext cx="3966101" cy="223092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p12"/>
          <p:cNvSpPr/>
          <p:nvPr/>
        </p:nvSpPr>
        <p:spPr>
          <a:xfrm>
            <a:off x="0" y="0"/>
            <a:ext cx="91440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597" name="Google Shape;597;p12"/>
          <p:cNvSpPr/>
          <p:nvPr/>
        </p:nvSpPr>
        <p:spPr>
          <a:xfrm>
            <a:off x="835819" y="0"/>
            <a:ext cx="7472363" cy="5143500"/>
          </a:xfrm>
          <a:custGeom>
            <a:avLst/>
            <a:gdLst/>
            <a:ahLst/>
            <a:cxnLst/>
            <a:rect l="l" t="t" r="r" b="b"/>
            <a:pathLst>
              <a:path w="9963150" h="6858000" extrusionOk="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solidFill>
            <a:schemeClr val="lt1"/>
          </a:solidFill>
          <a:ln w="9525" cap="flat" cmpd="sng">
            <a:solidFill>
              <a:srgbClr val="EFEFEF"/>
            </a:solidFill>
            <a:prstDash val="solid"/>
            <a:miter lim="800000"/>
            <a:headEnd type="none" w="sm" len="sm"/>
            <a:tailEnd type="none" w="sm" len="sm"/>
          </a:ln>
          <a:effectLst>
            <a:outerShdw blurRad="139700" sx="102000" sy="102000" algn="ctr" rotWithShape="0">
              <a:srgbClr val="D8D8D8">
                <a:alpha val="35294"/>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598" name="Google Shape;598;p12"/>
          <p:cNvSpPr txBox="1"/>
          <p:nvPr/>
        </p:nvSpPr>
        <p:spPr>
          <a:xfrm>
            <a:off x="1433800" y="1499700"/>
            <a:ext cx="7353600" cy="2073000"/>
          </a:xfrm>
          <a:prstGeom prst="rect">
            <a:avLst/>
          </a:prstGeom>
          <a:noFill/>
          <a:ln>
            <a:noFill/>
          </a:ln>
        </p:spPr>
        <p:txBody>
          <a:bodyPr spcFirstLastPara="1" wrap="square" lIns="68575" tIns="34275" rIns="68575" bIns="34275" anchor="ctr" anchorCtr="0">
            <a:normAutofit fontScale="25000" lnSpcReduction="20000"/>
          </a:bodyPr>
          <a:lstStyle/>
          <a:p>
            <a:pPr marL="0" marR="0" lvl="0" indent="0" algn="ctr" rtl="0">
              <a:lnSpc>
                <a:spcPct val="90000"/>
              </a:lnSpc>
              <a:spcBef>
                <a:spcPts val="0"/>
              </a:spcBef>
              <a:spcAft>
                <a:spcPts val="0"/>
              </a:spcAft>
              <a:buClr>
                <a:schemeClr val="dk1"/>
              </a:buClr>
              <a:buSzPct val="43750"/>
              <a:buFont typeface="Arial Black"/>
              <a:buNone/>
            </a:pPr>
            <a:endParaRPr sz="16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75"/>
              <a:buFont typeface="Arial"/>
              <a:buNone/>
            </a:pPr>
            <a:r>
              <a:rPr lang="en" sz="16000" b="0" i="0" u="none" strike="noStrike" cap="none">
                <a:solidFill>
                  <a:schemeClr val="dk1"/>
                </a:solidFill>
                <a:latin typeface="Arial Black"/>
                <a:ea typeface="Arial Black"/>
                <a:cs typeface="Arial Black"/>
                <a:sym typeface="Arial Black"/>
              </a:rPr>
              <a:t>Poll: </a:t>
            </a:r>
            <a:endParaRPr sz="16000" b="0" i="0" u="none" strike="noStrike" cap="none">
              <a:solidFill>
                <a:schemeClr val="dk1"/>
              </a:solidFill>
              <a:latin typeface="Arial Black"/>
              <a:ea typeface="Arial Black"/>
              <a:cs typeface="Arial Black"/>
              <a:sym typeface="Arial Black"/>
            </a:endParaRPr>
          </a:p>
          <a:p>
            <a:pPr marL="0" marR="0" lvl="0" indent="0" algn="l" rtl="0">
              <a:lnSpc>
                <a:spcPct val="100000"/>
              </a:lnSpc>
              <a:spcBef>
                <a:spcPts val="1000"/>
              </a:spcBef>
              <a:spcAft>
                <a:spcPts val="0"/>
              </a:spcAft>
              <a:buClr>
                <a:schemeClr val="dk1"/>
              </a:buClr>
              <a:buSzPts val="275"/>
              <a:buFont typeface="Arial"/>
              <a:buNone/>
            </a:pPr>
            <a:r>
              <a:rPr lang="en" sz="16000" b="0" i="0" u="none" strike="noStrike" cap="none">
                <a:solidFill>
                  <a:schemeClr val="dk1"/>
                </a:solidFill>
                <a:latin typeface=" Arial"/>
                <a:ea typeface=" Arial"/>
                <a:cs typeface=" Arial"/>
                <a:sym typeface=" Arial"/>
              </a:rPr>
              <a:t>Have </a:t>
            </a:r>
            <a:r>
              <a:rPr lang="en" sz="16000">
                <a:solidFill>
                  <a:schemeClr val="dk1"/>
                </a:solidFill>
                <a:latin typeface=" Arial"/>
                <a:ea typeface=" Arial"/>
                <a:cs typeface=" Arial"/>
                <a:sym typeface=" Arial"/>
              </a:rPr>
              <a:t>you hosted a Citizen Science Month event before</a:t>
            </a:r>
            <a:r>
              <a:rPr lang="en" sz="16000" b="0" i="0" u="none" strike="noStrike" cap="none">
                <a:solidFill>
                  <a:schemeClr val="dk1"/>
                </a:solidFill>
                <a:latin typeface=" Arial"/>
                <a:ea typeface=" Arial"/>
                <a:cs typeface=" Arial"/>
                <a:sym typeface=" Arial"/>
              </a:rPr>
              <a:t>?</a:t>
            </a:r>
            <a:endParaRPr sz="16000" b="0" i="0" u="none" strike="noStrike" cap="none">
              <a:solidFill>
                <a:schemeClr val="dk1"/>
              </a:solidFill>
              <a:latin typeface=" Arial"/>
              <a:ea typeface=" Arial"/>
              <a:cs typeface=" Arial"/>
              <a:sym typeface=" Arial"/>
            </a:endParaRPr>
          </a:p>
          <a:p>
            <a:pPr marL="0" marR="0" lvl="0" indent="0" algn="l" rtl="0">
              <a:lnSpc>
                <a:spcPct val="100000"/>
              </a:lnSpc>
              <a:spcBef>
                <a:spcPts val="0"/>
              </a:spcBef>
              <a:spcAft>
                <a:spcPts val="0"/>
              </a:spcAft>
              <a:buClr>
                <a:srgbClr val="000000"/>
              </a:buClr>
              <a:buSzPct val="100000"/>
              <a:buFont typeface="Arial"/>
              <a:buNone/>
            </a:pPr>
            <a:endParaRPr sz="2400" b="0" i="1" u="none" strike="noStrike" cap="none">
              <a:solidFill>
                <a:schemeClr val="dk1"/>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ct val="100000"/>
              <a:buFont typeface="Arial"/>
              <a:buNone/>
            </a:pPr>
            <a:endParaRPr sz="9600" b="0" i="0" u="none" strike="noStrike" cap="none">
              <a:solidFill>
                <a:schemeClr val="dk1"/>
              </a:solidFill>
              <a:latin typeface="Arial"/>
              <a:ea typeface="Arial"/>
              <a:cs typeface="Arial"/>
              <a:sym typeface="Arial"/>
            </a:endParaRPr>
          </a:p>
          <a:p>
            <a:pPr marL="0" marR="0" lvl="0" indent="0" algn="l" rtl="0">
              <a:lnSpc>
                <a:spcPct val="100000"/>
              </a:lnSpc>
              <a:spcBef>
                <a:spcPts val="1000"/>
              </a:spcBef>
              <a:spcAft>
                <a:spcPts val="0"/>
              </a:spcAft>
              <a:buClr>
                <a:srgbClr val="000000"/>
              </a:buClr>
              <a:buSzPct val="100000"/>
              <a:buFont typeface="Arial"/>
              <a:buNone/>
            </a:pPr>
            <a:endParaRPr sz="5944" b="0" i="0" u="none" strike="noStrike" cap="none">
              <a:solidFill>
                <a:schemeClr val="dk1"/>
              </a:solidFill>
              <a:latin typeface="Arial"/>
              <a:ea typeface="Arial"/>
              <a:cs typeface="Arial"/>
              <a:sym typeface="Arial"/>
            </a:endParaRPr>
          </a:p>
          <a:p>
            <a:pPr marL="0" marR="0" lvl="0" indent="0" algn="ctr" rtl="0">
              <a:lnSpc>
                <a:spcPct val="90000"/>
              </a:lnSpc>
              <a:spcBef>
                <a:spcPts val="1000"/>
              </a:spcBef>
              <a:spcAft>
                <a:spcPts val="0"/>
              </a:spcAft>
              <a:buClr>
                <a:schemeClr val="dk1"/>
              </a:buClr>
              <a:buSzPct val="58879"/>
              <a:buFont typeface="Arial Narrow"/>
              <a:buNone/>
            </a:pPr>
            <a:r>
              <a:rPr lang="en" sz="5944" b="0" i="0" u="none" strike="noStrike" cap="none">
                <a:solidFill>
                  <a:schemeClr val="dk1"/>
                </a:solidFill>
                <a:latin typeface="Arial"/>
                <a:ea typeface="Arial"/>
                <a:cs typeface="Arial"/>
                <a:sym typeface="Arial"/>
              </a:rPr>
              <a:t> </a:t>
            </a:r>
            <a:endParaRPr sz="5944" b="0" i="0" u="none" strike="noStrike" cap="none">
              <a:solidFill>
                <a:srgbClr val="000000"/>
              </a:solidFill>
              <a:latin typeface="Arial"/>
              <a:ea typeface="Arial"/>
              <a:cs typeface="Arial"/>
              <a:sym typeface="Arial"/>
            </a:endParaRPr>
          </a:p>
        </p:txBody>
      </p:sp>
      <p:sp>
        <p:nvSpPr>
          <p:cNvPr id="599" name="Google Shape;599;p12"/>
          <p:cNvSpPr/>
          <p:nvPr/>
        </p:nvSpPr>
        <p:spPr>
          <a:xfrm>
            <a:off x="2788795" y="4255639"/>
            <a:ext cx="3566400" cy="204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grpSp>
        <p:nvGrpSpPr>
          <p:cNvPr id="600" name="Google Shape;600;p12"/>
          <p:cNvGrpSpPr/>
          <p:nvPr/>
        </p:nvGrpSpPr>
        <p:grpSpPr>
          <a:xfrm>
            <a:off x="2400372" y="4583590"/>
            <a:ext cx="4341934" cy="559143"/>
            <a:chOff x="3476381" y="6154981"/>
            <a:chExt cx="5239236" cy="667434"/>
          </a:xfrm>
        </p:grpSpPr>
        <p:pic>
          <p:nvPicPr>
            <p:cNvPr id="601" name="Google Shape;601;p12"/>
            <p:cNvPicPr preferRelativeResize="0"/>
            <p:nvPr/>
          </p:nvPicPr>
          <p:blipFill rotWithShape="1">
            <a:blip r:embed="rId3">
              <a:alphaModFix/>
            </a:blip>
            <a:srcRect/>
            <a:stretch/>
          </p:blipFill>
          <p:spPr>
            <a:xfrm>
              <a:off x="6431868" y="6354256"/>
              <a:ext cx="1314517" cy="357004"/>
            </a:xfrm>
            <a:prstGeom prst="rect">
              <a:avLst/>
            </a:prstGeom>
            <a:noFill/>
            <a:ln>
              <a:noFill/>
            </a:ln>
          </p:spPr>
        </p:pic>
        <p:pic>
          <p:nvPicPr>
            <p:cNvPr id="602" name="Google Shape;602;p12"/>
            <p:cNvPicPr preferRelativeResize="0"/>
            <p:nvPr/>
          </p:nvPicPr>
          <p:blipFill rotWithShape="1">
            <a:blip r:embed="rId4">
              <a:alphaModFix/>
            </a:blip>
            <a:srcRect/>
            <a:stretch/>
          </p:blipFill>
          <p:spPr>
            <a:xfrm>
              <a:off x="5650349" y="6154981"/>
              <a:ext cx="781519" cy="647589"/>
            </a:xfrm>
            <a:prstGeom prst="rect">
              <a:avLst/>
            </a:prstGeom>
            <a:noFill/>
            <a:ln>
              <a:noFill/>
            </a:ln>
          </p:spPr>
        </p:pic>
        <p:pic>
          <p:nvPicPr>
            <p:cNvPr id="603" name="Google Shape;603;p12"/>
            <p:cNvPicPr preferRelativeResize="0"/>
            <p:nvPr/>
          </p:nvPicPr>
          <p:blipFill rotWithShape="1">
            <a:blip r:embed="rId5">
              <a:alphaModFix/>
            </a:blip>
            <a:srcRect/>
            <a:stretch/>
          </p:blipFill>
          <p:spPr>
            <a:xfrm>
              <a:off x="4257900" y="6174826"/>
              <a:ext cx="1392449" cy="647589"/>
            </a:xfrm>
            <a:prstGeom prst="rect">
              <a:avLst/>
            </a:prstGeom>
            <a:noFill/>
            <a:ln>
              <a:noFill/>
            </a:ln>
          </p:spPr>
        </p:pic>
        <p:pic>
          <p:nvPicPr>
            <p:cNvPr id="604" name="Google Shape;604;p12" descr="Moore Foundation Logo"/>
            <p:cNvPicPr preferRelativeResize="0"/>
            <p:nvPr/>
          </p:nvPicPr>
          <p:blipFill rotWithShape="1">
            <a:blip r:embed="rId6">
              <a:alphaModFix/>
            </a:blip>
            <a:srcRect/>
            <a:stretch/>
          </p:blipFill>
          <p:spPr>
            <a:xfrm>
              <a:off x="7824317" y="6354256"/>
              <a:ext cx="891300" cy="357004"/>
            </a:xfrm>
            <a:prstGeom prst="rect">
              <a:avLst/>
            </a:prstGeom>
            <a:noFill/>
            <a:ln>
              <a:noFill/>
            </a:ln>
          </p:spPr>
        </p:pic>
        <p:pic>
          <p:nvPicPr>
            <p:cNvPr id="605" name="Google Shape;605;p12"/>
            <p:cNvPicPr preferRelativeResize="0"/>
            <p:nvPr/>
          </p:nvPicPr>
          <p:blipFill rotWithShape="1">
            <a:blip r:embed="rId7">
              <a:alphaModFix/>
            </a:blip>
            <a:srcRect/>
            <a:stretch/>
          </p:blipFill>
          <p:spPr>
            <a:xfrm>
              <a:off x="3476381" y="6309145"/>
              <a:ext cx="705836" cy="447225"/>
            </a:xfrm>
            <a:prstGeom prst="rect">
              <a:avLst/>
            </a:prstGeom>
            <a:noFill/>
            <a:ln>
              <a:noFill/>
            </a:ln>
          </p:spPr>
        </p:pic>
      </p:grpSp>
      <p:pic>
        <p:nvPicPr>
          <p:cNvPr id="606" name="Google Shape;606;p12" descr="Text&#10;&#10;Description automatically generated"/>
          <p:cNvPicPr preferRelativeResize="0"/>
          <p:nvPr/>
        </p:nvPicPr>
        <p:blipFill rotWithShape="1">
          <a:blip r:embed="rId8">
            <a:alphaModFix/>
          </a:blip>
          <a:srcRect/>
          <a:stretch/>
        </p:blipFill>
        <p:spPr>
          <a:xfrm>
            <a:off x="7827287" y="77340"/>
            <a:ext cx="1316713" cy="75251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91"/>
        <p:cNvGrpSpPr/>
        <p:nvPr/>
      </p:nvGrpSpPr>
      <p:grpSpPr>
        <a:xfrm>
          <a:off x="0" y="0"/>
          <a:ext cx="0" cy="0"/>
          <a:chOff x="0" y="0"/>
          <a:chExt cx="0" cy="0"/>
        </a:xfrm>
      </p:grpSpPr>
      <p:sp>
        <p:nvSpPr>
          <p:cNvPr id="1092" name="Google Shape;1092;p211"/>
          <p:cNvSpPr txBox="1">
            <a:spLocks noGrp="1"/>
          </p:cNvSpPr>
          <p:nvPr>
            <p:ph type="subTitle" idx="1"/>
          </p:nvPr>
        </p:nvSpPr>
        <p:spPr>
          <a:xfrm>
            <a:off x="1474706" y="1256793"/>
            <a:ext cx="5877398" cy="1215778"/>
          </a:xfrm>
          <a:prstGeom prst="rect">
            <a:avLst/>
          </a:prstGeom>
          <a:noFill/>
          <a:ln>
            <a:noFill/>
          </a:ln>
        </p:spPr>
        <p:txBody>
          <a:bodyPr spcFirstLastPara="1" wrap="square" lIns="68569" tIns="34275" rIns="68569" bIns="34275" anchor="t" anchorCtr="0">
            <a:noAutofit/>
          </a:bodyPr>
          <a:lstStyle/>
          <a:p>
            <a:pPr marL="342900" indent="-314325" algn="l">
              <a:buClr>
                <a:srgbClr val="0070C0"/>
              </a:buClr>
              <a:buSzPts val="3000"/>
              <a:buFont typeface="Nunito"/>
              <a:buChar char="●"/>
            </a:pPr>
            <a:r>
              <a:rPr lang="en-US" sz="2250" dirty="0">
                <a:solidFill>
                  <a:srgbClr val="0070C0"/>
                </a:solidFill>
                <a:latin typeface="Nunito"/>
                <a:ea typeface="Nunito"/>
                <a:cs typeface="Nunito"/>
                <a:sym typeface="Nunito"/>
              </a:rPr>
              <a:t>Claire Ratcliffe Adams (STAR Net)</a:t>
            </a:r>
          </a:p>
          <a:p>
            <a:pPr marL="342900" indent="-314325" algn="l">
              <a:buClr>
                <a:srgbClr val="0070C0"/>
              </a:buClr>
              <a:buSzPts val="3000"/>
              <a:buFont typeface="Nunito"/>
              <a:buChar char="●"/>
            </a:pPr>
            <a:r>
              <a:rPr lang="en-US" sz="2250" dirty="0">
                <a:solidFill>
                  <a:srgbClr val="0070C0"/>
                </a:solidFill>
                <a:latin typeface="Nunito"/>
                <a:ea typeface="Nunito"/>
                <a:cs typeface="Nunito"/>
                <a:sym typeface="Nunito"/>
              </a:rPr>
              <a:t>Dillon Connelly (STAR Net)</a:t>
            </a:r>
          </a:p>
          <a:p>
            <a:pPr marL="342900" indent="-314325" algn="l">
              <a:buClr>
                <a:srgbClr val="0070C0"/>
              </a:buClr>
              <a:buSzPts val="3000"/>
              <a:buFont typeface="Nunito"/>
              <a:buChar char="●"/>
            </a:pPr>
            <a:r>
              <a:rPr lang="en-US" sz="2250" dirty="0">
                <a:solidFill>
                  <a:srgbClr val="0070C0"/>
                </a:solidFill>
                <a:latin typeface="Nunito"/>
                <a:ea typeface="Nunito"/>
                <a:cs typeface="Nunito"/>
                <a:sym typeface="Nunito"/>
              </a:rPr>
              <a:t>Caroline Nickerson (SciStarter)</a:t>
            </a:r>
            <a:endParaRPr dirty="0">
              <a:latin typeface="Nunito"/>
              <a:ea typeface="Nunito"/>
              <a:cs typeface="Nunito"/>
              <a:sym typeface="Nunito"/>
            </a:endParaRPr>
          </a:p>
          <a:p>
            <a:pPr marL="0" indent="0" algn="l">
              <a:buClr>
                <a:srgbClr val="0070C0"/>
              </a:buClr>
              <a:buSzPts val="3000"/>
            </a:pPr>
            <a:endParaRPr sz="2250" dirty="0">
              <a:solidFill>
                <a:srgbClr val="0070C0"/>
              </a:solidFill>
              <a:latin typeface="Nunito"/>
              <a:ea typeface="Nunito"/>
              <a:cs typeface="Nunito"/>
              <a:sym typeface="Nunito"/>
            </a:endParaRPr>
          </a:p>
          <a:p>
            <a:pPr marL="0" indent="0" algn="l">
              <a:buClr>
                <a:srgbClr val="0070C0"/>
              </a:buClr>
              <a:buSzPts val="3000"/>
            </a:pPr>
            <a:endParaRPr sz="2250" dirty="0">
              <a:solidFill>
                <a:srgbClr val="0070C0"/>
              </a:solidFill>
            </a:endParaRPr>
          </a:p>
          <a:p>
            <a:pPr marL="0" indent="0" algn="l">
              <a:buSzPts val="3000"/>
            </a:pPr>
            <a:endParaRPr sz="2250" dirty="0">
              <a:solidFill>
                <a:srgbClr val="0070C0"/>
              </a:solidFill>
            </a:endParaRPr>
          </a:p>
        </p:txBody>
      </p:sp>
      <p:sp>
        <p:nvSpPr>
          <p:cNvPr id="1093" name="Google Shape;1093;p211"/>
          <p:cNvSpPr txBox="1">
            <a:spLocks noGrp="1"/>
          </p:cNvSpPr>
          <p:nvPr>
            <p:ph type="ctrTitle"/>
          </p:nvPr>
        </p:nvSpPr>
        <p:spPr>
          <a:xfrm>
            <a:off x="1943624" y="593579"/>
            <a:ext cx="5143500" cy="458716"/>
          </a:xfrm>
          <a:prstGeom prst="rect">
            <a:avLst/>
          </a:prstGeom>
          <a:noFill/>
          <a:ln>
            <a:noFill/>
          </a:ln>
        </p:spPr>
        <p:txBody>
          <a:bodyPr spcFirstLastPara="1" wrap="square" lIns="68569" tIns="34275" rIns="68569" bIns="34275" anchor="b" anchorCtr="0">
            <a:noAutofit/>
          </a:bodyPr>
          <a:lstStyle/>
          <a:p>
            <a:pPr>
              <a:buClr>
                <a:srgbClr val="0070C0"/>
              </a:buClr>
              <a:buSzPts val="5500"/>
            </a:pPr>
            <a:r>
              <a:rPr lang="en-US" sz="3600" b="1">
                <a:solidFill>
                  <a:srgbClr val="0070C0"/>
                </a:solidFill>
                <a:latin typeface="Nunito"/>
                <a:ea typeface="Nunito"/>
                <a:cs typeface="Nunito"/>
                <a:sym typeface="Nunito"/>
              </a:rPr>
              <a:t>Facilitator Introduction</a:t>
            </a:r>
            <a:endParaRPr sz="3975" b="1">
              <a:latin typeface="Nunito"/>
              <a:ea typeface="Nunito"/>
              <a:cs typeface="Nunito"/>
              <a:sym typeface="Nunit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10"/>
        <p:cNvGrpSpPr/>
        <p:nvPr/>
      </p:nvGrpSpPr>
      <p:grpSpPr>
        <a:xfrm>
          <a:off x="0" y="0"/>
          <a:ext cx="0" cy="0"/>
          <a:chOff x="0" y="0"/>
          <a:chExt cx="0" cy="0"/>
        </a:xfrm>
      </p:grpSpPr>
      <p:sp>
        <p:nvSpPr>
          <p:cNvPr id="611" name="Google Shape;611;p28"/>
          <p:cNvSpPr txBox="1"/>
          <p:nvPr/>
        </p:nvSpPr>
        <p:spPr>
          <a:xfrm>
            <a:off x="3420600" y="1017300"/>
            <a:ext cx="5633700" cy="108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 sz="2400" u="sng">
                <a:solidFill>
                  <a:srgbClr val="E85B21"/>
                </a:solidFill>
                <a:latin typeface="Arial Black"/>
                <a:ea typeface="Arial Black"/>
                <a:cs typeface="Arial Black"/>
                <a:sym typeface="Arial Black"/>
              </a:rPr>
              <a:t>CitizenScienceMonth.org</a:t>
            </a:r>
            <a:r>
              <a:rPr lang="en" sz="2400" i="0" u="sng" strike="noStrike" cap="none">
                <a:solidFill>
                  <a:srgbClr val="E85B21"/>
                </a:solidFill>
                <a:latin typeface="Arial Black"/>
                <a:ea typeface="Arial Black"/>
                <a:cs typeface="Arial Black"/>
                <a:sym typeface="Arial Black"/>
              </a:rPr>
              <a:t> </a:t>
            </a:r>
            <a:r>
              <a:rPr lang="en" sz="2600" u="sng">
                <a:solidFill>
                  <a:schemeClr val="dk1"/>
                </a:solidFill>
                <a:latin typeface="Arial Black"/>
                <a:ea typeface="Arial Black"/>
                <a:cs typeface="Arial Black"/>
                <a:sym typeface="Arial Black"/>
              </a:rPr>
              <a:t> </a:t>
            </a:r>
            <a:r>
              <a:rPr lang="en" sz="2600" i="0" u="sng" strike="noStrike" cap="none">
                <a:solidFill>
                  <a:schemeClr val="dk1"/>
                </a:solidFill>
                <a:latin typeface="Arial Black"/>
                <a:ea typeface="Arial Black"/>
                <a:cs typeface="Arial Black"/>
                <a:sym typeface="Arial Black"/>
              </a:rPr>
              <a:t> </a:t>
            </a:r>
            <a:r>
              <a:rPr lang="en" sz="2600" u="sng">
                <a:solidFill>
                  <a:schemeClr val="dk1"/>
                </a:solidFill>
                <a:latin typeface="Arial Black"/>
                <a:ea typeface="Arial Black"/>
                <a:cs typeface="Arial Black"/>
                <a:sym typeface="Arial Black"/>
              </a:rPr>
              <a:t> </a:t>
            </a:r>
            <a:endParaRPr sz="2600" i="0" u="sng" strike="noStrike" cap="none">
              <a:solidFill>
                <a:schemeClr val="dk1"/>
              </a:solidFill>
              <a:latin typeface="Arial Black"/>
              <a:ea typeface="Arial Black"/>
              <a:cs typeface="Arial Black"/>
              <a:sym typeface="Arial Black"/>
            </a:endParaRPr>
          </a:p>
          <a:p>
            <a:pPr marL="0" marR="0" lvl="0" indent="0" algn="l" rtl="0">
              <a:lnSpc>
                <a:spcPct val="100000"/>
              </a:lnSpc>
              <a:spcBef>
                <a:spcPts val="0"/>
              </a:spcBef>
              <a:spcAft>
                <a:spcPts val="0"/>
              </a:spcAft>
              <a:buClr>
                <a:srgbClr val="000000"/>
              </a:buClr>
              <a:buSzPts val="3200"/>
              <a:buFont typeface="Arial"/>
              <a:buNone/>
            </a:pPr>
            <a:endParaRPr sz="2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r>
              <a:rPr lang="en" sz="2400" b="0" i="0" u="none" strike="noStrike" cap="none">
                <a:solidFill>
                  <a:schemeClr val="dk1"/>
                </a:solidFill>
                <a:latin typeface="Arial"/>
                <a:ea typeface="Arial"/>
                <a:cs typeface="Arial"/>
                <a:sym typeface="Arial"/>
              </a:rPr>
              <a:t>Find: best practices, case studies, evaluation/survey templates, program guides, grant opportunities, project recommen</a:t>
            </a:r>
            <a:r>
              <a:rPr lang="en" sz="2400">
                <a:solidFill>
                  <a:schemeClr val="dk1"/>
                </a:solidFill>
              </a:rPr>
              <a:t>dations, </a:t>
            </a:r>
            <a:r>
              <a:rPr lang="en" sz="2400">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promotional</a:t>
            </a:r>
            <a:r>
              <a:rPr lang="en" sz="2400">
                <a:solidFill>
                  <a:schemeClr val="dk1"/>
                </a:solidFill>
              </a:rPr>
              <a:t> materials </a:t>
            </a:r>
            <a:r>
              <a:rPr lang="en" sz="2400" b="0" i="0" u="none" strike="noStrike" cap="none">
                <a:solidFill>
                  <a:schemeClr val="dk1"/>
                </a:solidFill>
                <a:latin typeface="Arial"/>
                <a:ea typeface="Arial"/>
                <a:cs typeface="Arial"/>
                <a:sym typeface="Arial"/>
              </a:rPr>
              <a:t>and much more.  </a:t>
            </a:r>
            <a:endParaRPr sz="1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endParaRPr sz="2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endParaRPr sz="2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endParaRPr sz="2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endParaRPr sz="2400" b="1" i="0" u="none" strike="noStrike" cap="none">
              <a:solidFill>
                <a:srgbClr val="E85B2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endParaRPr sz="2400" b="1" i="0" u="none" strike="noStrike" cap="none">
              <a:solidFill>
                <a:srgbClr val="E85B2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endParaRPr sz="2400" b="1" i="0" u="none" strike="noStrike" cap="none">
              <a:solidFill>
                <a:srgbClr val="E85B2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endParaRPr sz="2400" b="1" i="0" u="none" strike="noStrike" cap="none">
              <a:solidFill>
                <a:srgbClr val="E85B2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endParaRPr sz="2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endParaRPr sz="2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endParaRPr sz="2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55398A"/>
              </a:solidFill>
              <a:latin typeface="Arial Black"/>
              <a:ea typeface="Arial Black"/>
              <a:cs typeface="Arial Black"/>
              <a:sym typeface="Arial Black"/>
            </a:endParaRPr>
          </a:p>
        </p:txBody>
      </p:sp>
      <p:sp>
        <p:nvSpPr>
          <p:cNvPr id="612" name="Google Shape;612;p28"/>
          <p:cNvSpPr txBox="1"/>
          <p:nvPr/>
        </p:nvSpPr>
        <p:spPr>
          <a:xfrm>
            <a:off x="122001" y="231975"/>
            <a:ext cx="76335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 sz="3000" b="0" i="0" u="none" strike="noStrike" cap="none">
                <a:solidFill>
                  <a:schemeClr val="dk1"/>
                </a:solidFill>
                <a:latin typeface="Arial Black"/>
                <a:ea typeface="Arial Black"/>
                <a:cs typeface="Arial Black"/>
                <a:sym typeface="Arial Black"/>
              </a:rPr>
              <a:t>Use these resources to prepare:</a:t>
            </a:r>
            <a:endParaRPr sz="3000" b="0" i="0" u="none" strike="noStrike" cap="none">
              <a:solidFill>
                <a:schemeClr val="dk1"/>
              </a:solidFill>
              <a:latin typeface="Arial Black"/>
              <a:ea typeface="Arial Black"/>
              <a:cs typeface="Arial Black"/>
              <a:sym typeface="Arial Black"/>
            </a:endParaRPr>
          </a:p>
        </p:txBody>
      </p:sp>
      <p:sp>
        <p:nvSpPr>
          <p:cNvPr id="613" name="Google Shape;613;p28"/>
          <p:cNvSpPr txBox="1"/>
          <p:nvPr/>
        </p:nvSpPr>
        <p:spPr>
          <a:xfrm>
            <a:off x="267875" y="4169025"/>
            <a:ext cx="87237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dk1"/>
              </a:solidFill>
              <a:latin typeface="Arial"/>
              <a:ea typeface="Arial"/>
              <a:cs typeface="Arial"/>
              <a:sym typeface="Arial"/>
            </a:endParaRPr>
          </a:p>
        </p:txBody>
      </p:sp>
      <p:pic>
        <p:nvPicPr>
          <p:cNvPr id="614" name="Google Shape;614;p28"/>
          <p:cNvPicPr preferRelativeResize="0"/>
          <p:nvPr/>
        </p:nvPicPr>
        <p:blipFill rotWithShape="1">
          <a:blip r:embed="rId3">
            <a:alphaModFix/>
          </a:blip>
          <a:srcRect/>
          <a:stretch/>
        </p:blipFill>
        <p:spPr>
          <a:xfrm>
            <a:off x="376768" y="1090197"/>
            <a:ext cx="2745864" cy="3281976"/>
          </a:xfrm>
          <a:prstGeom prst="rect">
            <a:avLst/>
          </a:prstGeom>
          <a:noFill/>
          <a:ln>
            <a:noFill/>
          </a:ln>
        </p:spPr>
      </p:pic>
      <p:grpSp>
        <p:nvGrpSpPr>
          <p:cNvPr id="615" name="Google Shape;615;p28"/>
          <p:cNvGrpSpPr/>
          <p:nvPr/>
        </p:nvGrpSpPr>
        <p:grpSpPr>
          <a:xfrm>
            <a:off x="2400372" y="4583590"/>
            <a:ext cx="4341934" cy="559143"/>
            <a:chOff x="3476381" y="6154981"/>
            <a:chExt cx="5239236" cy="667434"/>
          </a:xfrm>
        </p:grpSpPr>
        <p:pic>
          <p:nvPicPr>
            <p:cNvPr id="616" name="Google Shape;616;p28"/>
            <p:cNvPicPr preferRelativeResize="0"/>
            <p:nvPr/>
          </p:nvPicPr>
          <p:blipFill rotWithShape="1">
            <a:blip r:embed="rId4">
              <a:alphaModFix/>
            </a:blip>
            <a:srcRect/>
            <a:stretch/>
          </p:blipFill>
          <p:spPr>
            <a:xfrm>
              <a:off x="6431868" y="6354256"/>
              <a:ext cx="1314517" cy="357004"/>
            </a:xfrm>
            <a:prstGeom prst="rect">
              <a:avLst/>
            </a:prstGeom>
            <a:noFill/>
            <a:ln>
              <a:noFill/>
            </a:ln>
          </p:spPr>
        </p:pic>
        <p:pic>
          <p:nvPicPr>
            <p:cNvPr id="617" name="Google Shape;617;p28"/>
            <p:cNvPicPr preferRelativeResize="0"/>
            <p:nvPr/>
          </p:nvPicPr>
          <p:blipFill rotWithShape="1">
            <a:blip r:embed="rId5">
              <a:alphaModFix/>
            </a:blip>
            <a:srcRect/>
            <a:stretch/>
          </p:blipFill>
          <p:spPr>
            <a:xfrm>
              <a:off x="5650349" y="6154981"/>
              <a:ext cx="781519" cy="647589"/>
            </a:xfrm>
            <a:prstGeom prst="rect">
              <a:avLst/>
            </a:prstGeom>
            <a:noFill/>
            <a:ln>
              <a:noFill/>
            </a:ln>
          </p:spPr>
        </p:pic>
        <p:pic>
          <p:nvPicPr>
            <p:cNvPr id="618" name="Google Shape;618;p28"/>
            <p:cNvPicPr preferRelativeResize="0"/>
            <p:nvPr/>
          </p:nvPicPr>
          <p:blipFill rotWithShape="1">
            <a:blip r:embed="rId6">
              <a:alphaModFix/>
            </a:blip>
            <a:srcRect/>
            <a:stretch/>
          </p:blipFill>
          <p:spPr>
            <a:xfrm>
              <a:off x="4257900" y="6174826"/>
              <a:ext cx="1392449" cy="647589"/>
            </a:xfrm>
            <a:prstGeom prst="rect">
              <a:avLst/>
            </a:prstGeom>
            <a:noFill/>
            <a:ln>
              <a:noFill/>
            </a:ln>
          </p:spPr>
        </p:pic>
        <p:pic>
          <p:nvPicPr>
            <p:cNvPr id="619" name="Google Shape;619;p28" descr="Moore Foundation Logo"/>
            <p:cNvPicPr preferRelativeResize="0"/>
            <p:nvPr/>
          </p:nvPicPr>
          <p:blipFill rotWithShape="1">
            <a:blip r:embed="rId7">
              <a:alphaModFix/>
            </a:blip>
            <a:srcRect/>
            <a:stretch/>
          </p:blipFill>
          <p:spPr>
            <a:xfrm>
              <a:off x="7824317" y="6354256"/>
              <a:ext cx="891300" cy="357004"/>
            </a:xfrm>
            <a:prstGeom prst="rect">
              <a:avLst/>
            </a:prstGeom>
            <a:noFill/>
            <a:ln>
              <a:noFill/>
            </a:ln>
          </p:spPr>
        </p:pic>
        <p:pic>
          <p:nvPicPr>
            <p:cNvPr id="620" name="Google Shape;620;p28"/>
            <p:cNvPicPr preferRelativeResize="0"/>
            <p:nvPr/>
          </p:nvPicPr>
          <p:blipFill rotWithShape="1">
            <a:blip r:embed="rId8">
              <a:alphaModFix/>
            </a:blip>
            <a:srcRect/>
            <a:stretch/>
          </p:blipFill>
          <p:spPr>
            <a:xfrm>
              <a:off x="3476381" y="6309145"/>
              <a:ext cx="705836" cy="447225"/>
            </a:xfrm>
            <a:prstGeom prst="rect">
              <a:avLst/>
            </a:prstGeom>
            <a:noFill/>
            <a:ln>
              <a:noFill/>
            </a:ln>
          </p:spPr>
        </p:pic>
      </p:grpSp>
      <p:pic>
        <p:nvPicPr>
          <p:cNvPr id="621" name="Google Shape;621;p28" descr="Text&#10;&#10;Description automatically generated"/>
          <p:cNvPicPr preferRelativeResize="0"/>
          <p:nvPr/>
        </p:nvPicPr>
        <p:blipFill rotWithShape="1">
          <a:blip r:embed="rId9">
            <a:alphaModFix/>
          </a:blip>
          <a:srcRect/>
          <a:stretch/>
        </p:blipFill>
        <p:spPr>
          <a:xfrm>
            <a:off x="7827287" y="77340"/>
            <a:ext cx="1316713" cy="75251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gfd516fc663_1_0"/>
          <p:cNvSpPr txBox="1">
            <a:spLocks noGrp="1"/>
          </p:cNvSpPr>
          <p:nvPr>
            <p:ph type="title" idx="4294967295"/>
          </p:nvPr>
        </p:nvSpPr>
        <p:spPr>
          <a:xfrm>
            <a:off x="228600" y="449350"/>
            <a:ext cx="7543500" cy="5727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300"/>
              <a:buNone/>
            </a:pPr>
            <a:r>
              <a:rPr lang="en" sz="3100">
                <a:latin typeface="Arial Black"/>
                <a:ea typeface="Arial Black"/>
                <a:cs typeface="Arial Black"/>
                <a:sym typeface="Arial Black"/>
              </a:rPr>
              <a:t>Essential Elements of Programming  </a:t>
            </a:r>
            <a:endParaRPr sz="3100">
              <a:latin typeface="Arial Black"/>
              <a:ea typeface="Arial Black"/>
              <a:cs typeface="Arial Black"/>
              <a:sym typeface="Arial Black"/>
            </a:endParaRPr>
          </a:p>
        </p:txBody>
      </p:sp>
      <p:sp>
        <p:nvSpPr>
          <p:cNvPr id="627" name="Google Shape;627;gfd516fc663_1_0"/>
          <p:cNvSpPr txBox="1"/>
          <p:nvPr/>
        </p:nvSpPr>
        <p:spPr>
          <a:xfrm>
            <a:off x="6548925" y="3445275"/>
            <a:ext cx="1961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28" name="Google Shape;628;gfd516fc663_1_0"/>
          <p:cNvGrpSpPr/>
          <p:nvPr/>
        </p:nvGrpSpPr>
        <p:grpSpPr>
          <a:xfrm>
            <a:off x="750750" y="1836846"/>
            <a:ext cx="7642508" cy="1356025"/>
            <a:chOff x="5357" y="1551582"/>
            <a:chExt cx="6085284" cy="960834"/>
          </a:xfrm>
        </p:grpSpPr>
        <p:sp>
          <p:nvSpPr>
            <p:cNvPr id="629" name="Google Shape;629;gfd516fc663_1_0"/>
            <p:cNvSpPr/>
            <p:nvPr/>
          </p:nvSpPr>
          <p:spPr>
            <a:xfrm>
              <a:off x="5357" y="1551582"/>
              <a:ext cx="1601390" cy="960834"/>
            </a:xfrm>
            <a:prstGeom prst="roundRect">
              <a:avLst>
                <a:gd name="adj" fmla="val 10000"/>
              </a:avLst>
            </a:prstGeom>
            <a:solidFill>
              <a:srgbClr val="F7931B"/>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 name="Google Shape;630;gfd516fc663_1_0"/>
            <p:cNvSpPr txBox="1"/>
            <p:nvPr/>
          </p:nvSpPr>
          <p:spPr>
            <a:xfrm>
              <a:off x="33499" y="1579724"/>
              <a:ext cx="1545106" cy="904550"/>
            </a:xfrm>
            <a:prstGeom prst="rect">
              <a:avLst/>
            </a:prstGeom>
            <a:no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en" sz="1700" b="0" i="0" u="none" strike="noStrike" cap="none">
                  <a:solidFill>
                    <a:schemeClr val="lt1"/>
                  </a:solidFill>
                  <a:latin typeface="Arial Black"/>
                  <a:ea typeface="Arial Black"/>
                  <a:cs typeface="Arial Black"/>
                  <a:sym typeface="Arial Black"/>
                </a:rPr>
                <a:t>Story</a:t>
              </a:r>
              <a:endParaRPr sz="1400" b="0" i="0" u="none" strike="noStrike" cap="none">
                <a:solidFill>
                  <a:srgbClr val="000000"/>
                </a:solidFill>
                <a:latin typeface="Arial"/>
                <a:ea typeface="Arial"/>
                <a:cs typeface="Arial"/>
                <a:sym typeface="Arial"/>
              </a:endParaRPr>
            </a:p>
          </p:txBody>
        </p:sp>
        <p:sp>
          <p:nvSpPr>
            <p:cNvPr id="631" name="Google Shape;631;gfd516fc663_1_0"/>
            <p:cNvSpPr/>
            <p:nvPr/>
          </p:nvSpPr>
          <p:spPr>
            <a:xfrm>
              <a:off x="1766887" y="1833427"/>
              <a:ext cx="339494" cy="397144"/>
            </a:xfrm>
            <a:prstGeom prst="rightArrow">
              <a:avLst>
                <a:gd name="adj1" fmla="val 60000"/>
                <a:gd name="adj2" fmla="val 50000"/>
              </a:avLst>
            </a:prstGeom>
            <a:solidFill>
              <a:srgbClr val="F793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 name="Google Shape;632;gfd516fc663_1_0"/>
            <p:cNvSpPr txBox="1"/>
            <p:nvPr/>
          </p:nvSpPr>
          <p:spPr>
            <a:xfrm>
              <a:off x="1766887" y="1912856"/>
              <a:ext cx="237646" cy="238286"/>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400"/>
                <a:buFont typeface="Arial"/>
                <a:buNone/>
              </a:pPr>
              <a:endParaRPr sz="1400" b="0" i="0" u="none" strike="noStrike" cap="none">
                <a:solidFill>
                  <a:schemeClr val="lt1"/>
                </a:solidFill>
                <a:latin typeface="Arial Black"/>
                <a:ea typeface="Arial Black"/>
                <a:cs typeface="Arial Black"/>
                <a:sym typeface="Arial Black"/>
              </a:endParaRPr>
            </a:p>
          </p:txBody>
        </p:sp>
        <p:sp>
          <p:nvSpPr>
            <p:cNvPr id="633" name="Google Shape;633;gfd516fc663_1_0"/>
            <p:cNvSpPr/>
            <p:nvPr/>
          </p:nvSpPr>
          <p:spPr>
            <a:xfrm>
              <a:off x="2247304" y="1551582"/>
              <a:ext cx="1601390" cy="960834"/>
            </a:xfrm>
            <a:prstGeom prst="roundRect">
              <a:avLst>
                <a:gd name="adj" fmla="val 10000"/>
              </a:avLst>
            </a:prstGeom>
            <a:solidFill>
              <a:srgbClr val="CD8D3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 name="Google Shape;634;gfd516fc663_1_0"/>
            <p:cNvSpPr txBox="1"/>
            <p:nvPr/>
          </p:nvSpPr>
          <p:spPr>
            <a:xfrm>
              <a:off x="2275446" y="1579724"/>
              <a:ext cx="1545000" cy="904500"/>
            </a:xfrm>
            <a:prstGeom prst="rect">
              <a:avLst/>
            </a:prstGeom>
            <a:no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en" sz="1700" b="0" i="0" u="none" strike="noStrike" cap="none">
                  <a:solidFill>
                    <a:schemeClr val="lt1"/>
                  </a:solidFill>
                  <a:latin typeface="Arial Black"/>
                  <a:ea typeface="Arial Black"/>
                  <a:cs typeface="Arial Black"/>
                  <a:sym typeface="Arial Black"/>
                </a:rPr>
                <a:t>Experience</a:t>
              </a:r>
              <a:endParaRPr sz="1400" b="0" i="0" u="none" strike="noStrike" cap="none">
                <a:solidFill>
                  <a:srgbClr val="000000"/>
                </a:solidFill>
                <a:latin typeface="Arial"/>
                <a:ea typeface="Arial"/>
                <a:cs typeface="Arial"/>
                <a:sym typeface="Arial"/>
              </a:endParaRPr>
            </a:p>
          </p:txBody>
        </p:sp>
        <p:sp>
          <p:nvSpPr>
            <p:cNvPr id="635" name="Google Shape;635;gfd516fc663_1_0"/>
            <p:cNvSpPr/>
            <p:nvPr/>
          </p:nvSpPr>
          <p:spPr>
            <a:xfrm>
              <a:off x="4008834" y="1833427"/>
              <a:ext cx="339494" cy="397144"/>
            </a:xfrm>
            <a:prstGeom prst="rightArrow">
              <a:avLst>
                <a:gd name="adj1" fmla="val 60000"/>
                <a:gd name="adj2" fmla="val 50000"/>
              </a:avLst>
            </a:prstGeom>
            <a:solidFill>
              <a:srgbClr val="CD8D3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 name="Google Shape;636;gfd516fc663_1_0"/>
            <p:cNvSpPr txBox="1"/>
            <p:nvPr/>
          </p:nvSpPr>
          <p:spPr>
            <a:xfrm>
              <a:off x="4008834" y="1912856"/>
              <a:ext cx="237646" cy="238286"/>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400"/>
                <a:buFont typeface="Arial"/>
                <a:buNone/>
              </a:pPr>
              <a:endParaRPr sz="1400" b="0" i="0" u="none" strike="noStrike" cap="none">
                <a:solidFill>
                  <a:schemeClr val="lt1"/>
                </a:solidFill>
                <a:latin typeface="Arial Black"/>
                <a:ea typeface="Arial Black"/>
                <a:cs typeface="Arial Black"/>
                <a:sym typeface="Arial Black"/>
              </a:endParaRPr>
            </a:p>
          </p:txBody>
        </p:sp>
        <p:sp>
          <p:nvSpPr>
            <p:cNvPr id="637" name="Google Shape;637;gfd516fc663_1_0"/>
            <p:cNvSpPr/>
            <p:nvPr/>
          </p:nvSpPr>
          <p:spPr>
            <a:xfrm>
              <a:off x="4489251" y="1551582"/>
              <a:ext cx="1601390" cy="960834"/>
            </a:xfrm>
            <a:prstGeom prst="roundRect">
              <a:avLst>
                <a:gd name="adj" fmla="val 10000"/>
              </a:avLst>
            </a:prstGeom>
            <a:solidFill>
              <a:schemeClr val="accent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 name="Google Shape;638;gfd516fc663_1_0"/>
            <p:cNvSpPr txBox="1"/>
            <p:nvPr/>
          </p:nvSpPr>
          <p:spPr>
            <a:xfrm>
              <a:off x="4517393" y="1579724"/>
              <a:ext cx="1545000" cy="904500"/>
            </a:xfrm>
            <a:prstGeom prst="rect">
              <a:avLst/>
            </a:prstGeom>
            <a:no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en" sz="1700" b="0" i="0" u="none" strike="noStrike" cap="none">
                  <a:solidFill>
                    <a:schemeClr val="lt1"/>
                  </a:solidFill>
                  <a:latin typeface="Arial Black"/>
                  <a:ea typeface="Arial Black"/>
                  <a:cs typeface="Arial Black"/>
                  <a:sym typeface="Arial Black"/>
                </a:rPr>
                <a:t>Action</a:t>
              </a:r>
              <a:endParaRPr sz="1400" b="0" i="0" u="none" strike="noStrike" cap="none">
                <a:solidFill>
                  <a:srgbClr val="000000"/>
                </a:solidFill>
                <a:latin typeface="Arial"/>
                <a:ea typeface="Arial"/>
                <a:cs typeface="Arial"/>
                <a:sym typeface="Arial"/>
              </a:endParaRPr>
            </a:p>
          </p:txBody>
        </p:sp>
      </p:grpSp>
      <p:pic>
        <p:nvPicPr>
          <p:cNvPr id="639" name="Google Shape;639;gfd516fc663_1_0"/>
          <p:cNvPicPr preferRelativeResize="0"/>
          <p:nvPr/>
        </p:nvPicPr>
        <p:blipFill rotWithShape="1">
          <a:blip r:embed="rId3">
            <a:alphaModFix/>
          </a:blip>
          <a:srcRect/>
          <a:stretch/>
        </p:blipFill>
        <p:spPr>
          <a:xfrm>
            <a:off x="121763" y="4194195"/>
            <a:ext cx="1565070" cy="615600"/>
          </a:xfrm>
          <a:prstGeom prst="rect">
            <a:avLst/>
          </a:prstGeom>
          <a:noFill/>
          <a:ln>
            <a:noFill/>
          </a:ln>
        </p:spPr>
      </p:pic>
      <p:sp>
        <p:nvSpPr>
          <p:cNvPr id="640" name="Google Shape;640;gfd516fc663_1_0"/>
          <p:cNvSpPr txBox="1"/>
          <p:nvPr/>
        </p:nvSpPr>
        <p:spPr>
          <a:xfrm>
            <a:off x="920125" y="3286475"/>
            <a:ext cx="17931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000000"/>
                </a:solidFill>
                <a:latin typeface="Arial"/>
                <a:ea typeface="Arial"/>
                <a:cs typeface="Arial"/>
                <a:sym typeface="Arial"/>
              </a:rPr>
              <a:t>Why should the viewer care?</a:t>
            </a:r>
            <a:endParaRPr sz="1600" b="1" i="0" u="none" strike="noStrike" cap="none">
              <a:solidFill>
                <a:srgbClr val="000000"/>
              </a:solidFill>
              <a:latin typeface="Arial"/>
              <a:ea typeface="Arial"/>
              <a:cs typeface="Arial"/>
              <a:sym typeface="Arial"/>
            </a:endParaRPr>
          </a:p>
        </p:txBody>
      </p:sp>
      <p:sp>
        <p:nvSpPr>
          <p:cNvPr id="641" name="Google Shape;641;gfd516fc663_1_0"/>
          <p:cNvSpPr txBox="1"/>
          <p:nvPr/>
        </p:nvSpPr>
        <p:spPr>
          <a:xfrm>
            <a:off x="3811650" y="3286475"/>
            <a:ext cx="15207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000000"/>
                </a:solidFill>
                <a:latin typeface="Arial"/>
                <a:ea typeface="Arial"/>
                <a:cs typeface="Arial"/>
                <a:sym typeface="Arial"/>
              </a:rPr>
              <a:t>Demo, active component. </a:t>
            </a:r>
            <a:endParaRPr sz="1600" b="1" i="0" u="none" strike="noStrike" cap="none">
              <a:solidFill>
                <a:srgbClr val="000000"/>
              </a:solidFill>
              <a:latin typeface="Arial"/>
              <a:ea typeface="Arial"/>
              <a:cs typeface="Arial"/>
              <a:sym typeface="Arial"/>
            </a:endParaRPr>
          </a:p>
        </p:txBody>
      </p:sp>
      <p:sp>
        <p:nvSpPr>
          <p:cNvPr id="642" name="Google Shape;642;gfd516fc663_1_0"/>
          <p:cNvSpPr txBox="1"/>
          <p:nvPr/>
        </p:nvSpPr>
        <p:spPr>
          <a:xfrm>
            <a:off x="6548925" y="3286475"/>
            <a:ext cx="1961700" cy="1169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000000"/>
                </a:solidFill>
                <a:latin typeface="Arial"/>
                <a:ea typeface="Arial"/>
                <a:cs typeface="Arial"/>
                <a:sym typeface="Arial"/>
              </a:rPr>
              <a:t>Call for the viewer to participate in the citizen science project.</a:t>
            </a:r>
            <a:endParaRPr sz="1600" b="1"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p21"/>
          <p:cNvSpPr txBox="1"/>
          <p:nvPr/>
        </p:nvSpPr>
        <p:spPr>
          <a:xfrm>
            <a:off x="6548925" y="3445275"/>
            <a:ext cx="1961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48" name="Google Shape;648;p21"/>
          <p:cNvGrpSpPr/>
          <p:nvPr/>
        </p:nvGrpSpPr>
        <p:grpSpPr>
          <a:xfrm>
            <a:off x="113106" y="992519"/>
            <a:ext cx="8917785" cy="999920"/>
            <a:chOff x="7851" y="0"/>
            <a:chExt cx="8917785" cy="999920"/>
          </a:xfrm>
        </p:grpSpPr>
        <p:sp>
          <p:nvSpPr>
            <p:cNvPr id="649" name="Google Shape;649;p21"/>
            <p:cNvSpPr/>
            <p:nvPr/>
          </p:nvSpPr>
          <p:spPr>
            <a:xfrm>
              <a:off x="7851" y="0"/>
              <a:ext cx="2346785" cy="999920"/>
            </a:xfrm>
            <a:prstGeom prst="roundRect">
              <a:avLst>
                <a:gd name="adj" fmla="val 10000"/>
              </a:avLst>
            </a:prstGeom>
            <a:solidFill>
              <a:srgbClr val="F7931B"/>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0" name="Google Shape;650;p21"/>
            <p:cNvSpPr txBox="1"/>
            <p:nvPr/>
          </p:nvSpPr>
          <p:spPr>
            <a:xfrm>
              <a:off x="37138" y="29287"/>
              <a:ext cx="2288211" cy="941346"/>
            </a:xfrm>
            <a:prstGeom prst="rect">
              <a:avLst/>
            </a:prstGeom>
            <a:noFill/>
            <a:ln>
              <a:noFill/>
            </a:ln>
          </p:spPr>
          <p:txBody>
            <a:bodyPr spcFirstLastPara="1" wrap="square" lIns="99050" tIns="99050" rIns="99050" bIns="99050" anchor="ctr" anchorCtr="0">
              <a:noAutofit/>
            </a:bodyPr>
            <a:lstStyle/>
            <a:p>
              <a:pPr marL="0" marR="0" lvl="0" indent="0" algn="ctr" rtl="0">
                <a:lnSpc>
                  <a:spcPct val="90000"/>
                </a:lnSpc>
                <a:spcBef>
                  <a:spcPts val="0"/>
                </a:spcBef>
                <a:spcAft>
                  <a:spcPts val="0"/>
                </a:spcAft>
                <a:buClr>
                  <a:srgbClr val="000000"/>
                </a:buClr>
                <a:buSzPts val="2600"/>
                <a:buFont typeface="Arial"/>
                <a:buNone/>
              </a:pPr>
              <a:r>
                <a:rPr lang="en" sz="2600" b="0" i="0" u="none" strike="noStrike" cap="none">
                  <a:solidFill>
                    <a:schemeClr val="lt1"/>
                  </a:solidFill>
                  <a:latin typeface="Arial Black"/>
                  <a:ea typeface="Arial Black"/>
                  <a:cs typeface="Arial Black"/>
                  <a:sym typeface="Arial Black"/>
                </a:rPr>
                <a:t>Story</a:t>
              </a:r>
              <a:endParaRPr sz="1400" b="0" i="0" u="none" strike="noStrike" cap="none">
                <a:solidFill>
                  <a:srgbClr val="000000"/>
                </a:solidFill>
                <a:latin typeface="Arial"/>
                <a:ea typeface="Arial"/>
                <a:cs typeface="Arial"/>
                <a:sym typeface="Arial"/>
              </a:endParaRPr>
            </a:p>
          </p:txBody>
        </p:sp>
        <p:sp>
          <p:nvSpPr>
            <p:cNvPr id="651" name="Google Shape;651;p21"/>
            <p:cNvSpPr/>
            <p:nvPr/>
          </p:nvSpPr>
          <p:spPr>
            <a:xfrm>
              <a:off x="2589315" y="208958"/>
              <a:ext cx="497518" cy="582002"/>
            </a:xfrm>
            <a:prstGeom prst="rightArrow">
              <a:avLst>
                <a:gd name="adj1" fmla="val 60000"/>
                <a:gd name="adj2" fmla="val 50000"/>
              </a:avLst>
            </a:prstGeom>
            <a:solidFill>
              <a:srgbClr val="F7931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 name="Google Shape;652;p21"/>
            <p:cNvSpPr txBox="1"/>
            <p:nvPr/>
          </p:nvSpPr>
          <p:spPr>
            <a:xfrm>
              <a:off x="2589315" y="325358"/>
              <a:ext cx="348263" cy="349202"/>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2100"/>
                <a:buFont typeface="Arial"/>
                <a:buNone/>
              </a:pPr>
              <a:endParaRPr sz="2100" b="0" i="0" u="none" strike="noStrike" cap="none">
                <a:solidFill>
                  <a:schemeClr val="lt1"/>
                </a:solidFill>
                <a:latin typeface="Arial Black"/>
                <a:ea typeface="Arial Black"/>
                <a:cs typeface="Arial Black"/>
                <a:sym typeface="Arial Black"/>
              </a:endParaRPr>
            </a:p>
          </p:txBody>
        </p:sp>
        <p:sp>
          <p:nvSpPr>
            <p:cNvPr id="653" name="Google Shape;653;p21"/>
            <p:cNvSpPr/>
            <p:nvPr/>
          </p:nvSpPr>
          <p:spPr>
            <a:xfrm>
              <a:off x="3293351" y="0"/>
              <a:ext cx="2346785" cy="999920"/>
            </a:xfrm>
            <a:prstGeom prst="roundRect">
              <a:avLst>
                <a:gd name="adj" fmla="val 10000"/>
              </a:avLst>
            </a:prstGeom>
            <a:solidFill>
              <a:srgbClr val="CD8D3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4" name="Google Shape;654;p21"/>
            <p:cNvSpPr txBox="1"/>
            <p:nvPr/>
          </p:nvSpPr>
          <p:spPr>
            <a:xfrm>
              <a:off x="3322638" y="29287"/>
              <a:ext cx="2288211" cy="941346"/>
            </a:xfrm>
            <a:prstGeom prst="rect">
              <a:avLst/>
            </a:prstGeom>
            <a:noFill/>
            <a:ln>
              <a:noFill/>
            </a:ln>
          </p:spPr>
          <p:txBody>
            <a:bodyPr spcFirstLastPara="1" wrap="square" lIns="99050" tIns="99050" rIns="99050" bIns="99050" anchor="ctr" anchorCtr="0">
              <a:noAutofit/>
            </a:bodyPr>
            <a:lstStyle/>
            <a:p>
              <a:pPr marL="0" marR="0" lvl="0" indent="0" algn="ctr" rtl="0">
                <a:lnSpc>
                  <a:spcPct val="90000"/>
                </a:lnSpc>
                <a:spcBef>
                  <a:spcPts val="0"/>
                </a:spcBef>
                <a:spcAft>
                  <a:spcPts val="0"/>
                </a:spcAft>
                <a:buClr>
                  <a:srgbClr val="000000"/>
                </a:buClr>
                <a:buSzPts val="2600"/>
                <a:buFont typeface="Arial"/>
                <a:buNone/>
              </a:pPr>
              <a:r>
                <a:rPr lang="en" sz="2600" b="0" i="0" u="none" strike="noStrike" cap="none">
                  <a:solidFill>
                    <a:schemeClr val="lt1"/>
                  </a:solidFill>
                  <a:latin typeface="Arial Black"/>
                  <a:ea typeface="Arial Black"/>
                  <a:cs typeface="Arial Black"/>
                  <a:sym typeface="Arial Black"/>
                </a:rPr>
                <a:t>Experience</a:t>
              </a:r>
              <a:endParaRPr sz="1400" b="0" i="0" u="none" strike="noStrike" cap="none">
                <a:solidFill>
                  <a:srgbClr val="000000"/>
                </a:solidFill>
                <a:latin typeface="Arial"/>
                <a:ea typeface="Arial"/>
                <a:cs typeface="Arial"/>
                <a:sym typeface="Arial"/>
              </a:endParaRPr>
            </a:p>
          </p:txBody>
        </p:sp>
        <p:sp>
          <p:nvSpPr>
            <p:cNvPr id="655" name="Google Shape;655;p21"/>
            <p:cNvSpPr/>
            <p:nvPr/>
          </p:nvSpPr>
          <p:spPr>
            <a:xfrm>
              <a:off x="5874815" y="208958"/>
              <a:ext cx="497518" cy="582002"/>
            </a:xfrm>
            <a:prstGeom prst="rightArrow">
              <a:avLst>
                <a:gd name="adj1" fmla="val 60000"/>
                <a:gd name="adj2" fmla="val 50000"/>
              </a:avLst>
            </a:prstGeom>
            <a:solidFill>
              <a:srgbClr val="CD8D3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6" name="Google Shape;656;p21"/>
            <p:cNvSpPr txBox="1"/>
            <p:nvPr/>
          </p:nvSpPr>
          <p:spPr>
            <a:xfrm>
              <a:off x="5874815" y="325358"/>
              <a:ext cx="348263" cy="349202"/>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2100"/>
                <a:buFont typeface="Arial"/>
                <a:buNone/>
              </a:pPr>
              <a:endParaRPr sz="2100" b="0" i="0" u="none" strike="noStrike" cap="none">
                <a:solidFill>
                  <a:schemeClr val="lt1"/>
                </a:solidFill>
                <a:latin typeface="Arial Black"/>
                <a:ea typeface="Arial Black"/>
                <a:cs typeface="Arial Black"/>
                <a:sym typeface="Arial Black"/>
              </a:endParaRPr>
            </a:p>
          </p:txBody>
        </p:sp>
        <p:sp>
          <p:nvSpPr>
            <p:cNvPr id="657" name="Google Shape;657;p21"/>
            <p:cNvSpPr/>
            <p:nvPr/>
          </p:nvSpPr>
          <p:spPr>
            <a:xfrm>
              <a:off x="6578851" y="0"/>
              <a:ext cx="2346785" cy="999920"/>
            </a:xfrm>
            <a:prstGeom prst="roundRect">
              <a:avLst>
                <a:gd name="adj" fmla="val 10000"/>
              </a:avLst>
            </a:prstGeom>
            <a:solidFill>
              <a:schemeClr val="accent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8" name="Google Shape;658;p21"/>
            <p:cNvSpPr txBox="1"/>
            <p:nvPr/>
          </p:nvSpPr>
          <p:spPr>
            <a:xfrm>
              <a:off x="6608138" y="29287"/>
              <a:ext cx="2288211" cy="941346"/>
            </a:xfrm>
            <a:prstGeom prst="rect">
              <a:avLst/>
            </a:prstGeom>
            <a:noFill/>
            <a:ln>
              <a:noFill/>
            </a:ln>
          </p:spPr>
          <p:txBody>
            <a:bodyPr spcFirstLastPara="1" wrap="square" lIns="99050" tIns="99050" rIns="99050" bIns="99050" anchor="ctr" anchorCtr="0">
              <a:noAutofit/>
            </a:bodyPr>
            <a:lstStyle/>
            <a:p>
              <a:pPr marL="0" marR="0" lvl="0" indent="0" algn="ctr" rtl="0">
                <a:lnSpc>
                  <a:spcPct val="90000"/>
                </a:lnSpc>
                <a:spcBef>
                  <a:spcPts val="0"/>
                </a:spcBef>
                <a:spcAft>
                  <a:spcPts val="0"/>
                </a:spcAft>
                <a:buClr>
                  <a:srgbClr val="000000"/>
                </a:buClr>
                <a:buSzPts val="2600"/>
                <a:buFont typeface="Arial"/>
                <a:buNone/>
              </a:pPr>
              <a:r>
                <a:rPr lang="en" sz="2600" b="0" i="0" u="none" strike="noStrike" cap="none">
                  <a:solidFill>
                    <a:schemeClr val="lt1"/>
                  </a:solidFill>
                  <a:latin typeface="Arial Black"/>
                  <a:ea typeface="Arial Black"/>
                  <a:cs typeface="Arial Black"/>
                  <a:sym typeface="Arial Black"/>
                </a:rPr>
                <a:t>Action</a:t>
              </a:r>
              <a:endParaRPr sz="1400" b="0" i="0" u="none" strike="noStrike" cap="none">
                <a:solidFill>
                  <a:srgbClr val="000000"/>
                </a:solidFill>
                <a:latin typeface="Arial"/>
                <a:ea typeface="Arial"/>
                <a:cs typeface="Arial"/>
                <a:sym typeface="Arial"/>
              </a:endParaRPr>
            </a:p>
          </p:txBody>
        </p:sp>
      </p:grpSp>
      <p:pic>
        <p:nvPicPr>
          <p:cNvPr id="659" name="Google Shape;659;p21" descr="2 bee hairy image.png"/>
          <p:cNvPicPr preferRelativeResize="0"/>
          <p:nvPr/>
        </p:nvPicPr>
        <p:blipFill rotWithShape="1">
          <a:blip r:embed="rId3">
            <a:alphaModFix/>
          </a:blip>
          <a:srcRect/>
          <a:stretch/>
        </p:blipFill>
        <p:spPr>
          <a:xfrm>
            <a:off x="187419" y="2082877"/>
            <a:ext cx="2121605" cy="1482625"/>
          </a:xfrm>
          <a:prstGeom prst="rect">
            <a:avLst/>
          </a:prstGeom>
          <a:noFill/>
          <a:ln>
            <a:noFill/>
          </a:ln>
        </p:spPr>
      </p:pic>
      <p:pic>
        <p:nvPicPr>
          <p:cNvPr id="660" name="Google Shape;660;p21" descr="Honey Tasting Activity With Kids"/>
          <p:cNvPicPr preferRelativeResize="0"/>
          <p:nvPr/>
        </p:nvPicPr>
        <p:blipFill rotWithShape="1">
          <a:blip r:embed="rId4">
            <a:alphaModFix/>
          </a:blip>
          <a:srcRect l="20048" t="66556" r="14381"/>
          <a:stretch/>
        </p:blipFill>
        <p:spPr>
          <a:xfrm>
            <a:off x="3463472" y="2053274"/>
            <a:ext cx="2121605" cy="1541830"/>
          </a:xfrm>
          <a:prstGeom prst="rect">
            <a:avLst/>
          </a:prstGeom>
          <a:noFill/>
          <a:ln>
            <a:noFill/>
          </a:ln>
        </p:spPr>
      </p:pic>
      <p:pic>
        <p:nvPicPr>
          <p:cNvPr id="661" name="Google Shape;661;p21"/>
          <p:cNvPicPr preferRelativeResize="0"/>
          <p:nvPr/>
        </p:nvPicPr>
        <p:blipFill rotWithShape="1">
          <a:blip r:embed="rId5">
            <a:alphaModFix/>
          </a:blip>
          <a:srcRect/>
          <a:stretch/>
        </p:blipFill>
        <p:spPr>
          <a:xfrm>
            <a:off x="6739525" y="2053274"/>
            <a:ext cx="2213527" cy="1541830"/>
          </a:xfrm>
          <a:prstGeom prst="rect">
            <a:avLst/>
          </a:prstGeom>
          <a:noFill/>
          <a:ln>
            <a:noFill/>
          </a:ln>
        </p:spPr>
      </p:pic>
      <p:pic>
        <p:nvPicPr>
          <p:cNvPr id="662" name="Google Shape;662;p21"/>
          <p:cNvPicPr preferRelativeResize="0"/>
          <p:nvPr/>
        </p:nvPicPr>
        <p:blipFill rotWithShape="1">
          <a:blip r:embed="rId6">
            <a:alphaModFix/>
          </a:blip>
          <a:srcRect/>
          <a:stretch/>
        </p:blipFill>
        <p:spPr>
          <a:xfrm>
            <a:off x="105255" y="112557"/>
            <a:ext cx="3097140" cy="879962"/>
          </a:xfrm>
          <a:prstGeom prst="rect">
            <a:avLst/>
          </a:prstGeom>
          <a:noFill/>
          <a:ln>
            <a:noFill/>
          </a:ln>
        </p:spPr>
      </p:pic>
      <p:sp>
        <p:nvSpPr>
          <p:cNvPr id="663" name="Google Shape;663;p21"/>
          <p:cNvSpPr txBox="1"/>
          <p:nvPr/>
        </p:nvSpPr>
        <p:spPr>
          <a:xfrm>
            <a:off x="187419" y="3655940"/>
            <a:ext cx="1651200" cy="11697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Read a story</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Share a video</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Interview a subject matter expert </a:t>
            </a:r>
            <a:endParaRPr sz="1400" b="0" i="0" u="none" strike="noStrike" cap="none">
              <a:solidFill>
                <a:srgbClr val="000000"/>
              </a:solidFill>
              <a:latin typeface="Arial"/>
              <a:ea typeface="Arial"/>
              <a:cs typeface="Arial"/>
              <a:sym typeface="Arial"/>
            </a:endParaRPr>
          </a:p>
        </p:txBody>
      </p:sp>
      <p:sp>
        <p:nvSpPr>
          <p:cNvPr id="664" name="Google Shape;664;p21"/>
          <p:cNvSpPr txBox="1"/>
          <p:nvPr/>
        </p:nvSpPr>
        <p:spPr>
          <a:xfrm>
            <a:off x="3428966" y="3645375"/>
            <a:ext cx="2286065" cy="738664"/>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Do an activity or experiment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Take a nature walk</a:t>
            </a:r>
            <a:endParaRPr sz="1400" b="0" i="0" u="none" strike="noStrike" cap="none">
              <a:solidFill>
                <a:srgbClr val="000000"/>
              </a:solidFill>
              <a:latin typeface="Arial"/>
              <a:ea typeface="Arial"/>
              <a:cs typeface="Arial"/>
              <a:sym typeface="Arial"/>
            </a:endParaRPr>
          </a:p>
        </p:txBody>
      </p:sp>
      <p:sp>
        <p:nvSpPr>
          <p:cNvPr id="665" name="Google Shape;665;p21"/>
          <p:cNvSpPr txBox="1"/>
          <p:nvPr/>
        </p:nvSpPr>
        <p:spPr>
          <a:xfrm>
            <a:off x="6739525" y="3645375"/>
            <a:ext cx="2286065" cy="954107"/>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Build an </a:t>
            </a:r>
            <a:r>
              <a:rPr lang="en" sz="1400" b="0" i="1" u="none" strike="noStrike" cap="none">
                <a:solidFill>
                  <a:srgbClr val="000000"/>
                </a:solidFill>
                <a:latin typeface="Arial"/>
                <a:ea typeface="Arial"/>
                <a:cs typeface="Arial"/>
                <a:sym typeface="Arial"/>
              </a:rPr>
              <a:t>Observing Pollinators </a:t>
            </a:r>
            <a:r>
              <a:rPr lang="en" sz="1400" b="0" i="0" u="none" strike="noStrike" cap="none">
                <a:solidFill>
                  <a:srgbClr val="000000"/>
                </a:solidFill>
                <a:latin typeface="Arial"/>
                <a:ea typeface="Arial"/>
                <a:cs typeface="Arial"/>
                <a:sym typeface="Arial"/>
              </a:rPr>
              <a:t>kit</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Collect data together </a:t>
            </a:r>
            <a:endParaRPr sz="1400" b="0" i="0" u="none" strike="noStrike" cap="none">
              <a:solidFill>
                <a:srgbClr val="000000"/>
              </a:solidFill>
              <a:latin typeface="Arial"/>
              <a:ea typeface="Arial"/>
              <a:cs typeface="Arial"/>
              <a:sym typeface="Arial"/>
            </a:endParaRPr>
          </a:p>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g1137a86ccdb_3_8"/>
          <p:cNvSpPr txBox="1"/>
          <p:nvPr/>
        </p:nvSpPr>
        <p:spPr>
          <a:xfrm>
            <a:off x="228600" y="144375"/>
            <a:ext cx="7411800" cy="985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 sz="2900" i="0" u="none" strike="noStrike" cap="none">
                <a:solidFill>
                  <a:schemeClr val="dk1"/>
                </a:solidFill>
                <a:latin typeface="Arial Black"/>
                <a:ea typeface="Arial Black"/>
                <a:cs typeface="Arial Black"/>
                <a:sym typeface="Arial Black"/>
              </a:rPr>
              <a:t>Citizen Science Month on Lummi Island, Washington</a:t>
            </a:r>
            <a:endParaRPr sz="1100" i="0" u="none" strike="noStrike" cap="none">
              <a:solidFill>
                <a:schemeClr val="dk1"/>
              </a:solidFill>
              <a:latin typeface="Arial Black"/>
              <a:ea typeface="Arial Black"/>
              <a:cs typeface="Arial Black"/>
              <a:sym typeface="Arial Black"/>
            </a:endParaRPr>
          </a:p>
        </p:txBody>
      </p:sp>
      <p:sp>
        <p:nvSpPr>
          <p:cNvPr id="671" name="Google Shape;671;g1137a86ccdb_3_8"/>
          <p:cNvSpPr txBox="1"/>
          <p:nvPr/>
        </p:nvSpPr>
        <p:spPr>
          <a:xfrm>
            <a:off x="228600" y="1129575"/>
            <a:ext cx="5786400" cy="3532500"/>
          </a:xfrm>
          <a:prstGeom prst="rect">
            <a:avLst/>
          </a:prstGeom>
          <a:noFill/>
          <a:ln>
            <a:noFill/>
          </a:ln>
        </p:spPr>
        <p:txBody>
          <a:bodyPr spcFirstLastPara="1" wrap="square" lIns="91425" tIns="91425" rIns="91425" bIns="91425" anchor="t" anchorCtr="0">
            <a:spAutoFit/>
          </a:bodyPr>
          <a:lstStyle/>
          <a:p>
            <a:pPr marL="457200" lvl="0" indent="-339725" algn="l" rtl="0">
              <a:lnSpc>
                <a:spcPct val="100000"/>
              </a:lnSpc>
              <a:spcBef>
                <a:spcPts val="0"/>
              </a:spcBef>
              <a:spcAft>
                <a:spcPts val="0"/>
              </a:spcAft>
              <a:buSzPts val="1750"/>
              <a:buChar char="●"/>
            </a:pPr>
            <a:r>
              <a:rPr lang="en" sz="1750"/>
              <a:t>Hosted </a:t>
            </a:r>
            <a:r>
              <a:rPr lang="en" sz="1750" b="1"/>
              <a:t>event to educate library users</a:t>
            </a:r>
            <a:r>
              <a:rPr lang="en" sz="1750"/>
              <a:t> about marine debris and plastics.</a:t>
            </a:r>
            <a:endParaRPr sz="1750"/>
          </a:p>
          <a:p>
            <a:pPr marL="457200" lvl="0" indent="-339725" algn="l" rtl="0">
              <a:lnSpc>
                <a:spcPct val="100000"/>
              </a:lnSpc>
              <a:spcBef>
                <a:spcPts val="1000"/>
              </a:spcBef>
              <a:spcAft>
                <a:spcPts val="0"/>
              </a:spcAft>
              <a:buSzPts val="1750"/>
              <a:buChar char="●"/>
            </a:pPr>
            <a:r>
              <a:rPr lang="en" sz="1750"/>
              <a:t>Used </a:t>
            </a:r>
            <a:r>
              <a:rPr lang="en" sz="1750" b="1"/>
              <a:t>SciStarter.org/NLM </a:t>
            </a:r>
            <a:r>
              <a:rPr lang="en" sz="1750"/>
              <a:t>to find a related project then </a:t>
            </a:r>
            <a:r>
              <a:rPr lang="en" sz="1750" b="1"/>
              <a:t>organized beach clean up </a:t>
            </a:r>
            <a:r>
              <a:rPr lang="en" sz="1750"/>
              <a:t>and used</a:t>
            </a:r>
            <a:r>
              <a:rPr lang="en" sz="1750" b="1"/>
              <a:t> Debris Tracker citizen science</a:t>
            </a:r>
            <a:r>
              <a:rPr lang="en" sz="1750"/>
              <a:t> to report plastics to scientists.</a:t>
            </a:r>
            <a:endParaRPr sz="1750"/>
          </a:p>
          <a:p>
            <a:pPr marL="457200" lvl="0" indent="-339725" algn="l" rtl="0">
              <a:lnSpc>
                <a:spcPct val="100000"/>
              </a:lnSpc>
              <a:spcBef>
                <a:spcPts val="1000"/>
              </a:spcBef>
              <a:spcAft>
                <a:spcPts val="0"/>
              </a:spcAft>
              <a:buSzPts val="1750"/>
              <a:buChar char="●"/>
            </a:pPr>
            <a:r>
              <a:rPr lang="en" sz="1750"/>
              <a:t>Hosted </a:t>
            </a:r>
            <a:r>
              <a:rPr lang="en" sz="1750" b="1"/>
              <a:t>webinar with SciStarter</a:t>
            </a:r>
            <a:r>
              <a:rPr lang="en" sz="1750"/>
              <a:t> to talk about conservation and </a:t>
            </a:r>
            <a:r>
              <a:rPr lang="en" sz="1750">
                <a:solidFill>
                  <a:schemeClr val="dk1"/>
                </a:solidFill>
              </a:rPr>
              <a:t>marine debris prevention.</a:t>
            </a:r>
            <a:endParaRPr sz="1750"/>
          </a:p>
          <a:p>
            <a:pPr marL="457200" lvl="0" indent="-339725" algn="l" rtl="0">
              <a:lnSpc>
                <a:spcPct val="100000"/>
              </a:lnSpc>
              <a:spcBef>
                <a:spcPts val="1000"/>
              </a:spcBef>
              <a:spcAft>
                <a:spcPts val="1000"/>
              </a:spcAft>
              <a:buSzPts val="1750"/>
              <a:buChar char="●"/>
            </a:pPr>
            <a:r>
              <a:rPr lang="en" sz="1750">
                <a:solidFill>
                  <a:schemeClr val="dk1"/>
                </a:solidFill>
              </a:rPr>
              <a:t>Whatcom County Library System was the </a:t>
            </a:r>
            <a:r>
              <a:rPr lang="en" sz="1750" b="1">
                <a:solidFill>
                  <a:schemeClr val="dk1"/>
                </a:solidFill>
              </a:rPr>
              <a:t>resource headquarters</a:t>
            </a:r>
            <a:r>
              <a:rPr lang="en" sz="1750">
                <a:solidFill>
                  <a:schemeClr val="dk1"/>
                </a:solidFill>
              </a:rPr>
              <a:t> providing books, activities, data sheets &amp; more!</a:t>
            </a:r>
            <a:endParaRPr sz="1750">
              <a:solidFill>
                <a:schemeClr val="dk1"/>
              </a:solidFill>
            </a:endParaRPr>
          </a:p>
        </p:txBody>
      </p:sp>
      <p:pic>
        <p:nvPicPr>
          <p:cNvPr id="672" name="Google Shape;672;g1137a86ccdb_3_8"/>
          <p:cNvPicPr preferRelativeResize="0"/>
          <p:nvPr/>
        </p:nvPicPr>
        <p:blipFill rotWithShape="1">
          <a:blip r:embed="rId3">
            <a:alphaModFix/>
          </a:blip>
          <a:srcRect l="10245" r="21500"/>
          <a:stretch/>
        </p:blipFill>
        <p:spPr>
          <a:xfrm>
            <a:off x="6015051" y="1202725"/>
            <a:ext cx="1339851" cy="1443850"/>
          </a:xfrm>
          <a:prstGeom prst="rect">
            <a:avLst/>
          </a:prstGeom>
          <a:noFill/>
          <a:ln>
            <a:noFill/>
          </a:ln>
        </p:spPr>
      </p:pic>
      <p:pic>
        <p:nvPicPr>
          <p:cNvPr id="673" name="Google Shape;673;g1137a86ccdb_3_8"/>
          <p:cNvPicPr preferRelativeResize="0"/>
          <p:nvPr/>
        </p:nvPicPr>
        <p:blipFill rotWithShape="1">
          <a:blip r:embed="rId4">
            <a:alphaModFix/>
          </a:blip>
          <a:srcRect l="39430"/>
          <a:stretch/>
        </p:blipFill>
        <p:spPr>
          <a:xfrm rot="-5400000">
            <a:off x="7129763" y="1806888"/>
            <a:ext cx="1619000" cy="1529725"/>
          </a:xfrm>
          <a:prstGeom prst="rect">
            <a:avLst/>
          </a:prstGeom>
          <a:noFill/>
          <a:ln>
            <a:noFill/>
          </a:ln>
        </p:spPr>
      </p:pic>
      <p:pic>
        <p:nvPicPr>
          <p:cNvPr id="674" name="Google Shape;674;g1137a86ccdb_3_8"/>
          <p:cNvPicPr preferRelativeResize="0"/>
          <p:nvPr/>
        </p:nvPicPr>
        <p:blipFill rotWithShape="1">
          <a:blip r:embed="rId5">
            <a:alphaModFix/>
          </a:blip>
          <a:srcRect/>
          <a:stretch/>
        </p:blipFill>
        <p:spPr>
          <a:xfrm>
            <a:off x="6094125" y="2988410"/>
            <a:ext cx="1449850" cy="106754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g11378eacba1_0_0"/>
          <p:cNvSpPr txBox="1"/>
          <p:nvPr/>
        </p:nvSpPr>
        <p:spPr>
          <a:xfrm>
            <a:off x="182775" y="35500"/>
            <a:ext cx="7367400" cy="95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a:latin typeface="Arial Black"/>
                <a:ea typeface="Arial Black"/>
                <a:cs typeface="Arial Black"/>
                <a:sym typeface="Arial Black"/>
              </a:rPr>
              <a:t>Stall Catchers Citizen Science at Princeton University Library</a:t>
            </a:r>
            <a:endParaRPr sz="2500">
              <a:latin typeface="Arial Black"/>
              <a:ea typeface="Arial Black"/>
              <a:cs typeface="Arial Black"/>
              <a:sym typeface="Arial Black"/>
            </a:endParaRPr>
          </a:p>
        </p:txBody>
      </p:sp>
      <p:pic>
        <p:nvPicPr>
          <p:cNvPr id="680" name="Google Shape;680;g11378eacba1_0_0"/>
          <p:cNvPicPr preferRelativeResize="0"/>
          <p:nvPr/>
        </p:nvPicPr>
        <p:blipFill>
          <a:blip r:embed="rId3">
            <a:alphaModFix/>
          </a:blip>
          <a:stretch>
            <a:fillRect/>
          </a:stretch>
        </p:blipFill>
        <p:spPr>
          <a:xfrm>
            <a:off x="374925" y="1117450"/>
            <a:ext cx="4414676" cy="3312200"/>
          </a:xfrm>
          <a:prstGeom prst="rect">
            <a:avLst/>
          </a:prstGeom>
          <a:noFill/>
          <a:ln>
            <a:noFill/>
          </a:ln>
        </p:spPr>
      </p:pic>
      <p:sp>
        <p:nvSpPr>
          <p:cNvPr id="681" name="Google Shape;681;g11378eacba1_0_0"/>
          <p:cNvSpPr txBox="1"/>
          <p:nvPr/>
        </p:nvSpPr>
        <p:spPr>
          <a:xfrm>
            <a:off x="374925" y="3972600"/>
            <a:ext cx="5459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rPr>
              <a:t>Image credit: https://www.mtesterman.com/post/citizen-science-princeton</a:t>
            </a:r>
            <a:endParaRPr>
              <a:solidFill>
                <a:schemeClr val="lt1"/>
              </a:solidFill>
            </a:endParaRPr>
          </a:p>
        </p:txBody>
      </p:sp>
      <p:sp>
        <p:nvSpPr>
          <p:cNvPr id="682" name="Google Shape;682;g11378eacba1_0_0"/>
          <p:cNvSpPr txBox="1"/>
          <p:nvPr/>
        </p:nvSpPr>
        <p:spPr>
          <a:xfrm>
            <a:off x="5593575" y="957200"/>
            <a:ext cx="2961300" cy="36327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2000"/>
              <a:t>Citizen science games at your computer lab!</a:t>
            </a:r>
            <a:endParaRPr sz="2000"/>
          </a:p>
          <a:p>
            <a:pPr marL="0" lvl="0" indent="0" algn="l" rtl="0">
              <a:spcBef>
                <a:spcPts val="0"/>
              </a:spcBef>
              <a:spcAft>
                <a:spcPts val="0"/>
              </a:spcAft>
              <a:buNone/>
            </a:pPr>
            <a:endParaRPr sz="2000"/>
          </a:p>
          <a:p>
            <a:pPr marL="457200" lvl="0" indent="-355600" algn="l" rtl="0">
              <a:lnSpc>
                <a:spcPct val="150000"/>
              </a:lnSpc>
              <a:spcBef>
                <a:spcPts val="0"/>
              </a:spcBef>
              <a:spcAft>
                <a:spcPts val="0"/>
              </a:spcAft>
              <a:buSzPts val="2000"/>
              <a:buChar char="●"/>
            </a:pPr>
            <a:r>
              <a:rPr lang="en" sz="2000"/>
              <a:t>Stall Catchers</a:t>
            </a:r>
            <a:endParaRPr sz="2000"/>
          </a:p>
          <a:p>
            <a:pPr marL="457200" lvl="0" indent="-355600" algn="l" rtl="0">
              <a:lnSpc>
                <a:spcPct val="150000"/>
              </a:lnSpc>
              <a:spcBef>
                <a:spcPts val="0"/>
              </a:spcBef>
              <a:spcAft>
                <a:spcPts val="0"/>
              </a:spcAft>
              <a:buSzPts val="2000"/>
              <a:buChar char="●"/>
            </a:pPr>
            <a:r>
              <a:rPr lang="en" sz="2000"/>
              <a:t>Eterna</a:t>
            </a:r>
            <a:endParaRPr sz="2000"/>
          </a:p>
          <a:p>
            <a:pPr marL="457200" lvl="0" indent="-355600" algn="l" rtl="0">
              <a:lnSpc>
                <a:spcPct val="150000"/>
              </a:lnSpc>
              <a:spcBef>
                <a:spcPts val="0"/>
              </a:spcBef>
              <a:spcAft>
                <a:spcPts val="0"/>
              </a:spcAft>
              <a:buSzPts val="2000"/>
              <a:buChar char="●"/>
            </a:pPr>
            <a:r>
              <a:rPr lang="en" sz="2000"/>
              <a:t>Foldit</a:t>
            </a:r>
            <a:endParaRPr sz="2000"/>
          </a:p>
          <a:p>
            <a:pPr marL="0" lvl="0" indent="0" algn="l" rtl="0">
              <a:spcBef>
                <a:spcPts val="0"/>
              </a:spcBef>
              <a:spcAft>
                <a:spcPts val="0"/>
              </a:spcAft>
              <a:buNone/>
            </a:pPr>
            <a:endParaRPr sz="2000"/>
          </a:p>
          <a:p>
            <a:pPr marL="0" lvl="0" indent="0" algn="l" rtl="0">
              <a:spcBef>
                <a:spcPts val="0"/>
              </a:spcBef>
              <a:spcAft>
                <a:spcPts val="0"/>
              </a:spcAft>
              <a:buNone/>
            </a:pPr>
            <a:r>
              <a:rPr lang="en" sz="2000"/>
              <a:t>Find them all on </a:t>
            </a:r>
            <a:r>
              <a:rPr lang="en" sz="2000" b="1" u="sng">
                <a:solidFill>
                  <a:schemeClr val="accent5"/>
                </a:solidFill>
              </a:rPr>
              <a:t>SciStarter.org/NLM</a:t>
            </a:r>
            <a:r>
              <a:rPr lang="en" sz="2000" u="sng">
                <a:solidFill>
                  <a:schemeClr val="accent5"/>
                </a:solidFill>
              </a:rPr>
              <a:t>!</a:t>
            </a:r>
            <a:endParaRPr sz="2000" u="sng">
              <a:solidFill>
                <a:schemeClr val="accent5"/>
              </a:solidFill>
            </a:endParaRPr>
          </a:p>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86"/>
        <p:cNvGrpSpPr/>
        <p:nvPr/>
      </p:nvGrpSpPr>
      <p:grpSpPr>
        <a:xfrm>
          <a:off x="0" y="0"/>
          <a:ext cx="0" cy="0"/>
          <a:chOff x="0" y="0"/>
          <a:chExt cx="0" cy="0"/>
        </a:xfrm>
      </p:grpSpPr>
      <p:grpSp>
        <p:nvGrpSpPr>
          <p:cNvPr id="687" name="Google Shape;687;p23"/>
          <p:cNvGrpSpPr/>
          <p:nvPr/>
        </p:nvGrpSpPr>
        <p:grpSpPr>
          <a:xfrm>
            <a:off x="2400372" y="4583590"/>
            <a:ext cx="4341934" cy="559143"/>
            <a:chOff x="3476381" y="6154981"/>
            <a:chExt cx="5239236" cy="667434"/>
          </a:xfrm>
        </p:grpSpPr>
        <p:pic>
          <p:nvPicPr>
            <p:cNvPr id="688" name="Google Shape;688;p23"/>
            <p:cNvPicPr preferRelativeResize="0"/>
            <p:nvPr/>
          </p:nvPicPr>
          <p:blipFill rotWithShape="1">
            <a:blip r:embed="rId3">
              <a:alphaModFix/>
            </a:blip>
            <a:srcRect/>
            <a:stretch/>
          </p:blipFill>
          <p:spPr>
            <a:xfrm>
              <a:off x="6431868" y="6354256"/>
              <a:ext cx="1314517" cy="357004"/>
            </a:xfrm>
            <a:prstGeom prst="rect">
              <a:avLst/>
            </a:prstGeom>
            <a:noFill/>
            <a:ln>
              <a:noFill/>
            </a:ln>
          </p:spPr>
        </p:pic>
        <p:pic>
          <p:nvPicPr>
            <p:cNvPr id="689" name="Google Shape;689;p23"/>
            <p:cNvPicPr preferRelativeResize="0"/>
            <p:nvPr/>
          </p:nvPicPr>
          <p:blipFill rotWithShape="1">
            <a:blip r:embed="rId4">
              <a:alphaModFix/>
            </a:blip>
            <a:srcRect/>
            <a:stretch/>
          </p:blipFill>
          <p:spPr>
            <a:xfrm>
              <a:off x="5650349" y="6154981"/>
              <a:ext cx="781519" cy="647589"/>
            </a:xfrm>
            <a:prstGeom prst="rect">
              <a:avLst/>
            </a:prstGeom>
            <a:noFill/>
            <a:ln>
              <a:noFill/>
            </a:ln>
          </p:spPr>
        </p:pic>
        <p:pic>
          <p:nvPicPr>
            <p:cNvPr id="690" name="Google Shape;690;p23"/>
            <p:cNvPicPr preferRelativeResize="0"/>
            <p:nvPr/>
          </p:nvPicPr>
          <p:blipFill rotWithShape="1">
            <a:blip r:embed="rId5">
              <a:alphaModFix/>
            </a:blip>
            <a:srcRect/>
            <a:stretch/>
          </p:blipFill>
          <p:spPr>
            <a:xfrm>
              <a:off x="4257900" y="6174826"/>
              <a:ext cx="1392449" cy="647589"/>
            </a:xfrm>
            <a:prstGeom prst="rect">
              <a:avLst/>
            </a:prstGeom>
            <a:noFill/>
            <a:ln>
              <a:noFill/>
            </a:ln>
          </p:spPr>
        </p:pic>
        <p:pic>
          <p:nvPicPr>
            <p:cNvPr id="691" name="Google Shape;691;p23" descr="Moore Foundation Logo"/>
            <p:cNvPicPr preferRelativeResize="0"/>
            <p:nvPr/>
          </p:nvPicPr>
          <p:blipFill rotWithShape="1">
            <a:blip r:embed="rId6">
              <a:alphaModFix/>
            </a:blip>
            <a:srcRect/>
            <a:stretch/>
          </p:blipFill>
          <p:spPr>
            <a:xfrm>
              <a:off x="7824317" y="6354256"/>
              <a:ext cx="891300" cy="357004"/>
            </a:xfrm>
            <a:prstGeom prst="rect">
              <a:avLst/>
            </a:prstGeom>
            <a:noFill/>
            <a:ln>
              <a:noFill/>
            </a:ln>
          </p:spPr>
        </p:pic>
        <p:pic>
          <p:nvPicPr>
            <p:cNvPr id="692" name="Google Shape;692;p23"/>
            <p:cNvPicPr preferRelativeResize="0"/>
            <p:nvPr/>
          </p:nvPicPr>
          <p:blipFill rotWithShape="1">
            <a:blip r:embed="rId7">
              <a:alphaModFix/>
            </a:blip>
            <a:srcRect/>
            <a:stretch/>
          </p:blipFill>
          <p:spPr>
            <a:xfrm>
              <a:off x="3476381" y="6309145"/>
              <a:ext cx="705836" cy="447225"/>
            </a:xfrm>
            <a:prstGeom prst="rect">
              <a:avLst/>
            </a:prstGeom>
            <a:noFill/>
            <a:ln>
              <a:noFill/>
            </a:ln>
          </p:spPr>
        </p:pic>
      </p:grpSp>
      <p:grpSp>
        <p:nvGrpSpPr>
          <p:cNvPr id="693" name="Google Shape;693;p23"/>
          <p:cNvGrpSpPr/>
          <p:nvPr/>
        </p:nvGrpSpPr>
        <p:grpSpPr>
          <a:xfrm>
            <a:off x="73457" y="846108"/>
            <a:ext cx="8966243" cy="3780421"/>
            <a:chOff x="1094" y="0"/>
            <a:chExt cx="8966243" cy="3780421"/>
          </a:xfrm>
        </p:grpSpPr>
        <p:sp>
          <p:nvSpPr>
            <p:cNvPr id="694" name="Google Shape;694;p23"/>
            <p:cNvSpPr/>
            <p:nvPr/>
          </p:nvSpPr>
          <p:spPr>
            <a:xfrm>
              <a:off x="1094" y="0"/>
              <a:ext cx="2846426" cy="3780421"/>
            </a:xfrm>
            <a:prstGeom prst="roundRect">
              <a:avLst>
                <a:gd name="adj" fmla="val 10000"/>
              </a:avLst>
            </a:prstGeom>
            <a:solidFill>
              <a:srgbClr val="FBDCC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5" name="Google Shape;695;p23"/>
            <p:cNvSpPr txBox="1"/>
            <p:nvPr/>
          </p:nvSpPr>
          <p:spPr>
            <a:xfrm>
              <a:off x="1094" y="0"/>
              <a:ext cx="2846426" cy="1134126"/>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 sz="2000" b="0" i="0" u="none" strike="noStrike" cap="none">
                  <a:solidFill>
                    <a:schemeClr val="dk1"/>
                  </a:solidFill>
                  <a:latin typeface="Arial Black"/>
                  <a:ea typeface="Arial Black"/>
                  <a:cs typeface="Arial Black"/>
                  <a:sym typeface="Arial Black"/>
                </a:rPr>
                <a:t>BioBlitz</a:t>
              </a:r>
              <a:endParaRPr sz="1100" b="1" i="0" u="none" strike="noStrike" cap="none">
                <a:solidFill>
                  <a:schemeClr val="dk1"/>
                </a:solidFill>
                <a:latin typeface="Arial"/>
                <a:ea typeface="Arial"/>
                <a:cs typeface="Arial"/>
                <a:sym typeface="Arial"/>
              </a:endParaRPr>
            </a:p>
            <a:p>
              <a:pPr marL="0" marR="0" lvl="0" indent="0" algn="ctr" rtl="0">
                <a:lnSpc>
                  <a:spcPct val="90000"/>
                </a:lnSpc>
                <a:spcBef>
                  <a:spcPts val="700"/>
                </a:spcBef>
                <a:spcAft>
                  <a:spcPts val="0"/>
                </a:spcAft>
                <a:buClr>
                  <a:srgbClr val="000000"/>
                </a:buClr>
                <a:buSzPts val="3200"/>
                <a:buFont typeface="Arial"/>
                <a:buNone/>
              </a:pPr>
              <a:r>
                <a:rPr lang="en" sz="1100" b="0" i="0" u="none" strike="noStrike" cap="none">
                  <a:solidFill>
                    <a:schemeClr val="dk1"/>
                  </a:solidFill>
                  <a:latin typeface="Arial"/>
                  <a:ea typeface="Arial"/>
                  <a:cs typeface="Arial"/>
                  <a:sym typeface="Arial"/>
                </a:rPr>
                <a:t>Use free apps, tablets/phones, and materials (kits!) to document trees and biodiversity.</a:t>
              </a:r>
              <a:endParaRPr sz="1100" b="0" i="0" u="none" strike="noStrike" cap="none">
                <a:solidFill>
                  <a:schemeClr val="dk1"/>
                </a:solidFill>
                <a:latin typeface="Arial"/>
                <a:ea typeface="Arial"/>
                <a:cs typeface="Arial"/>
                <a:sym typeface="Arial"/>
              </a:endParaRPr>
            </a:p>
          </p:txBody>
        </p:sp>
        <p:sp>
          <p:nvSpPr>
            <p:cNvPr id="696" name="Google Shape;696;p23"/>
            <p:cNvSpPr/>
            <p:nvPr/>
          </p:nvSpPr>
          <p:spPr>
            <a:xfrm>
              <a:off x="285737" y="1135233"/>
              <a:ext cx="2277140" cy="1139848"/>
            </a:xfrm>
            <a:prstGeom prst="roundRect">
              <a:avLst>
                <a:gd name="adj" fmla="val 10000"/>
              </a:avLst>
            </a:prstGeom>
            <a:solidFill>
              <a:schemeClr val="lt1"/>
            </a:solidFill>
            <a:ln w="25400" cap="flat" cmpd="sng">
              <a:solidFill>
                <a:srgbClr val="DF873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7" name="Google Shape;697;p23"/>
            <p:cNvSpPr txBox="1"/>
            <p:nvPr/>
          </p:nvSpPr>
          <p:spPr>
            <a:xfrm>
              <a:off x="319122" y="1168618"/>
              <a:ext cx="2210370" cy="1073078"/>
            </a:xfrm>
            <a:prstGeom prst="rect">
              <a:avLst/>
            </a:prstGeom>
            <a:noFill/>
            <a:ln>
              <a:noFill/>
            </a:ln>
          </p:spPr>
          <p:txBody>
            <a:bodyPr spcFirstLastPara="1" wrap="square" lIns="35550" tIns="26650" rIns="35550" bIns="26650" anchor="ctr" anchorCtr="0">
              <a:noAutofit/>
            </a:bodyPr>
            <a:lstStyle/>
            <a:p>
              <a:pPr marL="0" marR="0" lvl="0" indent="0" algn="l" rtl="0">
                <a:lnSpc>
                  <a:spcPct val="90000"/>
                </a:lnSpc>
                <a:spcBef>
                  <a:spcPts val="0"/>
                </a:spcBef>
                <a:spcAft>
                  <a:spcPts val="0"/>
                </a:spcAft>
                <a:buClr>
                  <a:srgbClr val="000000"/>
                </a:buClr>
                <a:buSzPts val="3200"/>
                <a:buFont typeface="Arial"/>
                <a:buNone/>
              </a:pPr>
              <a:r>
                <a:rPr lang="en" sz="1400" b="1" i="0" u="none" strike="noStrike" cap="none">
                  <a:solidFill>
                    <a:schemeClr val="dk1"/>
                  </a:solidFill>
                  <a:latin typeface="Arial"/>
                  <a:ea typeface="Arial"/>
                  <a:cs typeface="Arial"/>
                  <a:sym typeface="Arial"/>
                </a:rPr>
                <a:t>Location: </a:t>
              </a:r>
              <a:r>
                <a:rPr lang="en" sz="1400" b="0" i="0" u="none" strike="noStrike" cap="none">
                  <a:solidFill>
                    <a:schemeClr val="dk1"/>
                  </a:solidFill>
                  <a:latin typeface="Arial"/>
                  <a:ea typeface="Arial"/>
                  <a:cs typeface="Arial"/>
                  <a:sym typeface="Arial"/>
                </a:rPr>
                <a:t>Outdoor</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490"/>
                </a:spcBef>
                <a:spcAft>
                  <a:spcPts val="0"/>
                </a:spcAft>
                <a:buClr>
                  <a:srgbClr val="000000"/>
                </a:buClr>
                <a:buSzPts val="3200"/>
                <a:buFont typeface="Arial"/>
                <a:buNone/>
              </a:pPr>
              <a:r>
                <a:rPr lang="en" sz="1400" b="1" i="0" u="none" strike="noStrike" cap="none">
                  <a:solidFill>
                    <a:schemeClr val="dk1"/>
                  </a:solidFill>
                  <a:latin typeface="Arial"/>
                  <a:ea typeface="Arial"/>
                  <a:cs typeface="Arial"/>
                  <a:sym typeface="Arial"/>
                </a:rPr>
                <a:t>Prep time: </a:t>
              </a:r>
              <a:r>
                <a:rPr lang="en" sz="1400" b="0" i="0" u="none" strike="noStrike" cap="none">
                  <a:solidFill>
                    <a:schemeClr val="dk1"/>
                  </a:solidFill>
                  <a:latin typeface="Arial"/>
                  <a:ea typeface="Arial"/>
                  <a:cs typeface="Arial"/>
                  <a:sym typeface="Arial"/>
                </a:rPr>
                <a:t>30 mins</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490"/>
                </a:spcBef>
                <a:spcAft>
                  <a:spcPts val="0"/>
                </a:spcAft>
                <a:buClr>
                  <a:srgbClr val="000000"/>
                </a:buClr>
                <a:buSzPts val="3200"/>
                <a:buFont typeface="Arial"/>
                <a:buNone/>
              </a:pPr>
              <a:r>
                <a:rPr lang="en" sz="1400" b="1" i="0" u="none" strike="noStrike" cap="none">
                  <a:solidFill>
                    <a:schemeClr val="dk1"/>
                  </a:solidFill>
                  <a:latin typeface="Arial"/>
                  <a:ea typeface="Arial"/>
                  <a:cs typeface="Arial"/>
                  <a:sym typeface="Arial"/>
                </a:rPr>
                <a:t>Event time:</a:t>
              </a:r>
              <a:r>
                <a:rPr lang="en" sz="1400" b="0" i="0" u="none" strike="noStrike" cap="none">
                  <a:solidFill>
                    <a:schemeClr val="dk1"/>
                  </a:solidFill>
                  <a:latin typeface="Arial"/>
                  <a:ea typeface="Arial"/>
                  <a:cs typeface="Arial"/>
                  <a:sym typeface="Arial"/>
                </a:rPr>
                <a:t>1-2 hours+</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490"/>
                </a:spcBef>
                <a:spcAft>
                  <a:spcPts val="0"/>
                </a:spcAft>
                <a:buClr>
                  <a:srgbClr val="000000"/>
                </a:buClr>
                <a:buSzPts val="3200"/>
                <a:buFont typeface="Arial"/>
                <a:buNone/>
              </a:pPr>
              <a:r>
                <a:rPr lang="en" sz="1400" b="1" i="0" u="none" strike="noStrike" cap="none">
                  <a:solidFill>
                    <a:schemeClr val="dk1"/>
                  </a:solidFill>
                  <a:latin typeface="Arial"/>
                  <a:ea typeface="Arial"/>
                  <a:cs typeface="Arial"/>
                  <a:sym typeface="Arial"/>
                </a:rPr>
                <a:t>Age level: </a:t>
              </a:r>
              <a:r>
                <a:rPr lang="en" sz="1400" b="0" i="0" u="none" strike="noStrike" cap="none">
                  <a:solidFill>
                    <a:schemeClr val="dk1"/>
                  </a:solidFill>
                  <a:latin typeface="Arial"/>
                  <a:ea typeface="Arial"/>
                  <a:cs typeface="Arial"/>
                  <a:sym typeface="Arial"/>
                </a:rPr>
                <a:t>All ages</a:t>
              </a:r>
              <a:endParaRPr sz="1400" b="0" i="0" u="none" strike="noStrike" cap="none">
                <a:solidFill>
                  <a:schemeClr val="dk1"/>
                </a:solidFill>
                <a:latin typeface="Arial"/>
                <a:ea typeface="Arial"/>
                <a:cs typeface="Arial"/>
                <a:sym typeface="Arial"/>
              </a:endParaRPr>
            </a:p>
          </p:txBody>
        </p:sp>
        <p:sp>
          <p:nvSpPr>
            <p:cNvPr id="698" name="Google Shape;698;p23"/>
            <p:cNvSpPr/>
            <p:nvPr/>
          </p:nvSpPr>
          <p:spPr>
            <a:xfrm>
              <a:off x="289995" y="2458019"/>
              <a:ext cx="2277140" cy="1139848"/>
            </a:xfrm>
            <a:prstGeom prst="roundRect">
              <a:avLst>
                <a:gd name="adj" fmla="val 10000"/>
              </a:avLst>
            </a:prstGeom>
            <a:solidFill>
              <a:schemeClr val="lt1"/>
            </a:solidFill>
            <a:ln w="25400" cap="flat" cmpd="sng">
              <a:solidFill>
                <a:srgbClr val="DF873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9" name="Google Shape;699;p23"/>
            <p:cNvSpPr txBox="1"/>
            <p:nvPr/>
          </p:nvSpPr>
          <p:spPr>
            <a:xfrm>
              <a:off x="323380" y="2491404"/>
              <a:ext cx="2210370" cy="1073078"/>
            </a:xfrm>
            <a:prstGeom prst="rect">
              <a:avLst/>
            </a:prstGeom>
            <a:noFill/>
            <a:ln>
              <a:noFill/>
            </a:ln>
          </p:spPr>
          <p:txBody>
            <a:bodyPr spcFirstLastPara="1" wrap="square" lIns="35550" tIns="26650" rIns="35550" bIns="26650"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n" sz="1400" b="1" i="0" u="none" strike="noStrike" cap="none">
                  <a:solidFill>
                    <a:schemeClr val="dk1"/>
                  </a:solidFill>
                  <a:latin typeface="Arial"/>
                  <a:ea typeface="Arial"/>
                  <a:cs typeface="Arial"/>
                  <a:sym typeface="Arial"/>
                </a:rPr>
                <a:t>Apps/Projects:</a:t>
              </a:r>
              <a:br>
                <a:rPr lang="en" sz="1400" b="1" i="0" u="none" strike="noStrike" cap="none">
                  <a:solidFill>
                    <a:schemeClr val="dk1"/>
                  </a:solidFill>
                  <a:latin typeface="Arial"/>
                  <a:ea typeface="Arial"/>
                  <a:cs typeface="Arial"/>
                  <a:sym typeface="Arial"/>
                </a:rPr>
              </a:br>
              <a:r>
                <a:rPr lang="en" sz="1400" b="0" i="0" u="none" strike="noStrike" cap="none">
                  <a:solidFill>
                    <a:schemeClr val="dk1"/>
                  </a:solidFill>
                  <a:latin typeface="Arial"/>
                  <a:ea typeface="Arial"/>
                  <a:cs typeface="Arial"/>
                  <a:sym typeface="Arial"/>
                </a:rPr>
                <a:t>iNaturalist</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490"/>
                </a:spcBef>
                <a:spcAft>
                  <a:spcPts val="0"/>
                </a:spcAft>
                <a:buClr>
                  <a:srgbClr val="000000"/>
                </a:buClr>
                <a:buSzPts val="3200"/>
                <a:buFont typeface="Arial"/>
                <a:buNone/>
              </a:pPr>
              <a:r>
                <a:rPr lang="en" sz="1400" b="0" i="0" u="none" strike="noStrike" cap="none">
                  <a:solidFill>
                    <a:schemeClr val="dk1"/>
                  </a:solidFill>
                  <a:latin typeface="Arial"/>
                  <a:ea typeface="Arial"/>
                  <a:cs typeface="Arial"/>
                  <a:sym typeface="Arial"/>
                </a:rPr>
                <a:t>GLOBE Observer Trees</a:t>
              </a:r>
              <a:endParaRPr sz="1400" b="0" i="0" u="none" strike="noStrike" cap="none">
                <a:solidFill>
                  <a:schemeClr val="dk1"/>
                </a:solidFill>
                <a:latin typeface="Arial"/>
                <a:ea typeface="Arial"/>
                <a:cs typeface="Arial"/>
                <a:sym typeface="Arial"/>
              </a:endParaRPr>
            </a:p>
          </p:txBody>
        </p:sp>
        <p:sp>
          <p:nvSpPr>
            <p:cNvPr id="700" name="Google Shape;700;p23"/>
            <p:cNvSpPr/>
            <p:nvPr/>
          </p:nvSpPr>
          <p:spPr>
            <a:xfrm>
              <a:off x="3061002" y="0"/>
              <a:ext cx="2846426" cy="3780421"/>
            </a:xfrm>
            <a:prstGeom prst="roundRect">
              <a:avLst>
                <a:gd name="adj" fmla="val 10000"/>
              </a:avLst>
            </a:prstGeom>
            <a:solidFill>
              <a:srgbClr val="FBDCC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1" name="Google Shape;701;p23"/>
            <p:cNvSpPr txBox="1"/>
            <p:nvPr/>
          </p:nvSpPr>
          <p:spPr>
            <a:xfrm>
              <a:off x="3061002" y="0"/>
              <a:ext cx="2846426" cy="1134126"/>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 sz="1600" b="0" i="0" u="none" strike="noStrike" cap="none">
                  <a:solidFill>
                    <a:schemeClr val="dk1"/>
                  </a:solidFill>
                  <a:latin typeface="Arial Black"/>
                  <a:ea typeface="Arial Black"/>
                  <a:cs typeface="Arial Black"/>
                  <a:sym typeface="Arial Black"/>
                </a:rPr>
                <a:t>Walking Clean Up Tours </a:t>
              </a:r>
              <a:endParaRPr sz="1100" b="1" i="0" u="none" strike="noStrike" cap="none">
                <a:solidFill>
                  <a:schemeClr val="dk1"/>
                </a:solidFill>
                <a:latin typeface="Arial"/>
                <a:ea typeface="Arial"/>
                <a:cs typeface="Arial"/>
                <a:sym typeface="Arial"/>
              </a:endParaRPr>
            </a:p>
            <a:p>
              <a:pPr marL="0" marR="0" lvl="0" indent="0" algn="ctr" rtl="0">
                <a:lnSpc>
                  <a:spcPct val="90000"/>
                </a:lnSpc>
                <a:spcBef>
                  <a:spcPts val="560"/>
                </a:spcBef>
                <a:spcAft>
                  <a:spcPts val="0"/>
                </a:spcAft>
                <a:buClr>
                  <a:srgbClr val="000000"/>
                </a:buClr>
                <a:buSzPts val="1200"/>
                <a:buFont typeface="Arial"/>
                <a:buNone/>
              </a:pPr>
              <a:r>
                <a:rPr lang="en" sz="1100" b="0" i="0" u="none" strike="noStrike" cap="none">
                  <a:solidFill>
                    <a:schemeClr val="dk1"/>
                  </a:solidFill>
                  <a:latin typeface="Arial"/>
                  <a:ea typeface="Arial"/>
                  <a:cs typeface="Arial"/>
                  <a:sym typeface="Arial"/>
                </a:rPr>
                <a:t>Use free apps, gear, and clean-up materials to record and pick up litter while helping scientists understand plastic pollution.</a:t>
              </a:r>
              <a:endParaRPr sz="1100" b="0" i="0" u="none" strike="noStrike" cap="none">
                <a:solidFill>
                  <a:schemeClr val="dk1"/>
                </a:solidFill>
                <a:latin typeface="Arial"/>
                <a:ea typeface="Arial"/>
                <a:cs typeface="Arial"/>
                <a:sym typeface="Arial"/>
              </a:endParaRPr>
            </a:p>
          </p:txBody>
        </p:sp>
        <p:sp>
          <p:nvSpPr>
            <p:cNvPr id="702" name="Google Shape;702;p23"/>
            <p:cNvSpPr/>
            <p:nvPr/>
          </p:nvSpPr>
          <p:spPr>
            <a:xfrm>
              <a:off x="3345645" y="1135233"/>
              <a:ext cx="2277140" cy="1139848"/>
            </a:xfrm>
            <a:prstGeom prst="roundRect">
              <a:avLst>
                <a:gd name="adj" fmla="val 10000"/>
              </a:avLst>
            </a:prstGeom>
            <a:solidFill>
              <a:schemeClr val="lt1"/>
            </a:solidFill>
            <a:ln w="25400" cap="flat" cmpd="sng">
              <a:solidFill>
                <a:srgbClr val="DF873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3" name="Google Shape;703;p23"/>
            <p:cNvSpPr txBox="1"/>
            <p:nvPr/>
          </p:nvSpPr>
          <p:spPr>
            <a:xfrm>
              <a:off x="3379030" y="1168618"/>
              <a:ext cx="2210370" cy="1073078"/>
            </a:xfrm>
            <a:prstGeom prst="rect">
              <a:avLst/>
            </a:prstGeom>
            <a:noFill/>
            <a:ln>
              <a:noFill/>
            </a:ln>
          </p:spPr>
          <p:txBody>
            <a:bodyPr spcFirstLastPara="1" wrap="square" lIns="35550" tIns="26650" rIns="35550" bIns="26650" anchor="ctr" anchorCtr="0">
              <a:noAutofit/>
            </a:bodyPr>
            <a:lstStyle/>
            <a:p>
              <a:pPr marL="0" marR="0" lvl="0" indent="0" algn="l" rtl="0">
                <a:lnSpc>
                  <a:spcPct val="90000"/>
                </a:lnSpc>
                <a:spcBef>
                  <a:spcPts val="0"/>
                </a:spcBef>
                <a:spcAft>
                  <a:spcPts val="0"/>
                </a:spcAft>
                <a:buClr>
                  <a:srgbClr val="000000"/>
                </a:buClr>
                <a:buSzPts val="1400"/>
                <a:buFont typeface="Arial"/>
                <a:buNone/>
              </a:pPr>
              <a:r>
                <a:rPr lang="en" sz="1400" b="1" i="0" u="none" strike="noStrike" cap="none">
                  <a:solidFill>
                    <a:schemeClr val="dk1"/>
                  </a:solidFill>
                  <a:latin typeface="Arial"/>
                  <a:ea typeface="Arial"/>
                  <a:cs typeface="Arial"/>
                  <a:sym typeface="Arial"/>
                </a:rPr>
                <a:t>Location: </a:t>
              </a:r>
              <a:r>
                <a:rPr lang="en" sz="1400" b="0" i="0" u="none" strike="noStrike" cap="none">
                  <a:solidFill>
                    <a:schemeClr val="dk1"/>
                  </a:solidFill>
                  <a:latin typeface="Arial"/>
                  <a:ea typeface="Arial"/>
                  <a:cs typeface="Arial"/>
                  <a:sym typeface="Arial"/>
                </a:rPr>
                <a:t>Outdoor</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490"/>
                </a:spcBef>
                <a:spcAft>
                  <a:spcPts val="0"/>
                </a:spcAft>
                <a:buClr>
                  <a:srgbClr val="000000"/>
                </a:buClr>
                <a:buSzPts val="1400"/>
                <a:buFont typeface="Arial"/>
                <a:buNone/>
              </a:pPr>
              <a:r>
                <a:rPr lang="en" sz="1400" b="1" i="0" u="none" strike="noStrike" cap="none">
                  <a:solidFill>
                    <a:schemeClr val="dk1"/>
                  </a:solidFill>
                  <a:latin typeface="Arial"/>
                  <a:ea typeface="Arial"/>
                  <a:cs typeface="Arial"/>
                  <a:sym typeface="Arial"/>
                </a:rPr>
                <a:t>Prep: </a:t>
              </a:r>
              <a:r>
                <a:rPr lang="en" sz="1400" b="0" i="0" u="none" strike="noStrike" cap="none">
                  <a:solidFill>
                    <a:schemeClr val="dk1"/>
                  </a:solidFill>
                  <a:latin typeface="Arial"/>
                  <a:ea typeface="Arial"/>
                  <a:cs typeface="Arial"/>
                  <a:sym typeface="Arial"/>
                </a:rPr>
                <a:t>30 mins</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490"/>
                </a:spcBef>
                <a:spcAft>
                  <a:spcPts val="0"/>
                </a:spcAft>
                <a:buClr>
                  <a:srgbClr val="000000"/>
                </a:buClr>
                <a:buSzPts val="1400"/>
                <a:buFont typeface="Arial"/>
                <a:buNone/>
              </a:pPr>
              <a:r>
                <a:rPr lang="en" sz="1400" b="1" i="0" u="none" strike="noStrike" cap="none">
                  <a:solidFill>
                    <a:schemeClr val="dk1"/>
                  </a:solidFill>
                  <a:latin typeface="Arial"/>
                  <a:ea typeface="Arial"/>
                  <a:cs typeface="Arial"/>
                  <a:sym typeface="Arial"/>
                </a:rPr>
                <a:t>Event time: </a:t>
              </a:r>
              <a:r>
                <a:rPr lang="en" sz="1400" b="0" i="0" u="none" strike="noStrike" cap="none">
                  <a:solidFill>
                    <a:schemeClr val="dk1"/>
                  </a:solidFill>
                  <a:latin typeface="Arial"/>
                  <a:ea typeface="Arial"/>
                  <a:cs typeface="Arial"/>
                  <a:sym typeface="Arial"/>
                </a:rPr>
                <a:t>1-2 hours+</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490"/>
                </a:spcBef>
                <a:spcAft>
                  <a:spcPts val="0"/>
                </a:spcAft>
                <a:buClr>
                  <a:srgbClr val="000000"/>
                </a:buClr>
                <a:buSzPts val="1400"/>
                <a:buFont typeface="Arial"/>
                <a:buNone/>
              </a:pPr>
              <a:r>
                <a:rPr lang="en" sz="1400" b="1" i="0" u="none" strike="noStrike" cap="none">
                  <a:solidFill>
                    <a:schemeClr val="dk1"/>
                  </a:solidFill>
                  <a:latin typeface="Arial"/>
                  <a:ea typeface="Arial"/>
                  <a:cs typeface="Arial"/>
                  <a:sym typeface="Arial"/>
                </a:rPr>
                <a:t>Age level: </a:t>
              </a:r>
              <a:r>
                <a:rPr lang="en" sz="1400" b="0" i="0" u="none" strike="noStrike" cap="none">
                  <a:solidFill>
                    <a:schemeClr val="dk1"/>
                  </a:solidFill>
                  <a:latin typeface="Arial"/>
                  <a:ea typeface="Arial"/>
                  <a:cs typeface="Arial"/>
                  <a:sym typeface="Arial"/>
                </a:rPr>
                <a:t>All ages</a:t>
              </a:r>
              <a:endParaRPr sz="1400" b="0" i="0" u="none" strike="noStrike" cap="none">
                <a:solidFill>
                  <a:schemeClr val="dk1"/>
                </a:solidFill>
                <a:latin typeface="Arial"/>
                <a:ea typeface="Arial"/>
                <a:cs typeface="Arial"/>
                <a:sym typeface="Arial"/>
              </a:endParaRPr>
            </a:p>
          </p:txBody>
        </p:sp>
        <p:sp>
          <p:nvSpPr>
            <p:cNvPr id="704" name="Google Shape;704;p23"/>
            <p:cNvSpPr/>
            <p:nvPr/>
          </p:nvSpPr>
          <p:spPr>
            <a:xfrm>
              <a:off x="3345645" y="2450443"/>
              <a:ext cx="2277140" cy="1139848"/>
            </a:xfrm>
            <a:prstGeom prst="roundRect">
              <a:avLst>
                <a:gd name="adj" fmla="val 10000"/>
              </a:avLst>
            </a:prstGeom>
            <a:solidFill>
              <a:schemeClr val="lt1"/>
            </a:solidFill>
            <a:ln w="25400" cap="flat" cmpd="sng">
              <a:solidFill>
                <a:srgbClr val="DF873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5" name="Google Shape;705;p23"/>
            <p:cNvSpPr txBox="1"/>
            <p:nvPr/>
          </p:nvSpPr>
          <p:spPr>
            <a:xfrm>
              <a:off x="3379030" y="2483828"/>
              <a:ext cx="2210370" cy="1073078"/>
            </a:xfrm>
            <a:prstGeom prst="rect">
              <a:avLst/>
            </a:prstGeom>
            <a:noFill/>
            <a:ln>
              <a:noFill/>
            </a:ln>
          </p:spPr>
          <p:txBody>
            <a:bodyPr spcFirstLastPara="1" wrap="square" lIns="35550" tIns="26650" rIns="35550" bIns="26650"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 sz="1400" b="1" i="0" u="none" strike="noStrike" cap="none">
                  <a:solidFill>
                    <a:schemeClr val="dk1"/>
                  </a:solidFill>
                  <a:latin typeface="Arial"/>
                  <a:ea typeface="Arial"/>
                  <a:cs typeface="Arial"/>
                  <a:sym typeface="Arial"/>
                </a:rPr>
                <a:t>Apps/Projects:</a:t>
              </a:r>
              <a:br>
                <a:rPr lang="en" sz="1400" b="1" i="0" u="none" strike="noStrike" cap="none">
                  <a:solidFill>
                    <a:schemeClr val="dk1"/>
                  </a:solidFill>
                  <a:latin typeface="Arial"/>
                  <a:ea typeface="Arial"/>
                  <a:cs typeface="Arial"/>
                  <a:sym typeface="Arial"/>
                </a:rPr>
              </a:br>
              <a:r>
                <a:rPr lang="en" sz="1400" b="0" i="0" u="none" strike="noStrike" cap="none">
                  <a:solidFill>
                    <a:schemeClr val="dk1"/>
                  </a:solidFill>
                  <a:latin typeface="Arial"/>
                  <a:ea typeface="Arial"/>
                  <a:cs typeface="Arial"/>
                  <a:sym typeface="Arial"/>
                </a:rPr>
                <a:t>Marine Debris Tracker</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49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ISeeChange</a:t>
              </a:r>
              <a:endParaRPr sz="1400" b="0" i="0" u="none" strike="noStrike" cap="none">
                <a:solidFill>
                  <a:schemeClr val="dk1"/>
                </a:solidFill>
                <a:latin typeface="Arial"/>
                <a:ea typeface="Arial"/>
                <a:cs typeface="Arial"/>
                <a:sym typeface="Arial"/>
              </a:endParaRPr>
            </a:p>
          </p:txBody>
        </p:sp>
        <p:sp>
          <p:nvSpPr>
            <p:cNvPr id="706" name="Google Shape;706;p23"/>
            <p:cNvSpPr/>
            <p:nvPr/>
          </p:nvSpPr>
          <p:spPr>
            <a:xfrm>
              <a:off x="6120911" y="0"/>
              <a:ext cx="2846426" cy="3780421"/>
            </a:xfrm>
            <a:prstGeom prst="roundRect">
              <a:avLst>
                <a:gd name="adj" fmla="val 10000"/>
              </a:avLst>
            </a:prstGeom>
            <a:solidFill>
              <a:srgbClr val="FBDCC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7" name="Google Shape;707;p23"/>
            <p:cNvSpPr txBox="1"/>
            <p:nvPr/>
          </p:nvSpPr>
          <p:spPr>
            <a:xfrm>
              <a:off x="6120911" y="0"/>
              <a:ext cx="2846426" cy="1134126"/>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 sz="1400" b="0" i="0" u="none" strike="noStrike" cap="none">
                  <a:solidFill>
                    <a:schemeClr val="dk1"/>
                  </a:solidFill>
                  <a:latin typeface="Arial Black"/>
                  <a:ea typeface="Arial Black"/>
                  <a:cs typeface="Arial Black"/>
                  <a:sym typeface="Arial Black"/>
                </a:rPr>
                <a:t>Game Day to Support Alzheimer’s Research</a:t>
              </a:r>
              <a:endParaRPr sz="1100" b="1" i="0" u="none" strike="noStrike" cap="none">
                <a:solidFill>
                  <a:schemeClr val="dk1"/>
                </a:solidFill>
                <a:latin typeface="Arial"/>
                <a:ea typeface="Arial"/>
                <a:cs typeface="Arial"/>
                <a:sym typeface="Arial"/>
              </a:endParaRPr>
            </a:p>
            <a:p>
              <a:pPr marL="0" marR="0" lvl="0" indent="0" algn="ctr" rtl="0">
                <a:lnSpc>
                  <a:spcPct val="90000"/>
                </a:lnSpc>
                <a:spcBef>
                  <a:spcPts val="490"/>
                </a:spcBef>
                <a:spcAft>
                  <a:spcPts val="0"/>
                </a:spcAft>
                <a:buClr>
                  <a:srgbClr val="000000"/>
                </a:buClr>
                <a:buSzPts val="1200"/>
                <a:buFont typeface="Arial"/>
                <a:buNone/>
              </a:pPr>
              <a:r>
                <a:rPr lang="en" sz="1100" b="0" i="0" u="none" strike="noStrike" cap="none">
                  <a:solidFill>
                    <a:schemeClr val="dk1"/>
                  </a:solidFill>
                  <a:latin typeface="Arial"/>
                  <a:ea typeface="Arial"/>
                  <a:cs typeface="Arial"/>
                  <a:sym typeface="Arial"/>
                </a:rPr>
                <a:t>Play an online game (compete against other libraries!) and help speed up research on Alzheimer’s. </a:t>
              </a:r>
              <a:endParaRPr sz="1100" b="0" i="0" u="none" strike="noStrike" cap="none">
                <a:solidFill>
                  <a:schemeClr val="dk1"/>
                </a:solidFill>
                <a:latin typeface="Arial"/>
                <a:ea typeface="Arial"/>
                <a:cs typeface="Arial"/>
                <a:sym typeface="Arial"/>
              </a:endParaRPr>
            </a:p>
          </p:txBody>
        </p:sp>
        <p:sp>
          <p:nvSpPr>
            <p:cNvPr id="708" name="Google Shape;708;p23"/>
            <p:cNvSpPr/>
            <p:nvPr/>
          </p:nvSpPr>
          <p:spPr>
            <a:xfrm>
              <a:off x="6405553" y="1135233"/>
              <a:ext cx="2277140" cy="1139848"/>
            </a:xfrm>
            <a:prstGeom prst="roundRect">
              <a:avLst>
                <a:gd name="adj" fmla="val 10000"/>
              </a:avLst>
            </a:prstGeom>
            <a:solidFill>
              <a:schemeClr val="lt1"/>
            </a:solidFill>
            <a:ln w="25400" cap="flat" cmpd="sng">
              <a:solidFill>
                <a:srgbClr val="DF873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9" name="Google Shape;709;p23"/>
            <p:cNvSpPr txBox="1"/>
            <p:nvPr/>
          </p:nvSpPr>
          <p:spPr>
            <a:xfrm>
              <a:off x="6438938" y="1168618"/>
              <a:ext cx="2210370" cy="1073078"/>
            </a:xfrm>
            <a:prstGeom prst="rect">
              <a:avLst/>
            </a:prstGeom>
            <a:noFill/>
            <a:ln>
              <a:noFill/>
            </a:ln>
          </p:spPr>
          <p:txBody>
            <a:bodyPr spcFirstLastPara="1" wrap="square" lIns="35550" tIns="26650" rIns="35550" bIns="26650" anchor="ctr" anchorCtr="0">
              <a:noAutofit/>
            </a:bodyPr>
            <a:lstStyle/>
            <a:p>
              <a:pPr marL="0" marR="0" lvl="0" indent="0" algn="l" rtl="0">
                <a:lnSpc>
                  <a:spcPct val="90000"/>
                </a:lnSpc>
                <a:spcBef>
                  <a:spcPts val="0"/>
                </a:spcBef>
                <a:spcAft>
                  <a:spcPts val="0"/>
                </a:spcAft>
                <a:buClr>
                  <a:srgbClr val="000000"/>
                </a:buClr>
                <a:buSzPts val="1400"/>
                <a:buFont typeface="Arial"/>
                <a:buNone/>
              </a:pPr>
              <a:r>
                <a:rPr lang="en" sz="1400" b="1" i="0" u="none" strike="noStrike" cap="none">
                  <a:solidFill>
                    <a:schemeClr val="dk1"/>
                  </a:solidFill>
                  <a:latin typeface="Arial"/>
                  <a:ea typeface="Arial"/>
                  <a:cs typeface="Arial"/>
                  <a:sym typeface="Arial"/>
                </a:rPr>
                <a:t>Location: </a:t>
              </a:r>
              <a:r>
                <a:rPr lang="en" sz="1400" b="0" i="0" u="none" strike="noStrike" cap="none">
                  <a:solidFill>
                    <a:schemeClr val="dk1"/>
                  </a:solidFill>
                  <a:latin typeface="Arial"/>
                  <a:ea typeface="Arial"/>
                  <a:cs typeface="Arial"/>
                  <a:sym typeface="Arial"/>
                </a:rPr>
                <a:t>Indoor</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490"/>
                </a:spcBef>
                <a:spcAft>
                  <a:spcPts val="0"/>
                </a:spcAft>
                <a:buClr>
                  <a:srgbClr val="000000"/>
                </a:buClr>
                <a:buSzPts val="1400"/>
                <a:buFont typeface="Arial"/>
                <a:buNone/>
              </a:pPr>
              <a:r>
                <a:rPr lang="en" sz="1400" b="1" i="0" u="none" strike="noStrike" cap="none">
                  <a:solidFill>
                    <a:schemeClr val="dk1"/>
                  </a:solidFill>
                  <a:latin typeface="Arial"/>
                  <a:ea typeface="Arial"/>
                  <a:cs typeface="Arial"/>
                  <a:sym typeface="Arial"/>
                </a:rPr>
                <a:t>Prep: </a:t>
              </a:r>
              <a:r>
                <a:rPr lang="en" sz="1400" b="0" i="0" u="none" strike="noStrike" cap="none">
                  <a:solidFill>
                    <a:schemeClr val="dk1"/>
                  </a:solidFill>
                  <a:latin typeface="Arial"/>
                  <a:ea typeface="Arial"/>
                  <a:cs typeface="Arial"/>
                  <a:sym typeface="Arial"/>
                </a:rPr>
                <a:t>30 mins</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490"/>
                </a:spcBef>
                <a:spcAft>
                  <a:spcPts val="0"/>
                </a:spcAft>
                <a:buClr>
                  <a:srgbClr val="000000"/>
                </a:buClr>
                <a:buSzPts val="1400"/>
                <a:buFont typeface="Arial"/>
                <a:buNone/>
              </a:pPr>
              <a:r>
                <a:rPr lang="en" sz="1400" b="1" i="0" u="none" strike="noStrike" cap="none">
                  <a:solidFill>
                    <a:schemeClr val="dk1"/>
                  </a:solidFill>
                  <a:latin typeface="Arial"/>
                  <a:ea typeface="Arial"/>
                  <a:cs typeface="Arial"/>
                  <a:sym typeface="Arial"/>
                </a:rPr>
                <a:t>Event time: </a:t>
              </a:r>
              <a:r>
                <a:rPr lang="en" sz="1400" b="0" i="0" u="none" strike="noStrike" cap="none">
                  <a:solidFill>
                    <a:schemeClr val="dk1"/>
                  </a:solidFill>
                  <a:latin typeface="Arial"/>
                  <a:ea typeface="Arial"/>
                  <a:cs typeface="Arial"/>
                  <a:sym typeface="Arial"/>
                </a:rPr>
                <a:t>1-2 hours+</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490"/>
                </a:spcBef>
                <a:spcAft>
                  <a:spcPts val="0"/>
                </a:spcAft>
                <a:buClr>
                  <a:srgbClr val="000000"/>
                </a:buClr>
                <a:buSzPts val="1400"/>
                <a:buFont typeface="Arial"/>
                <a:buNone/>
              </a:pPr>
              <a:r>
                <a:rPr lang="en" sz="1400" b="1" i="0" u="none" strike="noStrike" cap="none">
                  <a:solidFill>
                    <a:schemeClr val="dk1"/>
                  </a:solidFill>
                  <a:latin typeface="Arial"/>
                  <a:ea typeface="Arial"/>
                  <a:cs typeface="Arial"/>
                  <a:sym typeface="Arial"/>
                </a:rPr>
                <a:t>Age level: </a:t>
              </a:r>
              <a:r>
                <a:rPr lang="en" sz="1400" b="0" i="0" u="none" strike="noStrike" cap="none">
                  <a:solidFill>
                    <a:schemeClr val="dk1"/>
                  </a:solidFill>
                  <a:latin typeface="Arial"/>
                  <a:ea typeface="Arial"/>
                  <a:cs typeface="Arial"/>
                  <a:sym typeface="Arial"/>
                </a:rPr>
                <a:t>13+</a:t>
              </a:r>
              <a:endParaRPr sz="1400" b="0" i="0" u="none" strike="noStrike" cap="none">
                <a:solidFill>
                  <a:schemeClr val="dk1"/>
                </a:solidFill>
                <a:latin typeface="Arial"/>
                <a:ea typeface="Arial"/>
                <a:cs typeface="Arial"/>
                <a:sym typeface="Arial"/>
              </a:endParaRPr>
            </a:p>
          </p:txBody>
        </p:sp>
        <p:sp>
          <p:nvSpPr>
            <p:cNvPr id="710" name="Google Shape;710;p23"/>
            <p:cNvSpPr/>
            <p:nvPr/>
          </p:nvSpPr>
          <p:spPr>
            <a:xfrm>
              <a:off x="6405553" y="2450443"/>
              <a:ext cx="2277140" cy="1139848"/>
            </a:xfrm>
            <a:prstGeom prst="roundRect">
              <a:avLst>
                <a:gd name="adj" fmla="val 10000"/>
              </a:avLst>
            </a:prstGeom>
            <a:solidFill>
              <a:schemeClr val="lt1"/>
            </a:solidFill>
            <a:ln w="25400" cap="flat" cmpd="sng">
              <a:solidFill>
                <a:srgbClr val="DF873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1" name="Google Shape;711;p23"/>
            <p:cNvSpPr txBox="1"/>
            <p:nvPr/>
          </p:nvSpPr>
          <p:spPr>
            <a:xfrm>
              <a:off x="6438938" y="2483828"/>
              <a:ext cx="2210370" cy="1073078"/>
            </a:xfrm>
            <a:prstGeom prst="rect">
              <a:avLst/>
            </a:prstGeom>
            <a:noFill/>
            <a:ln>
              <a:noFill/>
            </a:ln>
          </p:spPr>
          <p:txBody>
            <a:bodyPr spcFirstLastPara="1" wrap="square" lIns="35550" tIns="26650" rIns="35550" bIns="26650"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 sz="1400" b="1" i="0" u="none" strike="noStrike" cap="none">
                  <a:solidFill>
                    <a:schemeClr val="dk1"/>
                  </a:solidFill>
                  <a:latin typeface="Arial"/>
                  <a:ea typeface="Arial"/>
                  <a:cs typeface="Arial"/>
                  <a:sym typeface="Arial"/>
                </a:rPr>
                <a:t>Apps/Projects:</a:t>
              </a:r>
              <a:br>
                <a:rPr lang="en" sz="1400" b="1" i="0" u="none" strike="noStrike" cap="none">
                  <a:solidFill>
                    <a:schemeClr val="dk1"/>
                  </a:solidFill>
                  <a:latin typeface="Arial"/>
                  <a:ea typeface="Arial"/>
                  <a:cs typeface="Arial"/>
                  <a:sym typeface="Arial"/>
                </a:rPr>
              </a:br>
              <a:r>
                <a:rPr lang="en" sz="1400" b="0" i="0" u="none" strike="noStrike" cap="none">
                  <a:solidFill>
                    <a:schemeClr val="dk1"/>
                  </a:solidFill>
                  <a:latin typeface="Arial"/>
                  <a:ea typeface="Arial"/>
                  <a:cs typeface="Arial"/>
                  <a:sym typeface="Arial"/>
                </a:rPr>
                <a:t>Stall Catchers</a:t>
              </a:r>
              <a:endParaRPr sz="1400" b="0" i="0" u="none" strike="noStrike" cap="none">
                <a:solidFill>
                  <a:schemeClr val="dk1"/>
                </a:solidFill>
                <a:latin typeface="Arial"/>
                <a:ea typeface="Arial"/>
                <a:cs typeface="Arial"/>
                <a:sym typeface="Arial"/>
              </a:endParaRPr>
            </a:p>
          </p:txBody>
        </p:sp>
      </p:grpSp>
      <p:pic>
        <p:nvPicPr>
          <p:cNvPr id="712" name="Google Shape;712;p23" descr="Text&#10;&#10;Description automatically generated"/>
          <p:cNvPicPr preferRelativeResize="0"/>
          <p:nvPr/>
        </p:nvPicPr>
        <p:blipFill rotWithShape="1">
          <a:blip r:embed="rId8">
            <a:alphaModFix/>
          </a:blip>
          <a:srcRect/>
          <a:stretch/>
        </p:blipFill>
        <p:spPr>
          <a:xfrm>
            <a:off x="7827287" y="77340"/>
            <a:ext cx="1316713" cy="752516"/>
          </a:xfrm>
          <a:prstGeom prst="rect">
            <a:avLst/>
          </a:prstGeom>
          <a:noFill/>
          <a:ln>
            <a:noFill/>
          </a:ln>
        </p:spPr>
      </p:pic>
      <p:sp>
        <p:nvSpPr>
          <p:cNvPr id="713" name="Google Shape;713;p23"/>
          <p:cNvSpPr txBox="1"/>
          <p:nvPr/>
        </p:nvSpPr>
        <p:spPr>
          <a:xfrm>
            <a:off x="182775" y="35500"/>
            <a:ext cx="73674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a:latin typeface="Arial Black"/>
                <a:ea typeface="Arial Black"/>
                <a:cs typeface="Arial Black"/>
                <a:sym typeface="Arial Black"/>
              </a:rPr>
              <a:t>Other programming ideas… </a:t>
            </a:r>
            <a:endParaRPr sz="2500">
              <a:latin typeface="Arial Black"/>
              <a:ea typeface="Arial Black"/>
              <a:cs typeface="Arial Black"/>
              <a:sym typeface="Arial Black"/>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17"/>
        <p:cNvGrpSpPr/>
        <p:nvPr/>
      </p:nvGrpSpPr>
      <p:grpSpPr>
        <a:xfrm>
          <a:off x="0" y="0"/>
          <a:ext cx="0" cy="0"/>
          <a:chOff x="0" y="0"/>
          <a:chExt cx="0" cy="0"/>
        </a:xfrm>
      </p:grpSpPr>
      <p:sp>
        <p:nvSpPr>
          <p:cNvPr id="718" name="Google Shape;718;p32"/>
          <p:cNvSpPr txBox="1"/>
          <p:nvPr/>
        </p:nvSpPr>
        <p:spPr>
          <a:xfrm>
            <a:off x="66350" y="3883397"/>
            <a:ext cx="6535800" cy="52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 sz="2700" b="0" i="0" u="sng" strike="noStrike" cap="none">
                <a:solidFill>
                  <a:schemeClr val="accent5"/>
                </a:solidFill>
                <a:latin typeface="Arial Black"/>
                <a:ea typeface="Arial Black"/>
                <a:cs typeface="Arial Black"/>
                <a:sym typeface="Arial Black"/>
                <a:hlinkClick r:id="rId3">
                  <a:extLst>
                    <a:ext uri="{A12FA001-AC4F-418D-AE19-62706E023703}">
                      <ahyp:hlinkClr xmlns:ahyp="http://schemas.microsoft.com/office/drawing/2018/hyperlinkcolor" val="tx"/>
                    </a:ext>
                  </a:extLst>
                </a:hlinkClick>
              </a:rPr>
              <a:t>SciStarter.org/</a:t>
            </a:r>
            <a:r>
              <a:rPr lang="en" sz="2700" b="0" i="0" u="sng" strike="noStrike" cap="none">
                <a:solidFill>
                  <a:schemeClr val="accent5"/>
                </a:solidFill>
                <a:latin typeface="Arial Black"/>
                <a:ea typeface="Arial Black"/>
                <a:cs typeface="Arial Black"/>
                <a:sym typeface="Arial Black"/>
              </a:rPr>
              <a:t>library-build-a-kit</a:t>
            </a:r>
            <a:endParaRPr sz="2700" b="0" i="0" u="sng" strike="noStrike" cap="none">
              <a:solidFill>
                <a:schemeClr val="accent5"/>
              </a:solidFill>
              <a:latin typeface="Arial Black"/>
              <a:ea typeface="Arial Black"/>
              <a:cs typeface="Arial Black"/>
              <a:sym typeface="Arial Black"/>
            </a:endParaRPr>
          </a:p>
          <a:p>
            <a:pPr marL="0" marR="0" lvl="0" indent="0" algn="ctr" rtl="0">
              <a:lnSpc>
                <a:spcPct val="100000"/>
              </a:lnSpc>
              <a:spcBef>
                <a:spcPts val="0"/>
              </a:spcBef>
              <a:spcAft>
                <a:spcPts val="0"/>
              </a:spcAft>
              <a:buClr>
                <a:srgbClr val="000000"/>
              </a:buClr>
              <a:buSzPts val="3600"/>
              <a:buFont typeface="Arial"/>
              <a:buNone/>
            </a:pPr>
            <a:endParaRPr sz="3000" b="1" i="0" u="none" strike="noStrike" cap="none">
              <a:solidFill>
                <a:schemeClr val="accent5"/>
              </a:solidFill>
              <a:latin typeface="Arial Black"/>
              <a:ea typeface="Arial Black"/>
              <a:cs typeface="Arial Black"/>
              <a:sym typeface="Arial Black"/>
            </a:endParaRPr>
          </a:p>
        </p:txBody>
      </p:sp>
      <p:pic>
        <p:nvPicPr>
          <p:cNvPr id="719" name="Google Shape;719;p32"/>
          <p:cNvPicPr preferRelativeResize="0"/>
          <p:nvPr/>
        </p:nvPicPr>
        <p:blipFill rotWithShape="1">
          <a:blip r:embed="rId4">
            <a:alphaModFix/>
          </a:blip>
          <a:srcRect/>
          <a:stretch/>
        </p:blipFill>
        <p:spPr>
          <a:xfrm>
            <a:off x="66350" y="944222"/>
            <a:ext cx="7449697" cy="2939175"/>
          </a:xfrm>
          <a:prstGeom prst="rect">
            <a:avLst/>
          </a:prstGeom>
          <a:noFill/>
          <a:ln>
            <a:noFill/>
          </a:ln>
        </p:spPr>
      </p:pic>
      <p:sp>
        <p:nvSpPr>
          <p:cNvPr id="720" name="Google Shape;720;p32"/>
          <p:cNvSpPr txBox="1"/>
          <p:nvPr/>
        </p:nvSpPr>
        <p:spPr>
          <a:xfrm>
            <a:off x="66350" y="154975"/>
            <a:ext cx="7759800" cy="569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2500" b="0" i="0" u="none" strike="noStrike" cap="none">
                <a:solidFill>
                  <a:schemeClr val="dk1"/>
                </a:solidFill>
                <a:latin typeface="Arial Black"/>
                <a:ea typeface="Arial Black"/>
                <a:cs typeface="Arial Black"/>
                <a:sym typeface="Arial Black"/>
              </a:rPr>
              <a:t>Circulate Field-Tested Citizen Science Kits</a:t>
            </a:r>
            <a:endParaRPr sz="2500" b="0" i="0" u="none" strike="noStrike" cap="none">
              <a:solidFill>
                <a:schemeClr val="dk1"/>
              </a:solidFill>
              <a:latin typeface="Arial Black"/>
              <a:ea typeface="Arial Black"/>
              <a:cs typeface="Arial Black"/>
              <a:sym typeface="Arial Black"/>
            </a:endParaRPr>
          </a:p>
        </p:txBody>
      </p:sp>
      <p:pic>
        <p:nvPicPr>
          <p:cNvPr id="721" name="Google Shape;721;p32"/>
          <p:cNvPicPr preferRelativeResize="0"/>
          <p:nvPr/>
        </p:nvPicPr>
        <p:blipFill rotWithShape="1">
          <a:blip r:embed="rId5">
            <a:alphaModFix/>
          </a:blip>
          <a:srcRect/>
          <a:stretch/>
        </p:blipFill>
        <p:spPr>
          <a:xfrm>
            <a:off x="6606775" y="2497375"/>
            <a:ext cx="2401651" cy="21519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25"/>
        <p:cNvGrpSpPr/>
        <p:nvPr/>
      </p:nvGrpSpPr>
      <p:grpSpPr>
        <a:xfrm>
          <a:off x="0" y="0"/>
          <a:ext cx="0" cy="0"/>
          <a:chOff x="0" y="0"/>
          <a:chExt cx="0" cy="0"/>
        </a:xfrm>
      </p:grpSpPr>
      <p:sp>
        <p:nvSpPr>
          <p:cNvPr id="726" name="Google Shape;726;g1137a86ccdb_3_75"/>
          <p:cNvSpPr txBox="1"/>
          <p:nvPr/>
        </p:nvSpPr>
        <p:spPr>
          <a:xfrm>
            <a:off x="66350" y="154975"/>
            <a:ext cx="6575100" cy="954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2500">
                <a:solidFill>
                  <a:schemeClr val="dk1"/>
                </a:solidFill>
                <a:latin typeface="Arial Black"/>
                <a:ea typeface="Arial Black"/>
                <a:cs typeface="Arial Black"/>
                <a:sym typeface="Arial Black"/>
              </a:rPr>
              <a:t>Or Simply Introduce Citizen Science to Library Users!</a:t>
            </a:r>
            <a:endParaRPr sz="2500" b="0" i="0" u="none" strike="noStrike" cap="none">
              <a:solidFill>
                <a:schemeClr val="dk1"/>
              </a:solidFill>
              <a:latin typeface="Arial Black"/>
              <a:ea typeface="Arial Black"/>
              <a:cs typeface="Arial Black"/>
              <a:sym typeface="Arial Black"/>
            </a:endParaRPr>
          </a:p>
        </p:txBody>
      </p:sp>
      <p:pic>
        <p:nvPicPr>
          <p:cNvPr id="727" name="Google Shape;727;g1137a86ccdb_3_75"/>
          <p:cNvPicPr preferRelativeResize="0"/>
          <p:nvPr/>
        </p:nvPicPr>
        <p:blipFill>
          <a:blip r:embed="rId3">
            <a:alphaModFix/>
          </a:blip>
          <a:stretch>
            <a:fillRect/>
          </a:stretch>
        </p:blipFill>
        <p:spPr>
          <a:xfrm>
            <a:off x="6795550" y="1023625"/>
            <a:ext cx="2281225" cy="3346625"/>
          </a:xfrm>
          <a:prstGeom prst="rect">
            <a:avLst/>
          </a:prstGeom>
          <a:noFill/>
          <a:ln>
            <a:noFill/>
          </a:ln>
        </p:spPr>
      </p:pic>
      <p:pic>
        <p:nvPicPr>
          <p:cNvPr id="728" name="Google Shape;728;g1137a86ccdb_3_75"/>
          <p:cNvPicPr preferRelativeResize="0"/>
          <p:nvPr/>
        </p:nvPicPr>
        <p:blipFill>
          <a:blip r:embed="rId4">
            <a:alphaModFix/>
          </a:blip>
          <a:stretch>
            <a:fillRect/>
          </a:stretch>
        </p:blipFill>
        <p:spPr>
          <a:xfrm>
            <a:off x="3079021" y="1102525"/>
            <a:ext cx="3562350" cy="2057400"/>
          </a:xfrm>
          <a:prstGeom prst="rect">
            <a:avLst/>
          </a:prstGeom>
          <a:noFill/>
          <a:ln>
            <a:noFill/>
          </a:ln>
        </p:spPr>
      </p:pic>
      <p:sp>
        <p:nvSpPr>
          <p:cNvPr id="729" name="Google Shape;729;g1137a86ccdb_3_75"/>
          <p:cNvSpPr txBox="1"/>
          <p:nvPr/>
        </p:nvSpPr>
        <p:spPr>
          <a:xfrm>
            <a:off x="3079025" y="3226650"/>
            <a:ext cx="3716400" cy="1174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b="1">
                <a:solidFill>
                  <a:schemeClr val="dk1"/>
                </a:solidFill>
                <a:highlight>
                  <a:srgbClr val="FFFFFF"/>
                </a:highlight>
              </a:rPr>
              <a:t>Slides and speaker’s notes to facilitate an introduction to citizen science using the Foundations of Citizen Science. Cobrand or adapt to fit your needs.</a:t>
            </a:r>
            <a:r>
              <a:rPr lang="en" sz="1600" b="1">
                <a:solidFill>
                  <a:schemeClr val="dk1"/>
                </a:solidFill>
                <a:highlight>
                  <a:srgbClr val="FFFFFF"/>
                </a:highlight>
              </a:rPr>
              <a:t> </a:t>
            </a:r>
            <a:endParaRPr sz="1600" b="1">
              <a:solidFill>
                <a:schemeClr val="dk1"/>
              </a:solidFill>
              <a:highlight>
                <a:srgbClr val="FFFFFF"/>
              </a:highlight>
            </a:endParaRPr>
          </a:p>
        </p:txBody>
      </p:sp>
      <p:pic>
        <p:nvPicPr>
          <p:cNvPr id="730" name="Google Shape;730;g1137a86ccdb_3_75"/>
          <p:cNvPicPr preferRelativeResize="0"/>
          <p:nvPr/>
        </p:nvPicPr>
        <p:blipFill>
          <a:blip r:embed="rId5">
            <a:alphaModFix/>
          </a:blip>
          <a:stretch>
            <a:fillRect/>
          </a:stretch>
        </p:blipFill>
        <p:spPr>
          <a:xfrm>
            <a:off x="140200" y="1210195"/>
            <a:ext cx="2850424" cy="1573580"/>
          </a:xfrm>
          <a:prstGeom prst="rect">
            <a:avLst/>
          </a:prstGeom>
          <a:noFill/>
          <a:ln>
            <a:noFill/>
          </a:ln>
        </p:spPr>
      </p:pic>
      <p:sp>
        <p:nvSpPr>
          <p:cNvPr id="731" name="Google Shape;731;g1137a86ccdb_3_75"/>
          <p:cNvSpPr txBox="1"/>
          <p:nvPr/>
        </p:nvSpPr>
        <p:spPr>
          <a:xfrm>
            <a:off x="140188" y="3242100"/>
            <a:ext cx="3000000" cy="1212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500" b="1">
                <a:highlight>
                  <a:srgbClr val="FFFFFF"/>
                </a:highlight>
              </a:rPr>
              <a:t>Online, interactive module created by instructional designers at Arizona State University.</a:t>
            </a:r>
            <a:endParaRPr/>
          </a:p>
        </p:txBody>
      </p:sp>
      <p:sp>
        <p:nvSpPr>
          <p:cNvPr id="732" name="Google Shape;732;g1137a86ccdb_3_75"/>
          <p:cNvSpPr txBox="1"/>
          <p:nvPr/>
        </p:nvSpPr>
        <p:spPr>
          <a:xfrm>
            <a:off x="66350" y="2783775"/>
            <a:ext cx="44199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u="sng">
                <a:solidFill>
                  <a:schemeClr val="accent5"/>
                </a:solidFill>
              </a:rPr>
              <a:t>SciStarter.org/training</a:t>
            </a:r>
            <a:endParaRPr sz="1900" b="1" u="sng">
              <a:solidFill>
                <a:schemeClr val="accent5"/>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6"/>
        <p:cNvGrpSpPr/>
        <p:nvPr/>
      </p:nvGrpSpPr>
      <p:grpSpPr>
        <a:xfrm>
          <a:off x="0" y="0"/>
          <a:ext cx="0" cy="0"/>
          <a:chOff x="0" y="0"/>
          <a:chExt cx="0" cy="0"/>
        </a:xfrm>
      </p:grpSpPr>
      <p:grpSp>
        <p:nvGrpSpPr>
          <p:cNvPr id="737" name="Google Shape;737;g1137a86ccdb_3_19"/>
          <p:cNvGrpSpPr/>
          <p:nvPr/>
        </p:nvGrpSpPr>
        <p:grpSpPr>
          <a:xfrm>
            <a:off x="2400253" y="4583896"/>
            <a:ext cx="4341755" cy="559176"/>
            <a:chOff x="3476381" y="6154981"/>
            <a:chExt cx="5239236" cy="667434"/>
          </a:xfrm>
        </p:grpSpPr>
        <p:pic>
          <p:nvPicPr>
            <p:cNvPr id="738" name="Google Shape;738;g1137a86ccdb_3_19"/>
            <p:cNvPicPr preferRelativeResize="0"/>
            <p:nvPr/>
          </p:nvPicPr>
          <p:blipFill rotWithShape="1">
            <a:blip r:embed="rId3">
              <a:alphaModFix/>
            </a:blip>
            <a:srcRect/>
            <a:stretch/>
          </p:blipFill>
          <p:spPr>
            <a:xfrm>
              <a:off x="6431868" y="6354256"/>
              <a:ext cx="1314516" cy="357004"/>
            </a:xfrm>
            <a:prstGeom prst="rect">
              <a:avLst/>
            </a:prstGeom>
            <a:noFill/>
            <a:ln>
              <a:noFill/>
            </a:ln>
          </p:spPr>
        </p:pic>
        <p:pic>
          <p:nvPicPr>
            <p:cNvPr id="739" name="Google Shape;739;g1137a86ccdb_3_19"/>
            <p:cNvPicPr preferRelativeResize="0"/>
            <p:nvPr/>
          </p:nvPicPr>
          <p:blipFill rotWithShape="1">
            <a:blip r:embed="rId4">
              <a:alphaModFix/>
            </a:blip>
            <a:srcRect/>
            <a:stretch/>
          </p:blipFill>
          <p:spPr>
            <a:xfrm>
              <a:off x="5650349" y="6154981"/>
              <a:ext cx="781519" cy="647589"/>
            </a:xfrm>
            <a:prstGeom prst="rect">
              <a:avLst/>
            </a:prstGeom>
            <a:noFill/>
            <a:ln>
              <a:noFill/>
            </a:ln>
          </p:spPr>
        </p:pic>
        <p:pic>
          <p:nvPicPr>
            <p:cNvPr id="740" name="Google Shape;740;g1137a86ccdb_3_19"/>
            <p:cNvPicPr preferRelativeResize="0"/>
            <p:nvPr/>
          </p:nvPicPr>
          <p:blipFill rotWithShape="1">
            <a:blip r:embed="rId5">
              <a:alphaModFix/>
            </a:blip>
            <a:srcRect/>
            <a:stretch/>
          </p:blipFill>
          <p:spPr>
            <a:xfrm>
              <a:off x="4257900" y="6174826"/>
              <a:ext cx="1392449" cy="647589"/>
            </a:xfrm>
            <a:prstGeom prst="rect">
              <a:avLst/>
            </a:prstGeom>
            <a:noFill/>
            <a:ln>
              <a:noFill/>
            </a:ln>
          </p:spPr>
        </p:pic>
        <p:pic>
          <p:nvPicPr>
            <p:cNvPr id="741" name="Google Shape;741;g1137a86ccdb_3_19" descr="Moore Foundation Logo"/>
            <p:cNvPicPr preferRelativeResize="0"/>
            <p:nvPr/>
          </p:nvPicPr>
          <p:blipFill rotWithShape="1">
            <a:blip r:embed="rId6">
              <a:alphaModFix/>
            </a:blip>
            <a:srcRect/>
            <a:stretch/>
          </p:blipFill>
          <p:spPr>
            <a:xfrm>
              <a:off x="7824317" y="6354256"/>
              <a:ext cx="891300" cy="357004"/>
            </a:xfrm>
            <a:prstGeom prst="rect">
              <a:avLst/>
            </a:prstGeom>
            <a:noFill/>
            <a:ln>
              <a:noFill/>
            </a:ln>
          </p:spPr>
        </p:pic>
        <p:pic>
          <p:nvPicPr>
            <p:cNvPr id="742" name="Google Shape;742;g1137a86ccdb_3_19"/>
            <p:cNvPicPr preferRelativeResize="0"/>
            <p:nvPr/>
          </p:nvPicPr>
          <p:blipFill rotWithShape="1">
            <a:blip r:embed="rId7">
              <a:alphaModFix/>
            </a:blip>
            <a:srcRect/>
            <a:stretch/>
          </p:blipFill>
          <p:spPr>
            <a:xfrm>
              <a:off x="3476381" y="6309145"/>
              <a:ext cx="705835" cy="447226"/>
            </a:xfrm>
            <a:prstGeom prst="rect">
              <a:avLst/>
            </a:prstGeom>
            <a:noFill/>
            <a:ln>
              <a:noFill/>
            </a:ln>
          </p:spPr>
        </p:pic>
      </p:grpSp>
      <p:pic>
        <p:nvPicPr>
          <p:cNvPr id="743" name="Google Shape;743;g1137a86ccdb_3_19" descr="Text&#10;&#10;Description automatically generated"/>
          <p:cNvPicPr preferRelativeResize="0"/>
          <p:nvPr/>
        </p:nvPicPr>
        <p:blipFill rotWithShape="1">
          <a:blip r:embed="rId8">
            <a:alphaModFix/>
          </a:blip>
          <a:srcRect/>
          <a:stretch/>
        </p:blipFill>
        <p:spPr>
          <a:xfrm>
            <a:off x="7827287" y="77340"/>
            <a:ext cx="1316713" cy="752516"/>
          </a:xfrm>
          <a:prstGeom prst="rect">
            <a:avLst/>
          </a:prstGeom>
          <a:noFill/>
          <a:ln>
            <a:noFill/>
          </a:ln>
        </p:spPr>
      </p:pic>
      <p:sp>
        <p:nvSpPr>
          <p:cNvPr id="744" name="Google Shape;744;g1137a86ccdb_3_19"/>
          <p:cNvSpPr txBox="1"/>
          <p:nvPr/>
        </p:nvSpPr>
        <p:spPr>
          <a:xfrm>
            <a:off x="184175" y="1031250"/>
            <a:ext cx="4130700" cy="3570900"/>
          </a:xfrm>
          <a:prstGeom prst="rect">
            <a:avLst/>
          </a:prstGeom>
          <a:solidFill>
            <a:schemeClr val="lt1"/>
          </a:solidFill>
          <a:ln w="9525" cap="flat" cmpd="sng">
            <a:solidFill>
              <a:srgbClr val="E2504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chemeClr val="dk1"/>
                </a:solidFill>
                <a:highlight>
                  <a:srgbClr val="FFFFFF"/>
                </a:highlight>
              </a:rPr>
              <a:t>Morning:</a:t>
            </a:r>
            <a:r>
              <a:rPr lang="en" sz="1600">
                <a:solidFill>
                  <a:schemeClr val="dk1"/>
                </a:solidFill>
                <a:highlight>
                  <a:srgbClr val="FFFFFF"/>
                </a:highlight>
              </a:rPr>
              <a:t> Organized </a:t>
            </a:r>
            <a:r>
              <a:rPr lang="en" sz="1600" b="1">
                <a:solidFill>
                  <a:schemeClr val="dk1"/>
                </a:solidFill>
                <a:highlight>
                  <a:srgbClr val="FFFFFF"/>
                </a:highlight>
              </a:rPr>
              <a:t>bird hike with eBird</a:t>
            </a:r>
            <a:r>
              <a:rPr lang="en" sz="1600">
                <a:solidFill>
                  <a:schemeClr val="dk1"/>
                </a:solidFill>
                <a:highlight>
                  <a:srgbClr val="FFFFFF"/>
                </a:highlight>
              </a:rPr>
              <a:t>. </a:t>
            </a:r>
            <a:endParaRPr sz="1600">
              <a:solidFill>
                <a:schemeClr val="dk1"/>
              </a:solidFill>
              <a:highlight>
                <a:srgbClr val="FFFFFF"/>
              </a:highlight>
            </a:endParaRPr>
          </a:p>
          <a:p>
            <a:pPr marL="0" lvl="0" indent="0" algn="l" rtl="0">
              <a:spcBef>
                <a:spcPts val="0"/>
              </a:spcBef>
              <a:spcAft>
                <a:spcPts val="0"/>
              </a:spcAft>
              <a:buNone/>
            </a:pPr>
            <a:endParaRPr sz="1600">
              <a:solidFill>
                <a:schemeClr val="dk1"/>
              </a:solidFill>
              <a:highlight>
                <a:srgbClr val="FFFFFF"/>
              </a:highlight>
            </a:endParaRPr>
          </a:p>
          <a:p>
            <a:pPr marL="0" lvl="0" indent="0" algn="l" rtl="0">
              <a:spcBef>
                <a:spcPts val="0"/>
              </a:spcBef>
              <a:spcAft>
                <a:spcPts val="0"/>
              </a:spcAft>
              <a:buNone/>
            </a:pPr>
            <a:r>
              <a:rPr lang="en" sz="1600" b="1">
                <a:solidFill>
                  <a:schemeClr val="dk1"/>
                </a:solidFill>
                <a:highlight>
                  <a:srgbClr val="FFFFFF"/>
                </a:highlight>
              </a:rPr>
              <a:t>Afternoon:</a:t>
            </a:r>
            <a:r>
              <a:rPr lang="en" sz="1600">
                <a:solidFill>
                  <a:schemeClr val="dk1"/>
                </a:solidFill>
                <a:highlight>
                  <a:srgbClr val="FFFFFF"/>
                </a:highlight>
              </a:rPr>
              <a:t>  Hosted a "</a:t>
            </a:r>
            <a:r>
              <a:rPr lang="en" sz="1600" b="1">
                <a:solidFill>
                  <a:schemeClr val="dk1"/>
                </a:solidFill>
                <a:highlight>
                  <a:srgbClr val="FFFFFF"/>
                </a:highlight>
              </a:rPr>
              <a:t>get to know Citizen Science" session </a:t>
            </a:r>
            <a:r>
              <a:rPr lang="en" sz="1600">
                <a:solidFill>
                  <a:schemeClr val="dk1"/>
                </a:solidFill>
                <a:highlight>
                  <a:srgbClr val="FFFFFF"/>
                </a:highlight>
              </a:rPr>
              <a:t>at a local community park (offered kits, books, SciStarter.org demonstrations)</a:t>
            </a:r>
            <a:endParaRPr sz="1600">
              <a:solidFill>
                <a:schemeClr val="dk1"/>
              </a:solidFill>
              <a:highlight>
                <a:srgbClr val="FFFFFF"/>
              </a:highlight>
            </a:endParaRPr>
          </a:p>
          <a:p>
            <a:pPr marL="0" lvl="0" indent="0" algn="l" rtl="0">
              <a:spcBef>
                <a:spcPts val="0"/>
              </a:spcBef>
              <a:spcAft>
                <a:spcPts val="0"/>
              </a:spcAft>
              <a:buNone/>
            </a:pPr>
            <a:endParaRPr sz="1600">
              <a:solidFill>
                <a:schemeClr val="dk1"/>
              </a:solidFill>
              <a:highlight>
                <a:srgbClr val="FFFFFF"/>
              </a:highlight>
            </a:endParaRPr>
          </a:p>
          <a:p>
            <a:pPr marL="0" lvl="0" indent="0" algn="l" rtl="0">
              <a:spcBef>
                <a:spcPts val="0"/>
              </a:spcBef>
              <a:spcAft>
                <a:spcPts val="0"/>
              </a:spcAft>
              <a:buNone/>
            </a:pPr>
            <a:r>
              <a:rPr lang="en" sz="1600" i="1">
                <a:solidFill>
                  <a:schemeClr val="dk1"/>
                </a:solidFill>
                <a:highlight>
                  <a:srgbClr val="FFFFFF"/>
                </a:highlight>
              </a:rPr>
              <a:t>“It was a fun day of exploration and  we are hoping to participate again, this year!”</a:t>
            </a:r>
            <a:endParaRPr sz="1600" i="1">
              <a:solidFill>
                <a:schemeClr val="dk1"/>
              </a:solidFill>
              <a:highlight>
                <a:srgbClr val="FFFFFF"/>
              </a:highlight>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sz="1600">
                <a:solidFill>
                  <a:schemeClr val="dk1"/>
                </a:solidFill>
                <a:highlight>
                  <a:srgbClr val="FFFFFF"/>
                </a:highlight>
              </a:rPr>
              <a:t>Amanda Goston</a:t>
            </a:r>
            <a:endParaRPr sz="1600" b="1">
              <a:solidFill>
                <a:schemeClr val="dk1"/>
              </a:solidFill>
              <a:highlight>
                <a:srgbClr val="FFFFFF"/>
              </a:highlight>
            </a:endParaRPr>
          </a:p>
          <a:p>
            <a:pPr marL="0" lvl="0" indent="0" algn="l" rtl="0">
              <a:spcBef>
                <a:spcPts val="0"/>
              </a:spcBef>
              <a:spcAft>
                <a:spcPts val="0"/>
              </a:spcAft>
              <a:buNone/>
            </a:pPr>
            <a:r>
              <a:rPr lang="en" sz="1600" b="1">
                <a:solidFill>
                  <a:schemeClr val="dk1"/>
                </a:solidFill>
                <a:highlight>
                  <a:srgbClr val="FFFFFF"/>
                </a:highlight>
              </a:rPr>
              <a:t>Milbridge Public Library</a:t>
            </a:r>
            <a:endParaRPr sz="1600" b="1">
              <a:solidFill>
                <a:schemeClr val="dk1"/>
              </a:solidFill>
              <a:highlight>
                <a:srgbClr val="FFFFFF"/>
              </a:highlight>
            </a:endParaRPr>
          </a:p>
          <a:p>
            <a:pPr marL="0" lvl="0" indent="0" algn="l" rtl="0">
              <a:spcBef>
                <a:spcPts val="0"/>
              </a:spcBef>
              <a:spcAft>
                <a:spcPts val="0"/>
              </a:spcAft>
              <a:buNone/>
            </a:pPr>
            <a:r>
              <a:rPr lang="en" sz="1600" b="1">
                <a:solidFill>
                  <a:schemeClr val="dk1"/>
                </a:solidFill>
                <a:highlight>
                  <a:srgbClr val="FFFFFF"/>
                </a:highlight>
              </a:rPr>
              <a:t>Milbridge, ME</a:t>
            </a:r>
            <a:endParaRPr sz="1600" b="1">
              <a:solidFill>
                <a:schemeClr val="dk1"/>
              </a:solidFill>
            </a:endParaRPr>
          </a:p>
        </p:txBody>
      </p:sp>
      <p:sp>
        <p:nvSpPr>
          <p:cNvPr id="745" name="Google Shape;745;g1137a86ccdb_3_19"/>
          <p:cNvSpPr txBox="1"/>
          <p:nvPr/>
        </p:nvSpPr>
        <p:spPr>
          <a:xfrm>
            <a:off x="184175" y="105250"/>
            <a:ext cx="76431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a:latin typeface="Arial Black"/>
                <a:ea typeface="Arial Black"/>
                <a:cs typeface="Arial Black"/>
                <a:sym typeface="Arial Black"/>
              </a:rPr>
              <a:t>Sample Itineraries</a:t>
            </a:r>
            <a:endParaRPr sz="2500">
              <a:latin typeface="Arial Black"/>
              <a:ea typeface="Arial Black"/>
              <a:cs typeface="Arial Black"/>
              <a:sym typeface="Arial Black"/>
            </a:endParaRPr>
          </a:p>
        </p:txBody>
      </p:sp>
      <p:sp>
        <p:nvSpPr>
          <p:cNvPr id="746" name="Google Shape;746;g1137a86ccdb_3_19"/>
          <p:cNvSpPr txBox="1"/>
          <p:nvPr/>
        </p:nvSpPr>
        <p:spPr>
          <a:xfrm>
            <a:off x="4373975" y="1123500"/>
            <a:ext cx="2452500" cy="3386400"/>
          </a:xfrm>
          <a:prstGeom prst="rect">
            <a:avLst/>
          </a:prstGeom>
          <a:noFill/>
          <a:ln w="9525" cap="flat" cmpd="sng">
            <a:solidFill>
              <a:srgbClr val="E85B2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chemeClr val="dk1"/>
                </a:solidFill>
                <a:highlight>
                  <a:srgbClr val="FFFFFF"/>
                </a:highlight>
              </a:rPr>
              <a:t>“</a:t>
            </a:r>
            <a:r>
              <a:rPr lang="en" sz="1600">
                <a:solidFill>
                  <a:schemeClr val="dk1"/>
                </a:solidFill>
                <a:highlight>
                  <a:srgbClr val="FFFFFF"/>
                </a:highlight>
              </a:rPr>
              <a:t>We hosted in-person programs on the library lawn with Birds of Vermont. </a:t>
            </a:r>
            <a:r>
              <a:rPr lang="en" sz="1600" b="1">
                <a:solidFill>
                  <a:schemeClr val="dk1"/>
                </a:solidFill>
                <a:highlight>
                  <a:srgbClr val="FFFFFF"/>
                </a:highlight>
              </a:rPr>
              <a:t>Distributed kits and partnered with local senior centers</a:t>
            </a:r>
            <a:r>
              <a:rPr lang="en" sz="1600">
                <a:solidFill>
                  <a:schemeClr val="dk1"/>
                </a:solidFill>
                <a:highlight>
                  <a:srgbClr val="FFFFFF"/>
                </a:highlight>
              </a:rPr>
              <a:t> to expand science education and research.”</a:t>
            </a:r>
            <a:endParaRPr sz="1600">
              <a:solidFill>
                <a:schemeClr val="dk1"/>
              </a:solidFill>
              <a:highlight>
                <a:srgbClr val="FFFFFF"/>
              </a:highlight>
            </a:endParaRPr>
          </a:p>
          <a:p>
            <a:pPr marL="0" lvl="0" indent="0" algn="l" rtl="0">
              <a:spcBef>
                <a:spcPts val="0"/>
              </a:spcBef>
              <a:spcAft>
                <a:spcPts val="0"/>
              </a:spcAft>
              <a:buNone/>
            </a:pPr>
            <a:endParaRPr sz="1600">
              <a:solidFill>
                <a:schemeClr val="dk1"/>
              </a:solidFill>
            </a:endParaRPr>
          </a:p>
          <a:p>
            <a:pPr marL="0" lvl="0" indent="0" algn="l" rtl="0">
              <a:spcBef>
                <a:spcPts val="0"/>
              </a:spcBef>
              <a:spcAft>
                <a:spcPts val="0"/>
              </a:spcAft>
              <a:buNone/>
            </a:pPr>
            <a:endParaRPr sz="1600">
              <a:solidFill>
                <a:schemeClr val="dk1"/>
              </a:solidFill>
            </a:endParaRPr>
          </a:p>
          <a:p>
            <a:pPr marL="0" lvl="0" indent="0" algn="l" rtl="0">
              <a:spcBef>
                <a:spcPts val="0"/>
              </a:spcBef>
              <a:spcAft>
                <a:spcPts val="0"/>
              </a:spcAft>
              <a:buNone/>
            </a:pPr>
            <a:r>
              <a:rPr lang="en" sz="1600">
                <a:solidFill>
                  <a:schemeClr val="dk1"/>
                </a:solidFill>
                <a:highlight>
                  <a:srgbClr val="FFFFFF"/>
                </a:highlight>
              </a:rPr>
              <a:t>Gale Batsimm</a:t>
            </a:r>
            <a:endParaRPr sz="1600">
              <a:solidFill>
                <a:schemeClr val="dk1"/>
              </a:solidFill>
              <a:highlight>
                <a:srgbClr val="FFFFFF"/>
              </a:highlight>
            </a:endParaRPr>
          </a:p>
          <a:p>
            <a:pPr marL="0" lvl="0" indent="0" algn="l" rtl="0">
              <a:spcBef>
                <a:spcPts val="0"/>
              </a:spcBef>
              <a:spcAft>
                <a:spcPts val="0"/>
              </a:spcAft>
              <a:buNone/>
            </a:pPr>
            <a:r>
              <a:rPr lang="en" sz="1600" b="1">
                <a:solidFill>
                  <a:schemeClr val="dk1"/>
                </a:solidFill>
                <a:highlight>
                  <a:srgbClr val="FFFFFF"/>
                </a:highlight>
              </a:rPr>
              <a:t>Fletcher Free Library</a:t>
            </a:r>
            <a:endParaRPr sz="1600" b="1">
              <a:solidFill>
                <a:schemeClr val="dk1"/>
              </a:solidFill>
              <a:highlight>
                <a:srgbClr val="FFFFFF"/>
              </a:highlight>
            </a:endParaRPr>
          </a:p>
          <a:p>
            <a:pPr marL="0" lvl="0" indent="0" algn="l" rtl="0">
              <a:spcBef>
                <a:spcPts val="0"/>
              </a:spcBef>
              <a:spcAft>
                <a:spcPts val="0"/>
              </a:spcAft>
              <a:buNone/>
            </a:pPr>
            <a:r>
              <a:rPr lang="en" sz="1600" b="1">
                <a:solidFill>
                  <a:schemeClr val="dk1"/>
                </a:solidFill>
                <a:highlight>
                  <a:srgbClr val="FFFFFF"/>
                </a:highlight>
              </a:rPr>
              <a:t>Burlington, VT</a:t>
            </a:r>
            <a:endParaRPr b="1">
              <a:solidFill>
                <a:schemeClr val="dk1"/>
              </a:solidFill>
            </a:endParaRPr>
          </a:p>
        </p:txBody>
      </p:sp>
      <p:pic>
        <p:nvPicPr>
          <p:cNvPr id="747" name="Google Shape;747;g1137a86ccdb_3_19"/>
          <p:cNvPicPr preferRelativeResize="0"/>
          <p:nvPr/>
        </p:nvPicPr>
        <p:blipFill>
          <a:blip r:embed="rId9">
            <a:alphaModFix/>
          </a:blip>
          <a:stretch>
            <a:fillRect/>
          </a:stretch>
        </p:blipFill>
        <p:spPr>
          <a:xfrm>
            <a:off x="6885575" y="1243000"/>
            <a:ext cx="2091126" cy="278815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g112f51b51c3_1_42"/>
          <p:cNvSpPr txBox="1"/>
          <p:nvPr/>
        </p:nvSpPr>
        <p:spPr>
          <a:xfrm>
            <a:off x="228600" y="143850"/>
            <a:ext cx="7487400" cy="87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 sz="2500">
                <a:solidFill>
                  <a:schemeClr val="dk1"/>
                </a:solidFill>
                <a:latin typeface="Arial Black"/>
                <a:ea typeface="Arial Black"/>
                <a:cs typeface="Arial Black"/>
                <a:sym typeface="Arial Black"/>
              </a:rPr>
              <a:t>You don’t need to create something new to participate in Citizen Science Month</a:t>
            </a:r>
            <a:r>
              <a:rPr lang="en" sz="2600">
                <a:solidFill>
                  <a:schemeClr val="dk1"/>
                </a:solidFill>
                <a:latin typeface="Arial Black"/>
                <a:ea typeface="Arial Black"/>
                <a:cs typeface="Arial Black"/>
                <a:sym typeface="Arial Black"/>
              </a:rPr>
              <a:t>!</a:t>
            </a:r>
            <a:endParaRPr sz="2600" b="0" i="0" u="none" strike="noStrike" cap="none">
              <a:solidFill>
                <a:schemeClr val="dk1"/>
              </a:solidFill>
              <a:latin typeface="Arial Black"/>
              <a:ea typeface="Arial Black"/>
              <a:cs typeface="Arial Black"/>
              <a:sym typeface="Arial Black"/>
            </a:endParaRPr>
          </a:p>
        </p:txBody>
      </p:sp>
      <p:pic>
        <p:nvPicPr>
          <p:cNvPr id="753" name="Google Shape;753;g112f51b51c3_1_42"/>
          <p:cNvPicPr preferRelativeResize="0"/>
          <p:nvPr/>
        </p:nvPicPr>
        <p:blipFill rotWithShape="1">
          <a:blip r:embed="rId3">
            <a:alphaModFix/>
          </a:blip>
          <a:srcRect/>
          <a:stretch/>
        </p:blipFill>
        <p:spPr>
          <a:xfrm>
            <a:off x="481816" y="1712061"/>
            <a:ext cx="2482945" cy="1938141"/>
          </a:xfrm>
          <a:prstGeom prst="rect">
            <a:avLst/>
          </a:prstGeom>
          <a:noFill/>
          <a:ln>
            <a:noFill/>
          </a:ln>
        </p:spPr>
      </p:pic>
      <p:pic>
        <p:nvPicPr>
          <p:cNvPr id="754" name="Google Shape;754;g112f51b51c3_1_42"/>
          <p:cNvPicPr preferRelativeResize="0"/>
          <p:nvPr/>
        </p:nvPicPr>
        <p:blipFill rotWithShape="1">
          <a:blip r:embed="rId4">
            <a:alphaModFix/>
          </a:blip>
          <a:srcRect/>
          <a:stretch/>
        </p:blipFill>
        <p:spPr>
          <a:xfrm>
            <a:off x="3609689" y="1660876"/>
            <a:ext cx="1606475" cy="2130251"/>
          </a:xfrm>
          <a:prstGeom prst="rect">
            <a:avLst/>
          </a:prstGeom>
          <a:noFill/>
          <a:ln>
            <a:noFill/>
          </a:ln>
        </p:spPr>
      </p:pic>
      <p:pic>
        <p:nvPicPr>
          <p:cNvPr id="755" name="Google Shape;755;g112f51b51c3_1_42"/>
          <p:cNvPicPr preferRelativeResize="0"/>
          <p:nvPr/>
        </p:nvPicPr>
        <p:blipFill rotWithShape="1">
          <a:blip r:embed="rId5">
            <a:alphaModFix/>
          </a:blip>
          <a:srcRect/>
          <a:stretch/>
        </p:blipFill>
        <p:spPr>
          <a:xfrm>
            <a:off x="5861094" y="1762859"/>
            <a:ext cx="2795014" cy="1836521"/>
          </a:xfrm>
          <a:prstGeom prst="rect">
            <a:avLst/>
          </a:prstGeom>
          <a:noFill/>
          <a:ln>
            <a:noFill/>
          </a:ln>
        </p:spPr>
      </p:pic>
      <p:sp>
        <p:nvSpPr>
          <p:cNvPr id="756" name="Google Shape;756;g112f51b51c3_1_42"/>
          <p:cNvSpPr txBox="1"/>
          <p:nvPr/>
        </p:nvSpPr>
        <p:spPr>
          <a:xfrm>
            <a:off x="468526" y="1235056"/>
            <a:ext cx="2509500" cy="477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 sz="2200" b="1" i="0" u="none" strike="noStrike" cap="none">
                <a:solidFill>
                  <a:schemeClr val="accent5"/>
                </a:solidFill>
                <a:latin typeface="Arial"/>
                <a:ea typeface="Arial"/>
                <a:cs typeface="Arial"/>
                <a:sym typeface="Arial"/>
              </a:rPr>
              <a:t>Displays</a:t>
            </a:r>
            <a:endParaRPr sz="2200" b="0" i="0" u="none" strike="noStrike" cap="none">
              <a:solidFill>
                <a:schemeClr val="accent5"/>
              </a:solidFill>
              <a:latin typeface="Arial"/>
              <a:ea typeface="Arial"/>
              <a:cs typeface="Arial"/>
              <a:sym typeface="Arial"/>
            </a:endParaRPr>
          </a:p>
        </p:txBody>
      </p:sp>
      <p:sp>
        <p:nvSpPr>
          <p:cNvPr id="757" name="Google Shape;757;g112f51b51c3_1_42"/>
          <p:cNvSpPr txBox="1"/>
          <p:nvPr/>
        </p:nvSpPr>
        <p:spPr>
          <a:xfrm>
            <a:off x="3158177" y="1211961"/>
            <a:ext cx="2509500" cy="523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 sz="2200" b="1" i="0" u="none" strike="noStrike" cap="none">
                <a:solidFill>
                  <a:schemeClr val="accent5"/>
                </a:solidFill>
                <a:latin typeface="Arial"/>
                <a:ea typeface="Arial"/>
                <a:cs typeface="Arial"/>
                <a:sym typeface="Arial"/>
              </a:rPr>
              <a:t>Book Clubs</a:t>
            </a:r>
            <a:endParaRPr sz="2200" b="0" i="0" u="none" strike="noStrike" cap="none">
              <a:solidFill>
                <a:schemeClr val="accent5"/>
              </a:solidFill>
              <a:latin typeface="Arial"/>
              <a:ea typeface="Arial"/>
              <a:cs typeface="Arial"/>
              <a:sym typeface="Arial"/>
            </a:endParaRPr>
          </a:p>
        </p:txBody>
      </p:sp>
      <p:sp>
        <p:nvSpPr>
          <p:cNvPr id="758" name="Google Shape;758;g112f51b51c3_1_42"/>
          <p:cNvSpPr txBox="1"/>
          <p:nvPr/>
        </p:nvSpPr>
        <p:spPr>
          <a:xfrm>
            <a:off x="5536139" y="1211961"/>
            <a:ext cx="3444900" cy="523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 sz="2200" b="1" i="0" u="none" strike="noStrike" cap="none">
                <a:solidFill>
                  <a:schemeClr val="accent5"/>
                </a:solidFill>
                <a:latin typeface="Arial"/>
                <a:ea typeface="Arial"/>
                <a:cs typeface="Arial"/>
                <a:sym typeface="Arial"/>
              </a:rPr>
              <a:t>Affinity Group </a:t>
            </a:r>
            <a:r>
              <a:rPr lang="en" sz="2200" b="1">
                <a:solidFill>
                  <a:schemeClr val="accent5"/>
                </a:solidFill>
              </a:rPr>
              <a:t>Additives</a:t>
            </a:r>
            <a:endParaRPr sz="2200" b="0" i="0" u="none" strike="noStrike" cap="none">
              <a:solidFill>
                <a:schemeClr val="accent5"/>
              </a:solidFill>
              <a:latin typeface="Arial"/>
              <a:ea typeface="Arial"/>
              <a:cs typeface="Arial"/>
              <a:sym typeface="Arial"/>
            </a:endParaRPr>
          </a:p>
        </p:txBody>
      </p:sp>
      <p:sp>
        <p:nvSpPr>
          <p:cNvPr id="759" name="Google Shape;759;g112f51b51c3_1_42"/>
          <p:cNvSpPr txBox="1"/>
          <p:nvPr/>
        </p:nvSpPr>
        <p:spPr>
          <a:xfrm>
            <a:off x="516225" y="3344400"/>
            <a:ext cx="2409600" cy="985200"/>
          </a:xfrm>
          <a:prstGeom prst="rect">
            <a:avLst/>
          </a:prstGeom>
          <a:solidFill>
            <a:schemeClr val="accent2"/>
          </a:solidFill>
          <a:ln>
            <a:noFill/>
          </a:ln>
        </p:spPr>
        <p:txBody>
          <a:bodyPr spcFirstLastPara="1" wrap="square" lIns="91425" tIns="91425" rIns="91425" bIns="91425" anchor="t" anchorCtr="0">
            <a:spAutoFit/>
          </a:bodyPr>
          <a:lstStyle/>
          <a:p>
            <a:pPr marL="0" lvl="0" indent="0" algn="ctr" rtl="0">
              <a:spcBef>
                <a:spcPts val="0"/>
              </a:spcBef>
              <a:spcAft>
                <a:spcPts val="1000"/>
              </a:spcAft>
              <a:buClr>
                <a:schemeClr val="dk1"/>
              </a:buClr>
              <a:buSzPts val="1100"/>
              <a:buFont typeface="Arial"/>
              <a:buNone/>
            </a:pPr>
            <a:r>
              <a:rPr lang="en" sz="1300">
                <a:solidFill>
                  <a:schemeClr val="dk1"/>
                </a:solidFill>
              </a:rPr>
              <a:t>Use our customizable bookmarks, fliers, shelf-talkers and citsci book displays to build awareness.</a:t>
            </a:r>
            <a:endParaRPr sz="1200" b="0" i="0" u="none" strike="noStrike" cap="none">
              <a:solidFill>
                <a:srgbClr val="000000"/>
              </a:solidFill>
              <a:latin typeface="Calibri"/>
              <a:ea typeface="Calibri"/>
              <a:cs typeface="Calibri"/>
              <a:sym typeface="Calibri"/>
            </a:endParaRPr>
          </a:p>
        </p:txBody>
      </p:sp>
      <p:sp>
        <p:nvSpPr>
          <p:cNvPr id="760" name="Google Shape;760;g112f51b51c3_1_42"/>
          <p:cNvSpPr txBox="1"/>
          <p:nvPr/>
        </p:nvSpPr>
        <p:spPr>
          <a:xfrm>
            <a:off x="6083650" y="3444450"/>
            <a:ext cx="2349900" cy="785100"/>
          </a:xfrm>
          <a:prstGeom prst="rect">
            <a:avLst/>
          </a:prstGeom>
          <a:solidFill>
            <a:schemeClr val="accent2"/>
          </a:solidFill>
          <a:ln>
            <a:noFill/>
          </a:ln>
        </p:spPr>
        <p:txBody>
          <a:bodyPr spcFirstLastPara="1" wrap="square" lIns="91425" tIns="91425" rIns="91425" bIns="91425" anchor="t" anchorCtr="0">
            <a:spAutoFit/>
          </a:bodyPr>
          <a:lstStyle/>
          <a:p>
            <a:pPr marL="0" lvl="0" indent="0" algn="ctr" rtl="0">
              <a:spcBef>
                <a:spcPts val="0"/>
              </a:spcBef>
              <a:spcAft>
                <a:spcPts val="1000"/>
              </a:spcAft>
              <a:buClr>
                <a:schemeClr val="dk1"/>
              </a:buClr>
              <a:buSzPts val="1100"/>
              <a:buFont typeface="Arial"/>
              <a:buNone/>
            </a:pPr>
            <a:r>
              <a:rPr lang="en" sz="1300">
                <a:solidFill>
                  <a:schemeClr val="dk1"/>
                </a:solidFill>
              </a:rPr>
              <a:t> Introduce relevant projects from SciStarter.org to affinity groups.</a:t>
            </a:r>
            <a:endParaRPr sz="300" b="0" i="0" u="none" strike="noStrike" cap="none">
              <a:solidFill>
                <a:srgbClr val="000000"/>
              </a:solidFill>
              <a:latin typeface="Calibri"/>
              <a:ea typeface="Calibri"/>
              <a:cs typeface="Calibri"/>
              <a:sym typeface="Calibri"/>
            </a:endParaRPr>
          </a:p>
        </p:txBody>
      </p:sp>
      <p:sp>
        <p:nvSpPr>
          <p:cNvPr id="761" name="Google Shape;761;g112f51b51c3_1_42"/>
          <p:cNvSpPr txBox="1"/>
          <p:nvPr/>
        </p:nvSpPr>
        <p:spPr>
          <a:xfrm>
            <a:off x="3385725" y="3444450"/>
            <a:ext cx="2054400" cy="785100"/>
          </a:xfrm>
          <a:prstGeom prst="rect">
            <a:avLst/>
          </a:prstGeom>
          <a:solidFill>
            <a:schemeClr val="accent2"/>
          </a:solidFill>
          <a:ln>
            <a:noFill/>
          </a:ln>
        </p:spPr>
        <p:txBody>
          <a:bodyPr spcFirstLastPara="1" wrap="square" lIns="91425" tIns="91425" rIns="91425" bIns="91425" anchor="t" anchorCtr="0">
            <a:spAutoFit/>
          </a:bodyPr>
          <a:lstStyle/>
          <a:p>
            <a:pPr marL="0" lvl="0" indent="0" algn="ctr" rtl="0">
              <a:spcBef>
                <a:spcPts val="0"/>
              </a:spcBef>
              <a:spcAft>
                <a:spcPts val="1000"/>
              </a:spcAft>
              <a:buClr>
                <a:schemeClr val="dk1"/>
              </a:buClr>
              <a:buSzPts val="1100"/>
              <a:buFont typeface="Arial"/>
              <a:buNone/>
            </a:pPr>
            <a:r>
              <a:rPr lang="en" sz="1300">
                <a:solidFill>
                  <a:schemeClr val="dk1"/>
                </a:solidFill>
              </a:rPr>
              <a:t> Connect to the existing book clubs that are hosted at your library. </a:t>
            </a:r>
            <a:endParaRPr sz="300" b="0" i="0" u="none" strike="noStrike" cap="none">
              <a:solidFill>
                <a:srgbClr val="000000"/>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C4FA8-E63C-46A3-A115-50A1145035C9}"/>
              </a:ext>
            </a:extLst>
          </p:cNvPr>
          <p:cNvSpPr>
            <a:spLocks noGrp="1"/>
          </p:cNvSpPr>
          <p:nvPr>
            <p:ph type="title"/>
          </p:nvPr>
        </p:nvSpPr>
        <p:spPr/>
        <p:txBody>
          <a:bodyPr/>
          <a:lstStyle/>
          <a:p>
            <a:r>
              <a:rPr lang="en-US" dirty="0"/>
              <a:t>Ice Breaker</a:t>
            </a:r>
          </a:p>
        </p:txBody>
      </p:sp>
      <p:sp>
        <p:nvSpPr>
          <p:cNvPr id="3" name="TextBox 2">
            <a:extLst>
              <a:ext uri="{FF2B5EF4-FFF2-40B4-BE49-F238E27FC236}">
                <a16:creationId xmlns:a16="http://schemas.microsoft.com/office/drawing/2014/main" id="{47080871-7992-4879-83F8-2BD1C58F3351}"/>
              </a:ext>
            </a:extLst>
          </p:cNvPr>
          <p:cNvSpPr txBox="1"/>
          <p:nvPr/>
        </p:nvSpPr>
        <p:spPr>
          <a:xfrm>
            <a:off x="927278" y="1313713"/>
            <a:ext cx="5434119" cy="2516073"/>
          </a:xfrm>
          <a:prstGeom prst="rect">
            <a:avLst/>
          </a:prstGeom>
          <a:noFill/>
        </p:spPr>
        <p:txBody>
          <a:bodyPr wrap="square" rtlCol="0">
            <a:spAutoFit/>
          </a:bodyPr>
          <a:lstStyle/>
          <a:p>
            <a:pPr defTabSz="685800"/>
            <a:r>
              <a:rPr lang="en-US" sz="2250" dirty="0"/>
              <a:t>How long has the longest-running citizen science project been going?</a:t>
            </a:r>
          </a:p>
          <a:p>
            <a:pPr defTabSz="685800"/>
            <a:endParaRPr lang="en-US" sz="2250" dirty="0"/>
          </a:p>
          <a:p>
            <a:pPr marL="214313" indent="-214313" defTabSz="685800">
              <a:buFontTx/>
              <a:buChar char="-"/>
            </a:pPr>
            <a:r>
              <a:rPr lang="en-US" sz="2250" dirty="0"/>
              <a:t>3 months</a:t>
            </a:r>
          </a:p>
          <a:p>
            <a:pPr marL="214313" indent="-214313" defTabSz="685800">
              <a:buFontTx/>
              <a:buChar char="-"/>
            </a:pPr>
            <a:r>
              <a:rPr lang="en-US" sz="2250" dirty="0"/>
              <a:t>2 decades</a:t>
            </a:r>
          </a:p>
          <a:p>
            <a:pPr marL="214313" indent="-214313" defTabSz="685800">
              <a:buFontTx/>
              <a:buChar char="-"/>
            </a:pPr>
            <a:r>
              <a:rPr lang="en-US" sz="2250" dirty="0"/>
              <a:t>122 years</a:t>
            </a:r>
          </a:p>
          <a:p>
            <a:pPr marL="214313" indent="-214313" defTabSz="685800">
              <a:buFontTx/>
              <a:buChar char="-"/>
            </a:pPr>
            <a:r>
              <a:rPr lang="en-US" sz="2250" dirty="0"/>
              <a:t>200 years</a:t>
            </a:r>
          </a:p>
        </p:txBody>
      </p:sp>
      <p:pic>
        <p:nvPicPr>
          <p:cNvPr id="1026" name="Picture 2" descr="Tufted Titmouse. Michele Black/Great Backyard Bird Count">
            <a:extLst>
              <a:ext uri="{FF2B5EF4-FFF2-40B4-BE49-F238E27FC236}">
                <a16:creationId xmlns:a16="http://schemas.microsoft.com/office/drawing/2014/main" id="{5B28A72B-58E6-4092-BB1B-DEA1280268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4337" y="2271339"/>
            <a:ext cx="4015364" cy="2258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15364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g112f51b51c3_1_27"/>
          <p:cNvSpPr txBox="1"/>
          <p:nvPr/>
        </p:nvSpPr>
        <p:spPr>
          <a:xfrm>
            <a:off x="2508000" y="1509050"/>
            <a:ext cx="2064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Add example of low moderate  </a:t>
            </a:r>
            <a:endParaRPr/>
          </a:p>
        </p:txBody>
      </p:sp>
      <p:pic>
        <p:nvPicPr>
          <p:cNvPr id="767" name="Google Shape;767;g112f51b51c3_1_27"/>
          <p:cNvPicPr preferRelativeResize="0"/>
          <p:nvPr/>
        </p:nvPicPr>
        <p:blipFill>
          <a:blip r:embed="rId3">
            <a:alphaModFix/>
          </a:blip>
          <a:stretch>
            <a:fillRect/>
          </a:stretch>
        </p:blipFill>
        <p:spPr>
          <a:xfrm>
            <a:off x="1047750" y="909799"/>
            <a:ext cx="7048499" cy="3427876"/>
          </a:xfrm>
          <a:prstGeom prst="rect">
            <a:avLst/>
          </a:prstGeom>
          <a:noFill/>
          <a:ln>
            <a:noFill/>
          </a:ln>
        </p:spPr>
      </p:pic>
      <p:sp>
        <p:nvSpPr>
          <p:cNvPr id="768" name="Google Shape;768;g112f51b51c3_1_27"/>
          <p:cNvSpPr txBox="1"/>
          <p:nvPr/>
        </p:nvSpPr>
        <p:spPr>
          <a:xfrm>
            <a:off x="228600" y="173925"/>
            <a:ext cx="76527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latin typeface="Arial Black"/>
                <a:ea typeface="Arial Black"/>
                <a:cs typeface="Arial Black"/>
                <a:sym typeface="Arial Black"/>
              </a:rPr>
              <a:t>Citizen Science Display: Waldport Public Library</a:t>
            </a:r>
            <a:endParaRPr sz="2200">
              <a:latin typeface="Arial Black"/>
              <a:ea typeface="Arial Black"/>
              <a:cs typeface="Arial Black"/>
              <a:sym typeface="Arial Black"/>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Google Shape;773;g11371f3d545_1_25"/>
          <p:cNvSpPr txBox="1">
            <a:spLocks noGrp="1"/>
          </p:cNvSpPr>
          <p:nvPr>
            <p:ph type="title"/>
          </p:nvPr>
        </p:nvSpPr>
        <p:spPr>
          <a:xfrm>
            <a:off x="228601" y="119425"/>
            <a:ext cx="7306800" cy="8589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900">
                <a:latin typeface="Arial Black"/>
                <a:ea typeface="Arial Black"/>
                <a:cs typeface="Arial Black"/>
                <a:sym typeface="Arial Black"/>
              </a:rPr>
              <a:t>Citizen Science Storytimes and Book Clubs!</a:t>
            </a:r>
            <a:endParaRPr sz="2900">
              <a:latin typeface="Arial Black"/>
              <a:ea typeface="Arial Black"/>
              <a:cs typeface="Arial Black"/>
              <a:sym typeface="Arial Black"/>
            </a:endParaRPr>
          </a:p>
        </p:txBody>
      </p:sp>
      <p:pic>
        <p:nvPicPr>
          <p:cNvPr id="774" name="Google Shape;774;g11371f3d545_1_25"/>
          <p:cNvPicPr preferRelativeResize="0"/>
          <p:nvPr/>
        </p:nvPicPr>
        <p:blipFill rotWithShape="1">
          <a:blip r:embed="rId3">
            <a:alphaModFix/>
          </a:blip>
          <a:srcRect l="18966" r="15768"/>
          <a:stretch/>
        </p:blipFill>
        <p:spPr>
          <a:xfrm>
            <a:off x="228600" y="1287441"/>
            <a:ext cx="3393500" cy="2528685"/>
          </a:xfrm>
          <a:prstGeom prst="rect">
            <a:avLst/>
          </a:prstGeom>
          <a:noFill/>
          <a:ln>
            <a:noFill/>
          </a:ln>
        </p:spPr>
      </p:pic>
      <p:sp>
        <p:nvSpPr>
          <p:cNvPr id="775" name="Google Shape;775;g11371f3d545_1_25"/>
          <p:cNvSpPr txBox="1"/>
          <p:nvPr/>
        </p:nvSpPr>
        <p:spPr>
          <a:xfrm>
            <a:off x="1009300" y="3890025"/>
            <a:ext cx="1684500" cy="615600"/>
          </a:xfrm>
          <a:prstGeom prst="rect">
            <a:avLst/>
          </a:prstGeom>
          <a:solidFill>
            <a:schemeClr val="accent2"/>
          </a:solidFill>
          <a:ln>
            <a:noFill/>
          </a:ln>
        </p:spPr>
        <p:txBody>
          <a:bodyPr spcFirstLastPara="1" wrap="square" lIns="91425" tIns="91425" rIns="91425" bIns="91425" anchor="t" anchorCtr="0">
            <a:spAutoFit/>
          </a:bodyPr>
          <a:lstStyle/>
          <a:p>
            <a:pPr marL="0" lvl="0" indent="0" algn="ctr" rtl="0">
              <a:spcBef>
                <a:spcPts val="0"/>
              </a:spcBef>
              <a:spcAft>
                <a:spcPts val="1000"/>
              </a:spcAft>
              <a:buClr>
                <a:schemeClr val="dk1"/>
              </a:buClr>
              <a:buSzPts val="1100"/>
              <a:buFont typeface="Arial"/>
              <a:buNone/>
            </a:pPr>
            <a:r>
              <a:rPr lang="en" sz="1300">
                <a:solidFill>
                  <a:schemeClr val="dk1"/>
                </a:solidFill>
              </a:rPr>
              <a:t> </a:t>
            </a:r>
            <a:r>
              <a:rPr lang="en">
                <a:solidFill>
                  <a:schemeClr val="dk1"/>
                </a:solidFill>
              </a:rPr>
              <a:t>Waldport Public Library</a:t>
            </a:r>
            <a:r>
              <a:rPr lang="en" sz="1300">
                <a:solidFill>
                  <a:schemeClr val="dk1"/>
                </a:solidFill>
              </a:rPr>
              <a:t> </a:t>
            </a:r>
            <a:endParaRPr sz="300" b="0" i="0" u="none" strike="noStrike" cap="none">
              <a:solidFill>
                <a:srgbClr val="000000"/>
              </a:solidFill>
              <a:latin typeface="Calibri"/>
              <a:ea typeface="Calibri"/>
              <a:cs typeface="Calibri"/>
              <a:sym typeface="Calibri"/>
            </a:endParaRPr>
          </a:p>
        </p:txBody>
      </p:sp>
      <p:pic>
        <p:nvPicPr>
          <p:cNvPr id="776" name="Google Shape;776;g11371f3d545_1_25"/>
          <p:cNvPicPr preferRelativeResize="0"/>
          <p:nvPr/>
        </p:nvPicPr>
        <p:blipFill>
          <a:blip r:embed="rId4">
            <a:alphaModFix/>
          </a:blip>
          <a:stretch>
            <a:fillRect/>
          </a:stretch>
        </p:blipFill>
        <p:spPr>
          <a:xfrm>
            <a:off x="3748194" y="1206613"/>
            <a:ext cx="5217105" cy="273028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80"/>
        <p:cNvGrpSpPr/>
        <p:nvPr/>
      </p:nvGrpSpPr>
      <p:grpSpPr>
        <a:xfrm>
          <a:off x="0" y="0"/>
          <a:ext cx="0" cy="0"/>
          <a:chOff x="0" y="0"/>
          <a:chExt cx="0" cy="0"/>
        </a:xfrm>
      </p:grpSpPr>
      <p:sp>
        <p:nvSpPr>
          <p:cNvPr id="781" name="Google Shape;781;g1137a86ccdb_3_99"/>
          <p:cNvSpPr txBox="1"/>
          <p:nvPr/>
        </p:nvSpPr>
        <p:spPr>
          <a:xfrm>
            <a:off x="66350" y="154975"/>
            <a:ext cx="6732300" cy="954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2500">
                <a:solidFill>
                  <a:schemeClr val="dk1"/>
                </a:solidFill>
                <a:latin typeface="Arial Black"/>
                <a:ea typeface="Arial Black"/>
                <a:cs typeface="Arial Black"/>
                <a:sym typeface="Arial Black"/>
              </a:rPr>
              <a:t>Embed the Project Finder On Your Library’s Website </a:t>
            </a:r>
            <a:endParaRPr sz="2500" i="0" u="none" strike="noStrike" cap="none">
              <a:solidFill>
                <a:schemeClr val="dk1"/>
              </a:solidFill>
              <a:latin typeface="Arial Black"/>
              <a:ea typeface="Arial Black"/>
              <a:cs typeface="Arial Black"/>
              <a:sym typeface="Arial Black"/>
            </a:endParaRPr>
          </a:p>
        </p:txBody>
      </p:sp>
      <p:pic>
        <p:nvPicPr>
          <p:cNvPr id="782" name="Google Shape;782;g1137a86ccdb_3_99"/>
          <p:cNvPicPr preferRelativeResize="0"/>
          <p:nvPr/>
        </p:nvPicPr>
        <p:blipFill rotWithShape="1">
          <a:blip r:embed="rId3">
            <a:alphaModFix/>
          </a:blip>
          <a:srcRect/>
          <a:stretch/>
        </p:blipFill>
        <p:spPr>
          <a:xfrm>
            <a:off x="6209022" y="965325"/>
            <a:ext cx="2454775" cy="3537376"/>
          </a:xfrm>
          <a:prstGeom prst="rect">
            <a:avLst/>
          </a:prstGeom>
          <a:noFill/>
          <a:ln>
            <a:noFill/>
          </a:ln>
          <a:effectLst>
            <a:outerShdw blurRad="57150" dist="19050" dir="5400000" algn="bl" rotWithShape="0">
              <a:srgbClr val="000000">
                <a:alpha val="50000"/>
              </a:srgbClr>
            </a:outerShdw>
          </a:effectLst>
        </p:spPr>
      </p:pic>
      <p:sp>
        <p:nvSpPr>
          <p:cNvPr id="783" name="Google Shape;783;g1137a86ccdb_3_99"/>
          <p:cNvSpPr txBox="1"/>
          <p:nvPr/>
        </p:nvSpPr>
        <p:spPr>
          <a:xfrm>
            <a:off x="66350" y="1321800"/>
            <a:ext cx="6076800" cy="3318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b="1">
                <a:solidFill>
                  <a:schemeClr val="dk1"/>
                </a:solidFill>
                <a:highlight>
                  <a:srgbClr val="FFFFFF"/>
                </a:highlight>
              </a:rPr>
              <a:t>Make it easy to convert your website viewers to doers!</a:t>
            </a:r>
            <a:endParaRPr sz="1800" b="1">
              <a:solidFill>
                <a:schemeClr val="dk1"/>
              </a:solidFill>
              <a:highlight>
                <a:srgbClr val="FFFFFF"/>
              </a:highlight>
            </a:endParaRPr>
          </a:p>
          <a:p>
            <a:pPr marL="0" lvl="0" indent="0" algn="l" rtl="0">
              <a:lnSpc>
                <a:spcPct val="115000"/>
              </a:lnSpc>
              <a:spcBef>
                <a:spcPts val="1200"/>
              </a:spcBef>
              <a:spcAft>
                <a:spcPts val="0"/>
              </a:spcAft>
              <a:buNone/>
            </a:pPr>
            <a:r>
              <a:rPr lang="en" sz="1800">
                <a:solidFill>
                  <a:schemeClr val="dk1"/>
                </a:solidFill>
                <a:highlight>
                  <a:srgbClr val="FFFFFF"/>
                </a:highlight>
              </a:rPr>
              <a:t>Simply to go</a:t>
            </a:r>
            <a:r>
              <a:rPr lang="en" sz="1800">
                <a:solidFill>
                  <a:schemeClr val="accent5"/>
                </a:solidFill>
                <a:highlight>
                  <a:srgbClr val="FFFFFF"/>
                </a:highlight>
              </a:rPr>
              <a:t> </a:t>
            </a:r>
            <a:r>
              <a:rPr lang="en" sz="1800" u="sng">
                <a:solidFill>
                  <a:schemeClr val="accent5"/>
                </a:solidFill>
                <a:highlight>
                  <a:srgbClr val="FFFFFF"/>
                </a:highlight>
                <a:hlinkClick r:id="rId4">
                  <a:extLst>
                    <a:ext uri="{A12FA001-AC4F-418D-AE19-62706E023703}">
                      <ahyp:hlinkClr xmlns:ahyp="http://schemas.microsoft.com/office/drawing/2018/hyperlinkcolor" val="tx"/>
                    </a:ext>
                  </a:extLst>
                </a:hlinkClick>
              </a:rPr>
              <a:t>SciStarter.org/widget/new</a:t>
            </a:r>
            <a:r>
              <a:rPr lang="en" sz="1800">
                <a:solidFill>
                  <a:schemeClr val="accent4"/>
                </a:solidFill>
                <a:highlight>
                  <a:srgbClr val="FFFFFF"/>
                </a:highlight>
              </a:rPr>
              <a:t> </a:t>
            </a:r>
            <a:r>
              <a:rPr lang="en" sz="1800">
                <a:solidFill>
                  <a:schemeClr val="dk1"/>
                </a:solidFill>
                <a:highlight>
                  <a:srgbClr val="FFFFFF"/>
                </a:highlight>
              </a:rPr>
              <a:t>:</a:t>
            </a:r>
            <a:endParaRPr sz="1800">
              <a:solidFill>
                <a:schemeClr val="dk1"/>
              </a:solidFill>
              <a:highlight>
                <a:srgbClr val="FFFFFF"/>
              </a:highlight>
            </a:endParaRPr>
          </a:p>
          <a:p>
            <a:pPr marL="457200" lvl="0" indent="-342900" algn="l" rtl="0">
              <a:lnSpc>
                <a:spcPct val="115000"/>
              </a:lnSpc>
              <a:spcBef>
                <a:spcPts val="1200"/>
              </a:spcBef>
              <a:spcAft>
                <a:spcPts val="0"/>
              </a:spcAft>
              <a:buClr>
                <a:schemeClr val="dk1"/>
              </a:buClr>
              <a:buSzPts val="1800"/>
              <a:buFont typeface="Arial"/>
              <a:buAutoNum type="arabicPeriod"/>
            </a:pPr>
            <a:r>
              <a:rPr lang="en" sz="1800">
                <a:solidFill>
                  <a:schemeClr val="dk1"/>
                </a:solidFill>
                <a:highlight>
                  <a:srgbClr val="FFFFFF"/>
                </a:highlight>
              </a:rPr>
              <a:t>select the search filter and styles you want</a:t>
            </a:r>
            <a:endParaRPr sz="1800">
              <a:solidFill>
                <a:schemeClr val="dk1"/>
              </a:solidFill>
              <a:highlight>
                <a:srgbClr val="FFFFFF"/>
              </a:highlight>
            </a:endParaRPr>
          </a:p>
          <a:p>
            <a:pPr marL="457200" lvl="0" indent="-342900" algn="l" rtl="0">
              <a:lnSpc>
                <a:spcPct val="115000"/>
              </a:lnSpc>
              <a:spcBef>
                <a:spcPts val="0"/>
              </a:spcBef>
              <a:spcAft>
                <a:spcPts val="0"/>
              </a:spcAft>
              <a:buClr>
                <a:schemeClr val="dk1"/>
              </a:buClr>
              <a:buSzPts val="1800"/>
              <a:buFont typeface="Arial"/>
              <a:buAutoNum type="arabicPeriod"/>
            </a:pPr>
            <a:r>
              <a:rPr lang="en" sz="1800">
                <a:solidFill>
                  <a:schemeClr val="dk1"/>
                </a:solidFill>
                <a:highlight>
                  <a:srgbClr val="FFFFFF"/>
                </a:highlight>
              </a:rPr>
              <a:t>add the generated widget embed code to your website</a:t>
            </a:r>
            <a:endParaRPr sz="1800">
              <a:solidFill>
                <a:schemeClr val="dk1"/>
              </a:solidFill>
              <a:highlight>
                <a:srgbClr val="FFFFFF"/>
              </a:highlight>
            </a:endParaRPr>
          </a:p>
          <a:p>
            <a:pPr marL="457200" lvl="0" indent="-342900" algn="l" rtl="0">
              <a:lnSpc>
                <a:spcPct val="115000"/>
              </a:lnSpc>
              <a:spcBef>
                <a:spcPts val="0"/>
              </a:spcBef>
              <a:spcAft>
                <a:spcPts val="0"/>
              </a:spcAft>
              <a:buClr>
                <a:schemeClr val="dk1"/>
              </a:buClr>
              <a:buSzPts val="1800"/>
              <a:buFont typeface="Arial"/>
              <a:buAutoNum type="arabicPeriod"/>
            </a:pPr>
            <a:r>
              <a:rPr lang="en" sz="1800">
                <a:solidFill>
                  <a:schemeClr val="dk1"/>
                </a:solidFill>
                <a:highlight>
                  <a:srgbClr val="FFFFFF"/>
                </a:highlight>
              </a:rPr>
              <a:t>and snap! just like that, your community will find up-to-date, awesome citizen science projects from SciStarter.</a:t>
            </a:r>
            <a:endParaRPr sz="1800">
              <a:solidFill>
                <a:schemeClr val="dk1"/>
              </a:solidFill>
              <a:highlight>
                <a:srgbClr val="FFFFFF"/>
              </a:highlight>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Google Shape;788;g11371f3d545_1_10"/>
          <p:cNvSpPr txBox="1"/>
          <p:nvPr/>
        </p:nvSpPr>
        <p:spPr>
          <a:xfrm>
            <a:off x="4933025" y="1669200"/>
            <a:ext cx="3798300" cy="1015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 sz="3000">
                <a:solidFill>
                  <a:schemeClr val="dk1"/>
                </a:solidFill>
                <a:latin typeface="Arial Black"/>
                <a:ea typeface="Arial Black"/>
                <a:cs typeface="Arial Black"/>
                <a:sym typeface="Arial Black"/>
              </a:rPr>
              <a:t>Find a Project on SciStarter.org</a:t>
            </a:r>
            <a:endParaRPr sz="3000" b="0" i="0" u="none" strike="noStrike" cap="none">
              <a:solidFill>
                <a:schemeClr val="dk1"/>
              </a:solidFill>
              <a:latin typeface="Arial Black"/>
              <a:ea typeface="Arial Black"/>
              <a:cs typeface="Arial Black"/>
              <a:sym typeface="Arial Black"/>
            </a:endParaRPr>
          </a:p>
        </p:txBody>
      </p:sp>
      <p:pic>
        <p:nvPicPr>
          <p:cNvPr id="789" name="Google Shape;789;g11371f3d545_1_10"/>
          <p:cNvPicPr preferRelativeResize="0"/>
          <p:nvPr/>
        </p:nvPicPr>
        <p:blipFill rotWithShape="1">
          <a:blip r:embed="rId3">
            <a:alphaModFix/>
          </a:blip>
          <a:srcRect/>
          <a:stretch/>
        </p:blipFill>
        <p:spPr>
          <a:xfrm>
            <a:off x="376050" y="330874"/>
            <a:ext cx="3798300" cy="409361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pic>
        <p:nvPicPr>
          <p:cNvPr id="794" name="Google Shape;794;g1137a86ccdb_3_57"/>
          <p:cNvPicPr preferRelativeResize="0"/>
          <p:nvPr/>
        </p:nvPicPr>
        <p:blipFill>
          <a:blip r:embed="rId3">
            <a:alphaModFix/>
          </a:blip>
          <a:stretch>
            <a:fillRect/>
          </a:stretch>
        </p:blipFill>
        <p:spPr>
          <a:xfrm>
            <a:off x="0" y="2446599"/>
            <a:ext cx="3251926" cy="1912896"/>
          </a:xfrm>
          <a:prstGeom prst="rect">
            <a:avLst/>
          </a:prstGeom>
          <a:noFill/>
          <a:ln>
            <a:noFill/>
          </a:ln>
        </p:spPr>
      </p:pic>
      <p:pic>
        <p:nvPicPr>
          <p:cNvPr id="795" name="Google Shape;795;g1137a86ccdb_3_57"/>
          <p:cNvPicPr preferRelativeResize="0"/>
          <p:nvPr/>
        </p:nvPicPr>
        <p:blipFill>
          <a:blip r:embed="rId4">
            <a:alphaModFix/>
          </a:blip>
          <a:stretch>
            <a:fillRect/>
          </a:stretch>
        </p:blipFill>
        <p:spPr>
          <a:xfrm>
            <a:off x="3457188" y="2493100"/>
            <a:ext cx="3093800" cy="1819875"/>
          </a:xfrm>
          <a:prstGeom prst="rect">
            <a:avLst/>
          </a:prstGeom>
          <a:noFill/>
          <a:ln>
            <a:noFill/>
          </a:ln>
        </p:spPr>
      </p:pic>
      <p:pic>
        <p:nvPicPr>
          <p:cNvPr id="796" name="Google Shape;796;g1137a86ccdb_3_57"/>
          <p:cNvPicPr preferRelativeResize="0"/>
          <p:nvPr/>
        </p:nvPicPr>
        <p:blipFill>
          <a:blip r:embed="rId5">
            <a:alphaModFix/>
          </a:blip>
          <a:stretch>
            <a:fillRect/>
          </a:stretch>
        </p:blipFill>
        <p:spPr>
          <a:xfrm>
            <a:off x="-7750" y="86625"/>
            <a:ext cx="3251926" cy="1912900"/>
          </a:xfrm>
          <a:prstGeom prst="rect">
            <a:avLst/>
          </a:prstGeom>
          <a:noFill/>
          <a:ln>
            <a:noFill/>
          </a:ln>
        </p:spPr>
      </p:pic>
      <p:pic>
        <p:nvPicPr>
          <p:cNvPr id="797" name="Google Shape;797;g1137a86ccdb_3_57"/>
          <p:cNvPicPr preferRelativeResize="0"/>
          <p:nvPr/>
        </p:nvPicPr>
        <p:blipFill>
          <a:blip r:embed="rId6">
            <a:alphaModFix/>
          </a:blip>
          <a:stretch>
            <a:fillRect/>
          </a:stretch>
        </p:blipFill>
        <p:spPr>
          <a:xfrm>
            <a:off x="3417650" y="86625"/>
            <a:ext cx="3172876" cy="1912900"/>
          </a:xfrm>
          <a:prstGeom prst="rect">
            <a:avLst/>
          </a:prstGeom>
          <a:noFill/>
          <a:ln>
            <a:noFill/>
          </a:ln>
        </p:spPr>
      </p:pic>
      <p:sp>
        <p:nvSpPr>
          <p:cNvPr id="798" name="Google Shape;798;g1137a86ccdb_3_57"/>
          <p:cNvSpPr txBox="1"/>
          <p:nvPr/>
        </p:nvSpPr>
        <p:spPr>
          <a:xfrm>
            <a:off x="6643150" y="1249700"/>
            <a:ext cx="22758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solidFill>
                  <a:schemeClr val="dk1"/>
                </a:solidFill>
                <a:latin typeface="Arial Black"/>
                <a:ea typeface="Arial Black"/>
                <a:cs typeface="Arial Black"/>
                <a:sym typeface="Arial Black"/>
              </a:rPr>
              <a:t>Introduce projects to affinity groups.</a:t>
            </a:r>
            <a:endParaRPr sz="3000">
              <a:solidFill>
                <a:schemeClr val="dk1"/>
              </a:solidFill>
              <a:latin typeface="Arial Black"/>
              <a:ea typeface="Arial Black"/>
              <a:cs typeface="Arial Black"/>
              <a:sym typeface="Arial Black"/>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2"/>
        <p:cNvGrpSpPr/>
        <p:nvPr/>
      </p:nvGrpSpPr>
      <p:grpSpPr>
        <a:xfrm>
          <a:off x="0" y="0"/>
          <a:ext cx="0" cy="0"/>
          <a:chOff x="0" y="0"/>
          <a:chExt cx="0" cy="0"/>
        </a:xfrm>
      </p:grpSpPr>
      <p:sp>
        <p:nvSpPr>
          <p:cNvPr id="803" name="Google Shape;803;g1137a86ccdb_3_166"/>
          <p:cNvSpPr txBox="1"/>
          <p:nvPr/>
        </p:nvSpPr>
        <p:spPr>
          <a:xfrm>
            <a:off x="194300" y="62575"/>
            <a:ext cx="7678800" cy="538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2300">
                <a:solidFill>
                  <a:schemeClr val="dk1"/>
                </a:solidFill>
                <a:latin typeface="Arial Black"/>
                <a:ea typeface="Arial Black"/>
                <a:cs typeface="Arial Black"/>
                <a:sym typeface="Arial Black"/>
              </a:rPr>
              <a:t>Or promote, share, and tune-in to other events!</a:t>
            </a:r>
            <a:endParaRPr sz="2300" b="0" i="0" u="none" strike="noStrike" cap="none">
              <a:solidFill>
                <a:schemeClr val="dk1"/>
              </a:solidFill>
              <a:latin typeface="Arial Black"/>
              <a:ea typeface="Arial Black"/>
              <a:cs typeface="Arial Black"/>
              <a:sym typeface="Arial Black"/>
            </a:endParaRPr>
          </a:p>
        </p:txBody>
      </p:sp>
      <p:sp>
        <p:nvSpPr>
          <p:cNvPr id="804" name="Google Shape;804;g1137a86ccdb_3_166"/>
          <p:cNvSpPr txBox="1"/>
          <p:nvPr/>
        </p:nvSpPr>
        <p:spPr>
          <a:xfrm>
            <a:off x="66500" y="814150"/>
            <a:ext cx="8839500" cy="316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700" b="1">
                <a:solidFill>
                  <a:schemeClr val="accent5"/>
                </a:solidFill>
                <a:highlight>
                  <a:srgbClr val="FFFFFF"/>
                </a:highlight>
              </a:rPr>
              <a:t>PBS Ken Burns’ </a:t>
            </a:r>
            <a:r>
              <a:rPr lang="en" sz="1700" b="1" i="1">
                <a:solidFill>
                  <a:schemeClr val="accent5"/>
                </a:solidFill>
                <a:highlight>
                  <a:srgbClr val="FFFFFF"/>
                </a:highlight>
              </a:rPr>
              <a:t>Ben Franklin</a:t>
            </a:r>
            <a:r>
              <a:rPr lang="en" sz="1700" b="1">
                <a:solidFill>
                  <a:schemeClr val="accent4"/>
                </a:solidFill>
                <a:highlight>
                  <a:srgbClr val="FFFFFF"/>
                </a:highlight>
              </a:rPr>
              <a:t> </a:t>
            </a:r>
            <a:r>
              <a:rPr lang="en" sz="1700">
                <a:solidFill>
                  <a:schemeClr val="dk1"/>
                </a:solidFill>
                <a:highlight>
                  <a:srgbClr val="FFFFFF"/>
                </a:highlight>
              </a:rPr>
              <a:t>film release in April will include an online Citizen Science Month event with PBS stations and SciStarter. PBS Books to feature the Field Guide to Citizen Science in April programming especially for libraries.</a:t>
            </a:r>
            <a:endParaRPr sz="1700">
              <a:solidFill>
                <a:schemeClr val="dk1"/>
              </a:solidFill>
              <a:highlight>
                <a:srgbClr val="FFFFFF"/>
              </a:highlight>
            </a:endParaRPr>
          </a:p>
          <a:p>
            <a:pPr marL="0" lvl="0" indent="0" algn="l" rtl="0">
              <a:lnSpc>
                <a:spcPct val="115000"/>
              </a:lnSpc>
              <a:spcBef>
                <a:spcPts val="1200"/>
              </a:spcBef>
              <a:spcAft>
                <a:spcPts val="0"/>
              </a:spcAft>
              <a:buNone/>
            </a:pPr>
            <a:r>
              <a:rPr lang="en" sz="1700" b="1">
                <a:solidFill>
                  <a:schemeClr val="accent5"/>
                </a:solidFill>
                <a:highlight>
                  <a:srgbClr val="FFFFFF"/>
                </a:highlight>
              </a:rPr>
              <a:t>Discover and Astronomy Magazines </a:t>
            </a:r>
            <a:r>
              <a:rPr lang="en" sz="1700">
                <a:solidFill>
                  <a:schemeClr val="dk1"/>
                </a:solidFill>
                <a:highlight>
                  <a:srgbClr val="FFFFFF"/>
                </a:highlight>
              </a:rPr>
              <a:t>cohost a live webinar featuring experts leading projects from SciStarter.org/NLM .</a:t>
            </a:r>
            <a:endParaRPr sz="1700">
              <a:solidFill>
                <a:schemeClr val="dk1"/>
              </a:solidFill>
              <a:highlight>
                <a:srgbClr val="FFFFFF"/>
              </a:highlight>
            </a:endParaRPr>
          </a:p>
          <a:p>
            <a:pPr marL="0" lvl="0" indent="0" algn="l" rtl="0">
              <a:lnSpc>
                <a:spcPct val="115000"/>
              </a:lnSpc>
              <a:spcBef>
                <a:spcPts val="1200"/>
              </a:spcBef>
              <a:spcAft>
                <a:spcPts val="1200"/>
              </a:spcAft>
              <a:buNone/>
            </a:pPr>
            <a:r>
              <a:rPr lang="en" sz="1700" b="1">
                <a:solidFill>
                  <a:schemeClr val="accent5"/>
                </a:solidFill>
                <a:highlight>
                  <a:srgbClr val="FFFFFF"/>
                </a:highlight>
              </a:rPr>
              <a:t>National Library of Medicine</a:t>
            </a:r>
            <a:r>
              <a:rPr lang="en" sz="1700" b="1">
                <a:solidFill>
                  <a:schemeClr val="accent4"/>
                </a:solidFill>
                <a:highlight>
                  <a:srgbClr val="FFFFFF"/>
                </a:highlight>
              </a:rPr>
              <a:t> </a:t>
            </a:r>
            <a:r>
              <a:rPr lang="en" sz="1700">
                <a:solidFill>
                  <a:schemeClr val="dk1"/>
                </a:solidFill>
                <a:highlight>
                  <a:srgbClr val="FFFFFF"/>
                </a:highlight>
              </a:rPr>
              <a:t>hosts a series of online events featuring</a:t>
            </a:r>
            <a:r>
              <a:rPr lang="en" sz="1700" b="1">
                <a:solidFill>
                  <a:schemeClr val="accent4"/>
                </a:solidFill>
                <a:highlight>
                  <a:srgbClr val="FFFFFF"/>
                </a:highlight>
              </a:rPr>
              <a:t> </a:t>
            </a:r>
            <a:r>
              <a:rPr lang="en" sz="1700">
                <a:solidFill>
                  <a:schemeClr val="dk1"/>
                </a:solidFill>
                <a:highlight>
                  <a:srgbClr val="FFFFFF"/>
                </a:highlight>
              </a:rPr>
              <a:t>the </a:t>
            </a:r>
            <a:r>
              <a:rPr lang="en" sz="1700" i="1">
                <a:solidFill>
                  <a:schemeClr val="dk1"/>
                </a:solidFill>
              </a:rPr>
              <a:t>All of Us</a:t>
            </a:r>
            <a:r>
              <a:rPr lang="en" sz="1700">
                <a:solidFill>
                  <a:schemeClr val="dk1"/>
                </a:solidFill>
              </a:rPr>
              <a:t> Research Program which invites one million people across the U.S. to help build one of the most diverse health databases in history. They welcome participants from all backgrounds, and researchers will use the data to find ways to treat and prevent disease.</a:t>
            </a:r>
            <a:endParaRPr sz="1700" b="1">
              <a:solidFill>
                <a:schemeClr val="dk1"/>
              </a:solidFill>
              <a:highlight>
                <a:srgbClr val="FFFFFF"/>
              </a:highlight>
            </a:endParaRPr>
          </a:p>
        </p:txBody>
      </p:sp>
      <p:sp>
        <p:nvSpPr>
          <p:cNvPr id="805" name="Google Shape;805;g1137a86ccdb_3_166"/>
          <p:cNvSpPr txBox="1"/>
          <p:nvPr/>
        </p:nvSpPr>
        <p:spPr>
          <a:xfrm>
            <a:off x="216150" y="3975850"/>
            <a:ext cx="8711700" cy="600300"/>
          </a:xfrm>
          <a:prstGeom prst="rect">
            <a:avLst/>
          </a:prstGeom>
          <a:solidFill>
            <a:schemeClr val="accent4"/>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700">
                <a:solidFill>
                  <a:schemeClr val="dk1"/>
                </a:solidFill>
              </a:rPr>
              <a:t>Check out </a:t>
            </a:r>
            <a:r>
              <a:rPr lang="en" sz="2700" u="sng">
                <a:solidFill>
                  <a:schemeClr val="dk1"/>
                </a:solidFill>
              </a:rPr>
              <a:t>CitizenScienceMonth.org</a:t>
            </a:r>
            <a:r>
              <a:rPr lang="en" sz="2700">
                <a:solidFill>
                  <a:schemeClr val="dk1"/>
                </a:solidFill>
              </a:rPr>
              <a:t> for more. </a:t>
            </a:r>
            <a:endParaRPr sz="2700">
              <a:solidFill>
                <a:schemeClr val="dk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g112147cc46e_0_0"/>
          <p:cNvSpPr/>
          <p:nvPr/>
        </p:nvSpPr>
        <p:spPr>
          <a:xfrm>
            <a:off x="0" y="0"/>
            <a:ext cx="91440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12" name="Google Shape;812;g112147cc46e_0_0"/>
          <p:cNvSpPr/>
          <p:nvPr/>
        </p:nvSpPr>
        <p:spPr>
          <a:xfrm>
            <a:off x="835819" y="0"/>
            <a:ext cx="7472363" cy="5143500"/>
          </a:xfrm>
          <a:custGeom>
            <a:avLst/>
            <a:gdLst/>
            <a:ahLst/>
            <a:cxnLst/>
            <a:rect l="l" t="t" r="r" b="b"/>
            <a:pathLst>
              <a:path w="9963150" h="6858000" extrusionOk="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solidFill>
            <a:schemeClr val="lt1"/>
          </a:solidFill>
          <a:ln w="9525" cap="flat" cmpd="sng">
            <a:solidFill>
              <a:srgbClr val="EFEFEF"/>
            </a:solidFill>
            <a:prstDash val="solid"/>
            <a:miter lim="800000"/>
            <a:headEnd type="none" w="sm" len="sm"/>
            <a:tailEnd type="none" w="sm" len="sm"/>
          </a:ln>
          <a:effectLst>
            <a:outerShdw blurRad="139700" sx="102000" sy="102000" algn="ctr" rotWithShape="0">
              <a:srgbClr val="D8D8D8">
                <a:alpha val="3529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813" name="Google Shape;813;g112147cc46e_0_0"/>
          <p:cNvSpPr txBox="1"/>
          <p:nvPr/>
        </p:nvSpPr>
        <p:spPr>
          <a:xfrm>
            <a:off x="1502025" y="1351275"/>
            <a:ext cx="7353600" cy="2864700"/>
          </a:xfrm>
          <a:prstGeom prst="rect">
            <a:avLst/>
          </a:prstGeom>
          <a:noFill/>
          <a:ln>
            <a:noFill/>
          </a:ln>
        </p:spPr>
        <p:txBody>
          <a:bodyPr spcFirstLastPara="1" wrap="square" lIns="68575" tIns="34275" rIns="68575" bIns="34275" anchor="ctr" anchorCtr="0">
            <a:normAutofit fontScale="25000" lnSpcReduction="20000"/>
          </a:bodyPr>
          <a:lstStyle/>
          <a:p>
            <a:pPr marL="0" marR="0" lvl="0" indent="0" algn="ctr" rtl="0">
              <a:lnSpc>
                <a:spcPct val="90000"/>
              </a:lnSpc>
              <a:spcBef>
                <a:spcPts val="0"/>
              </a:spcBef>
              <a:spcAft>
                <a:spcPts val="0"/>
              </a:spcAft>
              <a:buClr>
                <a:schemeClr val="dk1"/>
              </a:buClr>
              <a:buSzPct val="43750"/>
              <a:buFont typeface="Arial Black"/>
              <a:buNone/>
            </a:pPr>
            <a:endParaRPr sz="16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75"/>
              <a:buFont typeface="Arial"/>
              <a:buNone/>
            </a:pPr>
            <a:r>
              <a:rPr lang="en" sz="16000">
                <a:solidFill>
                  <a:schemeClr val="dk1"/>
                </a:solidFill>
                <a:latin typeface="Arial Black"/>
                <a:ea typeface="Arial Black"/>
                <a:cs typeface="Arial Black"/>
                <a:sym typeface="Arial Black"/>
              </a:rPr>
              <a:t>Poll</a:t>
            </a:r>
            <a:r>
              <a:rPr lang="en" sz="16000" b="0" i="0" u="none" strike="noStrike" cap="none">
                <a:solidFill>
                  <a:schemeClr val="dk1"/>
                </a:solidFill>
                <a:latin typeface="Arial Black"/>
                <a:ea typeface="Arial Black"/>
                <a:cs typeface="Arial Black"/>
                <a:sym typeface="Arial Black"/>
              </a:rPr>
              <a:t>: </a:t>
            </a:r>
            <a:endParaRPr sz="16000" b="0" i="0" u="none" strike="noStrike" cap="none">
              <a:solidFill>
                <a:schemeClr val="dk1"/>
              </a:solidFill>
              <a:latin typeface="Arial Black"/>
              <a:ea typeface="Arial Black"/>
              <a:cs typeface="Arial Black"/>
              <a:sym typeface="Arial Black"/>
            </a:endParaRPr>
          </a:p>
          <a:p>
            <a:pPr marL="0" marR="0" lvl="0" indent="0" algn="l" rtl="0">
              <a:lnSpc>
                <a:spcPct val="100000"/>
              </a:lnSpc>
              <a:spcBef>
                <a:spcPts val="1000"/>
              </a:spcBef>
              <a:spcAft>
                <a:spcPts val="0"/>
              </a:spcAft>
              <a:buClr>
                <a:schemeClr val="dk1"/>
              </a:buClr>
              <a:buSzPts val="275"/>
              <a:buFont typeface="Arial"/>
              <a:buNone/>
            </a:pPr>
            <a:r>
              <a:rPr lang="en" sz="16000">
                <a:solidFill>
                  <a:schemeClr val="dk1"/>
                </a:solidFill>
                <a:latin typeface=" Arial"/>
                <a:ea typeface=" Arial"/>
                <a:cs typeface=" Arial"/>
                <a:sym typeface=" Arial"/>
              </a:rPr>
              <a:t>How might you participate in Citizen Science Month?</a:t>
            </a:r>
            <a:endParaRPr sz="16000">
              <a:solidFill>
                <a:schemeClr val="dk1"/>
              </a:solidFill>
              <a:latin typeface=" Arial"/>
              <a:ea typeface=" Arial"/>
              <a:cs typeface=" Arial"/>
              <a:sym typeface=" Arial"/>
            </a:endParaRPr>
          </a:p>
          <a:p>
            <a:pPr marL="0" marR="0" lvl="0" indent="0" algn="l" rtl="0">
              <a:lnSpc>
                <a:spcPct val="100000"/>
              </a:lnSpc>
              <a:spcBef>
                <a:spcPts val="1000"/>
              </a:spcBef>
              <a:spcAft>
                <a:spcPts val="0"/>
              </a:spcAft>
              <a:buClr>
                <a:schemeClr val="dk1"/>
              </a:buClr>
              <a:buSzPts val="275"/>
              <a:buFont typeface="Arial"/>
              <a:buNone/>
            </a:pPr>
            <a:endParaRPr sz="5200">
              <a:solidFill>
                <a:schemeClr val="dk1"/>
              </a:solidFill>
              <a:latin typeface=" Arial"/>
              <a:ea typeface=" Arial"/>
              <a:cs typeface=" Arial"/>
              <a:sym typeface=" Arial"/>
            </a:endParaRPr>
          </a:p>
          <a:p>
            <a:pPr marL="0" marR="0" lvl="0" indent="0" algn="l" rtl="0">
              <a:lnSpc>
                <a:spcPct val="100000"/>
              </a:lnSpc>
              <a:spcBef>
                <a:spcPts val="1000"/>
              </a:spcBef>
              <a:spcAft>
                <a:spcPts val="0"/>
              </a:spcAft>
              <a:buClr>
                <a:schemeClr val="dk1"/>
              </a:buClr>
              <a:buSzPts val="275"/>
              <a:buFont typeface="Arial"/>
              <a:buNone/>
            </a:pPr>
            <a:r>
              <a:rPr lang="en" sz="11600">
                <a:solidFill>
                  <a:schemeClr val="dk1"/>
                </a:solidFill>
                <a:latin typeface=" Arial"/>
                <a:ea typeface=" Arial"/>
                <a:cs typeface=" Arial"/>
                <a:sym typeface=" Arial"/>
              </a:rPr>
              <a:t>Feel free to elaborate in the chat!</a:t>
            </a:r>
            <a:endParaRPr sz="11600">
              <a:solidFill>
                <a:schemeClr val="dk1"/>
              </a:solidFill>
              <a:latin typeface=" Arial"/>
              <a:ea typeface=" Arial"/>
              <a:cs typeface=" Arial"/>
              <a:sym typeface=" Arial"/>
            </a:endParaRPr>
          </a:p>
          <a:p>
            <a:pPr marL="0" marR="0" lvl="0" indent="0" algn="l" rtl="0">
              <a:lnSpc>
                <a:spcPct val="100000"/>
              </a:lnSpc>
              <a:spcBef>
                <a:spcPts val="0"/>
              </a:spcBef>
              <a:spcAft>
                <a:spcPts val="0"/>
              </a:spcAft>
              <a:buClr>
                <a:srgbClr val="000000"/>
              </a:buClr>
              <a:buSzPct val="100000"/>
              <a:buFont typeface="Arial"/>
              <a:buNone/>
            </a:pPr>
            <a:endParaRPr sz="2400" b="0" i="1" u="none" strike="noStrike" cap="none">
              <a:solidFill>
                <a:schemeClr val="dk1"/>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ct val="100000"/>
              <a:buFont typeface="Arial"/>
              <a:buNone/>
            </a:pPr>
            <a:endParaRPr sz="9600" b="0" i="0" u="none" strike="noStrike" cap="none">
              <a:solidFill>
                <a:schemeClr val="dk1"/>
              </a:solidFill>
              <a:latin typeface="Arial"/>
              <a:ea typeface="Arial"/>
              <a:cs typeface="Arial"/>
              <a:sym typeface="Arial"/>
            </a:endParaRPr>
          </a:p>
          <a:p>
            <a:pPr marL="0" marR="0" lvl="0" indent="0" algn="l" rtl="0">
              <a:lnSpc>
                <a:spcPct val="100000"/>
              </a:lnSpc>
              <a:spcBef>
                <a:spcPts val="1000"/>
              </a:spcBef>
              <a:spcAft>
                <a:spcPts val="0"/>
              </a:spcAft>
              <a:buClr>
                <a:srgbClr val="000000"/>
              </a:buClr>
              <a:buSzPct val="100000"/>
              <a:buFont typeface="Arial"/>
              <a:buNone/>
            </a:pPr>
            <a:endParaRPr sz="5944" b="0" i="0" u="none" strike="noStrike" cap="none">
              <a:solidFill>
                <a:schemeClr val="dk1"/>
              </a:solidFill>
              <a:latin typeface="Arial"/>
              <a:ea typeface="Arial"/>
              <a:cs typeface="Arial"/>
              <a:sym typeface="Arial"/>
            </a:endParaRPr>
          </a:p>
          <a:p>
            <a:pPr marL="0" marR="0" lvl="0" indent="0" algn="ctr" rtl="0">
              <a:lnSpc>
                <a:spcPct val="90000"/>
              </a:lnSpc>
              <a:spcBef>
                <a:spcPts val="1000"/>
              </a:spcBef>
              <a:spcAft>
                <a:spcPts val="0"/>
              </a:spcAft>
              <a:buClr>
                <a:schemeClr val="dk1"/>
              </a:buClr>
              <a:buSzPct val="58879"/>
              <a:buFont typeface="Arial Narrow"/>
              <a:buNone/>
            </a:pPr>
            <a:r>
              <a:rPr lang="en" sz="5944" b="0" i="0" u="none" strike="noStrike" cap="none">
                <a:solidFill>
                  <a:schemeClr val="dk1"/>
                </a:solidFill>
                <a:latin typeface="Arial"/>
                <a:ea typeface="Arial"/>
                <a:cs typeface="Arial"/>
                <a:sym typeface="Arial"/>
              </a:rPr>
              <a:t> </a:t>
            </a:r>
            <a:endParaRPr sz="5944" b="0" i="0" u="none" strike="noStrike" cap="none">
              <a:solidFill>
                <a:srgbClr val="000000"/>
              </a:solidFill>
              <a:latin typeface="Arial"/>
              <a:ea typeface="Arial"/>
              <a:cs typeface="Arial"/>
              <a:sym typeface="Arial"/>
            </a:endParaRPr>
          </a:p>
        </p:txBody>
      </p:sp>
      <p:sp>
        <p:nvSpPr>
          <p:cNvPr id="814" name="Google Shape;814;g112147cc46e_0_0"/>
          <p:cNvSpPr/>
          <p:nvPr/>
        </p:nvSpPr>
        <p:spPr>
          <a:xfrm>
            <a:off x="2788795" y="4255639"/>
            <a:ext cx="3566400" cy="204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grpSp>
        <p:nvGrpSpPr>
          <p:cNvPr id="815" name="Google Shape;815;g112147cc46e_0_0"/>
          <p:cNvGrpSpPr/>
          <p:nvPr/>
        </p:nvGrpSpPr>
        <p:grpSpPr>
          <a:xfrm>
            <a:off x="2400253" y="4583896"/>
            <a:ext cx="4341755" cy="559176"/>
            <a:chOff x="3476381" y="6154981"/>
            <a:chExt cx="5239236" cy="667434"/>
          </a:xfrm>
        </p:grpSpPr>
        <p:pic>
          <p:nvPicPr>
            <p:cNvPr id="816" name="Google Shape;816;g112147cc46e_0_0"/>
            <p:cNvPicPr preferRelativeResize="0"/>
            <p:nvPr/>
          </p:nvPicPr>
          <p:blipFill rotWithShape="1">
            <a:blip r:embed="rId3">
              <a:alphaModFix/>
            </a:blip>
            <a:srcRect/>
            <a:stretch/>
          </p:blipFill>
          <p:spPr>
            <a:xfrm>
              <a:off x="6431868" y="6354256"/>
              <a:ext cx="1314516" cy="357004"/>
            </a:xfrm>
            <a:prstGeom prst="rect">
              <a:avLst/>
            </a:prstGeom>
            <a:noFill/>
            <a:ln>
              <a:noFill/>
            </a:ln>
          </p:spPr>
        </p:pic>
        <p:pic>
          <p:nvPicPr>
            <p:cNvPr id="817" name="Google Shape;817;g112147cc46e_0_0"/>
            <p:cNvPicPr preferRelativeResize="0"/>
            <p:nvPr/>
          </p:nvPicPr>
          <p:blipFill rotWithShape="1">
            <a:blip r:embed="rId4">
              <a:alphaModFix/>
            </a:blip>
            <a:srcRect/>
            <a:stretch/>
          </p:blipFill>
          <p:spPr>
            <a:xfrm>
              <a:off x="5650349" y="6154981"/>
              <a:ext cx="781519" cy="647589"/>
            </a:xfrm>
            <a:prstGeom prst="rect">
              <a:avLst/>
            </a:prstGeom>
            <a:noFill/>
            <a:ln>
              <a:noFill/>
            </a:ln>
          </p:spPr>
        </p:pic>
        <p:pic>
          <p:nvPicPr>
            <p:cNvPr id="818" name="Google Shape;818;g112147cc46e_0_0"/>
            <p:cNvPicPr preferRelativeResize="0"/>
            <p:nvPr/>
          </p:nvPicPr>
          <p:blipFill rotWithShape="1">
            <a:blip r:embed="rId5">
              <a:alphaModFix/>
            </a:blip>
            <a:srcRect/>
            <a:stretch/>
          </p:blipFill>
          <p:spPr>
            <a:xfrm>
              <a:off x="4257900" y="6174826"/>
              <a:ext cx="1392449" cy="647589"/>
            </a:xfrm>
            <a:prstGeom prst="rect">
              <a:avLst/>
            </a:prstGeom>
            <a:noFill/>
            <a:ln>
              <a:noFill/>
            </a:ln>
          </p:spPr>
        </p:pic>
        <p:pic>
          <p:nvPicPr>
            <p:cNvPr id="819" name="Google Shape;819;g112147cc46e_0_0" descr="Moore Foundation Logo"/>
            <p:cNvPicPr preferRelativeResize="0"/>
            <p:nvPr/>
          </p:nvPicPr>
          <p:blipFill rotWithShape="1">
            <a:blip r:embed="rId6">
              <a:alphaModFix/>
            </a:blip>
            <a:srcRect/>
            <a:stretch/>
          </p:blipFill>
          <p:spPr>
            <a:xfrm>
              <a:off x="7824317" y="6354256"/>
              <a:ext cx="891300" cy="357004"/>
            </a:xfrm>
            <a:prstGeom prst="rect">
              <a:avLst/>
            </a:prstGeom>
            <a:noFill/>
            <a:ln>
              <a:noFill/>
            </a:ln>
          </p:spPr>
        </p:pic>
        <p:pic>
          <p:nvPicPr>
            <p:cNvPr id="820" name="Google Shape;820;g112147cc46e_0_0"/>
            <p:cNvPicPr preferRelativeResize="0"/>
            <p:nvPr/>
          </p:nvPicPr>
          <p:blipFill rotWithShape="1">
            <a:blip r:embed="rId7">
              <a:alphaModFix/>
            </a:blip>
            <a:srcRect/>
            <a:stretch/>
          </p:blipFill>
          <p:spPr>
            <a:xfrm>
              <a:off x="3476381" y="6309145"/>
              <a:ext cx="705835" cy="447226"/>
            </a:xfrm>
            <a:prstGeom prst="rect">
              <a:avLst/>
            </a:prstGeom>
            <a:noFill/>
            <a:ln>
              <a:noFill/>
            </a:ln>
          </p:spPr>
        </p:pic>
      </p:grpSp>
      <p:pic>
        <p:nvPicPr>
          <p:cNvPr id="821" name="Google Shape;821;g112147cc46e_0_0" descr="Text&#10;&#10;Description automatically generated"/>
          <p:cNvPicPr preferRelativeResize="0"/>
          <p:nvPr/>
        </p:nvPicPr>
        <p:blipFill rotWithShape="1">
          <a:blip r:embed="rId8">
            <a:alphaModFix/>
          </a:blip>
          <a:srcRect/>
          <a:stretch/>
        </p:blipFill>
        <p:spPr>
          <a:xfrm>
            <a:off x="7827287" y="77340"/>
            <a:ext cx="1316713" cy="75251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gfd516fc663_0_51"/>
          <p:cNvSpPr/>
          <p:nvPr/>
        </p:nvSpPr>
        <p:spPr>
          <a:xfrm>
            <a:off x="0" y="0"/>
            <a:ext cx="91440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28" name="Google Shape;828;gfd516fc663_0_51"/>
          <p:cNvSpPr/>
          <p:nvPr/>
        </p:nvSpPr>
        <p:spPr>
          <a:xfrm>
            <a:off x="835819" y="0"/>
            <a:ext cx="7472363" cy="5143500"/>
          </a:xfrm>
          <a:custGeom>
            <a:avLst/>
            <a:gdLst/>
            <a:ahLst/>
            <a:cxnLst/>
            <a:rect l="l" t="t" r="r" b="b"/>
            <a:pathLst>
              <a:path w="9963150" h="6858000" extrusionOk="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solidFill>
            <a:schemeClr val="lt1"/>
          </a:solidFill>
          <a:ln w="9525" cap="flat" cmpd="sng">
            <a:solidFill>
              <a:srgbClr val="EFEFEF"/>
            </a:solidFill>
            <a:prstDash val="solid"/>
            <a:miter lim="800000"/>
            <a:headEnd type="none" w="sm" len="sm"/>
            <a:tailEnd type="none" w="sm" len="sm"/>
          </a:ln>
          <a:effectLst>
            <a:outerShdw blurRad="139700" sx="102000" sy="102000" algn="ctr" rotWithShape="0">
              <a:srgbClr val="D8D8D8">
                <a:alpha val="35686"/>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829" name="Google Shape;829;gfd516fc663_0_51"/>
          <p:cNvSpPr txBox="1"/>
          <p:nvPr/>
        </p:nvSpPr>
        <p:spPr>
          <a:xfrm>
            <a:off x="1907701" y="1178775"/>
            <a:ext cx="5328600" cy="2073000"/>
          </a:xfrm>
          <a:prstGeom prst="rect">
            <a:avLst/>
          </a:prstGeom>
          <a:noFill/>
          <a:ln>
            <a:noFill/>
          </a:ln>
        </p:spPr>
        <p:txBody>
          <a:bodyPr spcFirstLastPara="1" wrap="square" lIns="68575" tIns="34275" rIns="68575" bIns="34275" anchor="ctr" anchorCtr="0">
            <a:normAutofit/>
          </a:bodyPr>
          <a:lstStyle/>
          <a:p>
            <a:pPr marL="0" marR="0" lvl="0" indent="0" algn="ctr" rtl="0">
              <a:lnSpc>
                <a:spcPct val="80000"/>
              </a:lnSpc>
              <a:spcBef>
                <a:spcPts val="0"/>
              </a:spcBef>
              <a:spcAft>
                <a:spcPts val="0"/>
              </a:spcAft>
              <a:buClr>
                <a:schemeClr val="dk1"/>
              </a:buClr>
              <a:buSzPts val="275"/>
              <a:buFont typeface="Arial"/>
              <a:buNone/>
            </a:pPr>
            <a:r>
              <a:rPr lang="en" sz="4400">
                <a:solidFill>
                  <a:schemeClr val="dk1"/>
                </a:solidFill>
                <a:latin typeface="Arial Black"/>
                <a:ea typeface="Arial Black"/>
                <a:cs typeface="Arial Black"/>
                <a:sym typeface="Arial Black"/>
              </a:rPr>
              <a:t>Promoting Your Events </a:t>
            </a:r>
            <a:endParaRPr sz="1331" b="0" i="0" u="none" strike="noStrike" cap="none">
              <a:solidFill>
                <a:srgbClr val="000000"/>
              </a:solidFill>
              <a:latin typeface="Arial Black"/>
              <a:ea typeface="Arial Black"/>
              <a:cs typeface="Arial Black"/>
              <a:sym typeface="Arial Black"/>
            </a:endParaRPr>
          </a:p>
        </p:txBody>
      </p:sp>
      <p:sp>
        <p:nvSpPr>
          <p:cNvPr id="830" name="Google Shape;830;gfd516fc663_0_51"/>
          <p:cNvSpPr/>
          <p:nvPr/>
        </p:nvSpPr>
        <p:spPr>
          <a:xfrm>
            <a:off x="2788795" y="4255639"/>
            <a:ext cx="3566400" cy="204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grpSp>
        <p:nvGrpSpPr>
          <p:cNvPr id="831" name="Google Shape;831;gfd516fc663_0_51"/>
          <p:cNvGrpSpPr/>
          <p:nvPr/>
        </p:nvGrpSpPr>
        <p:grpSpPr>
          <a:xfrm>
            <a:off x="2607286" y="4637143"/>
            <a:ext cx="3929427" cy="500576"/>
            <a:chOff x="3476381" y="6154981"/>
            <a:chExt cx="5239236" cy="667434"/>
          </a:xfrm>
        </p:grpSpPr>
        <p:pic>
          <p:nvPicPr>
            <p:cNvPr id="832" name="Google Shape;832;gfd516fc663_0_51"/>
            <p:cNvPicPr preferRelativeResize="0"/>
            <p:nvPr/>
          </p:nvPicPr>
          <p:blipFill rotWithShape="1">
            <a:blip r:embed="rId3">
              <a:alphaModFix/>
            </a:blip>
            <a:srcRect/>
            <a:stretch/>
          </p:blipFill>
          <p:spPr>
            <a:xfrm>
              <a:off x="6431868" y="6354256"/>
              <a:ext cx="1314516" cy="357004"/>
            </a:xfrm>
            <a:prstGeom prst="rect">
              <a:avLst/>
            </a:prstGeom>
            <a:noFill/>
            <a:ln>
              <a:noFill/>
            </a:ln>
          </p:spPr>
        </p:pic>
        <p:pic>
          <p:nvPicPr>
            <p:cNvPr id="833" name="Google Shape;833;gfd516fc663_0_51"/>
            <p:cNvPicPr preferRelativeResize="0"/>
            <p:nvPr/>
          </p:nvPicPr>
          <p:blipFill rotWithShape="1">
            <a:blip r:embed="rId4">
              <a:alphaModFix/>
            </a:blip>
            <a:srcRect/>
            <a:stretch/>
          </p:blipFill>
          <p:spPr>
            <a:xfrm>
              <a:off x="5650349" y="6154981"/>
              <a:ext cx="781519" cy="647589"/>
            </a:xfrm>
            <a:prstGeom prst="rect">
              <a:avLst/>
            </a:prstGeom>
            <a:noFill/>
            <a:ln>
              <a:noFill/>
            </a:ln>
          </p:spPr>
        </p:pic>
        <p:pic>
          <p:nvPicPr>
            <p:cNvPr id="834" name="Google Shape;834;gfd516fc663_0_51"/>
            <p:cNvPicPr preferRelativeResize="0"/>
            <p:nvPr/>
          </p:nvPicPr>
          <p:blipFill rotWithShape="1">
            <a:blip r:embed="rId5">
              <a:alphaModFix/>
            </a:blip>
            <a:srcRect/>
            <a:stretch/>
          </p:blipFill>
          <p:spPr>
            <a:xfrm>
              <a:off x="4257900" y="6174826"/>
              <a:ext cx="1392449" cy="647589"/>
            </a:xfrm>
            <a:prstGeom prst="rect">
              <a:avLst/>
            </a:prstGeom>
            <a:noFill/>
            <a:ln>
              <a:noFill/>
            </a:ln>
          </p:spPr>
        </p:pic>
        <p:pic>
          <p:nvPicPr>
            <p:cNvPr id="835" name="Google Shape;835;gfd516fc663_0_51" descr="Moore Foundation Logo"/>
            <p:cNvPicPr preferRelativeResize="0"/>
            <p:nvPr/>
          </p:nvPicPr>
          <p:blipFill rotWithShape="1">
            <a:blip r:embed="rId6">
              <a:alphaModFix/>
            </a:blip>
            <a:srcRect/>
            <a:stretch/>
          </p:blipFill>
          <p:spPr>
            <a:xfrm>
              <a:off x="7824317" y="6354256"/>
              <a:ext cx="891300" cy="357004"/>
            </a:xfrm>
            <a:prstGeom prst="rect">
              <a:avLst/>
            </a:prstGeom>
            <a:noFill/>
            <a:ln>
              <a:noFill/>
            </a:ln>
          </p:spPr>
        </p:pic>
        <p:pic>
          <p:nvPicPr>
            <p:cNvPr id="836" name="Google Shape;836;gfd516fc663_0_51"/>
            <p:cNvPicPr preferRelativeResize="0"/>
            <p:nvPr/>
          </p:nvPicPr>
          <p:blipFill rotWithShape="1">
            <a:blip r:embed="rId7">
              <a:alphaModFix/>
            </a:blip>
            <a:srcRect/>
            <a:stretch/>
          </p:blipFill>
          <p:spPr>
            <a:xfrm>
              <a:off x="3476381" y="6309145"/>
              <a:ext cx="705835" cy="447226"/>
            </a:xfrm>
            <a:prstGeom prst="rect">
              <a:avLst/>
            </a:prstGeom>
            <a:noFill/>
            <a:ln>
              <a:noFill/>
            </a:ln>
          </p:spPr>
        </p:pic>
      </p:grpSp>
      <p:pic>
        <p:nvPicPr>
          <p:cNvPr id="837" name="Google Shape;837;gfd516fc663_0_51" descr="Text&#10;&#10;Description automatically generated"/>
          <p:cNvPicPr preferRelativeResize="0"/>
          <p:nvPr/>
        </p:nvPicPr>
        <p:blipFill rotWithShape="1">
          <a:blip r:embed="rId8">
            <a:alphaModFix/>
          </a:blip>
          <a:srcRect/>
          <a:stretch/>
        </p:blipFill>
        <p:spPr>
          <a:xfrm>
            <a:off x="7827287" y="77340"/>
            <a:ext cx="1316713" cy="75251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843" name="Google Shape;843;g1137a86ccdb_3_134"/>
          <p:cNvSpPr/>
          <p:nvPr/>
        </p:nvSpPr>
        <p:spPr>
          <a:xfrm>
            <a:off x="0" y="0"/>
            <a:ext cx="91440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44" name="Google Shape;844;g1137a86ccdb_3_134"/>
          <p:cNvSpPr/>
          <p:nvPr/>
        </p:nvSpPr>
        <p:spPr>
          <a:xfrm>
            <a:off x="2788795" y="4255639"/>
            <a:ext cx="3566400" cy="204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grpSp>
        <p:nvGrpSpPr>
          <p:cNvPr id="845" name="Google Shape;845;g1137a86ccdb_3_134"/>
          <p:cNvGrpSpPr/>
          <p:nvPr/>
        </p:nvGrpSpPr>
        <p:grpSpPr>
          <a:xfrm>
            <a:off x="2607286" y="4637138"/>
            <a:ext cx="3929427" cy="500576"/>
            <a:chOff x="3476381" y="6154981"/>
            <a:chExt cx="5239236" cy="667434"/>
          </a:xfrm>
        </p:grpSpPr>
        <p:pic>
          <p:nvPicPr>
            <p:cNvPr id="846" name="Google Shape;846;g1137a86ccdb_3_134"/>
            <p:cNvPicPr preferRelativeResize="0"/>
            <p:nvPr/>
          </p:nvPicPr>
          <p:blipFill rotWithShape="1">
            <a:blip r:embed="rId3">
              <a:alphaModFix/>
            </a:blip>
            <a:srcRect/>
            <a:stretch/>
          </p:blipFill>
          <p:spPr>
            <a:xfrm>
              <a:off x="6431868" y="6354256"/>
              <a:ext cx="1314516" cy="357004"/>
            </a:xfrm>
            <a:prstGeom prst="rect">
              <a:avLst/>
            </a:prstGeom>
            <a:noFill/>
            <a:ln>
              <a:noFill/>
            </a:ln>
          </p:spPr>
        </p:pic>
        <p:pic>
          <p:nvPicPr>
            <p:cNvPr id="847" name="Google Shape;847;g1137a86ccdb_3_134"/>
            <p:cNvPicPr preferRelativeResize="0"/>
            <p:nvPr/>
          </p:nvPicPr>
          <p:blipFill rotWithShape="1">
            <a:blip r:embed="rId4">
              <a:alphaModFix/>
            </a:blip>
            <a:srcRect/>
            <a:stretch/>
          </p:blipFill>
          <p:spPr>
            <a:xfrm>
              <a:off x="5650349" y="6154981"/>
              <a:ext cx="781519" cy="647589"/>
            </a:xfrm>
            <a:prstGeom prst="rect">
              <a:avLst/>
            </a:prstGeom>
            <a:noFill/>
            <a:ln>
              <a:noFill/>
            </a:ln>
          </p:spPr>
        </p:pic>
        <p:pic>
          <p:nvPicPr>
            <p:cNvPr id="848" name="Google Shape;848;g1137a86ccdb_3_134"/>
            <p:cNvPicPr preferRelativeResize="0"/>
            <p:nvPr/>
          </p:nvPicPr>
          <p:blipFill rotWithShape="1">
            <a:blip r:embed="rId5">
              <a:alphaModFix/>
            </a:blip>
            <a:srcRect/>
            <a:stretch/>
          </p:blipFill>
          <p:spPr>
            <a:xfrm>
              <a:off x="4257900" y="6174826"/>
              <a:ext cx="1392449" cy="647589"/>
            </a:xfrm>
            <a:prstGeom prst="rect">
              <a:avLst/>
            </a:prstGeom>
            <a:noFill/>
            <a:ln>
              <a:noFill/>
            </a:ln>
          </p:spPr>
        </p:pic>
        <p:pic>
          <p:nvPicPr>
            <p:cNvPr id="849" name="Google Shape;849;g1137a86ccdb_3_134" descr="Moore Foundation Logo"/>
            <p:cNvPicPr preferRelativeResize="0"/>
            <p:nvPr/>
          </p:nvPicPr>
          <p:blipFill rotWithShape="1">
            <a:blip r:embed="rId6">
              <a:alphaModFix/>
            </a:blip>
            <a:srcRect/>
            <a:stretch/>
          </p:blipFill>
          <p:spPr>
            <a:xfrm>
              <a:off x="7824317" y="6354256"/>
              <a:ext cx="891300" cy="357004"/>
            </a:xfrm>
            <a:prstGeom prst="rect">
              <a:avLst/>
            </a:prstGeom>
            <a:noFill/>
            <a:ln>
              <a:noFill/>
            </a:ln>
          </p:spPr>
        </p:pic>
        <p:pic>
          <p:nvPicPr>
            <p:cNvPr id="850" name="Google Shape;850;g1137a86ccdb_3_134"/>
            <p:cNvPicPr preferRelativeResize="0"/>
            <p:nvPr/>
          </p:nvPicPr>
          <p:blipFill rotWithShape="1">
            <a:blip r:embed="rId7">
              <a:alphaModFix/>
            </a:blip>
            <a:srcRect/>
            <a:stretch/>
          </p:blipFill>
          <p:spPr>
            <a:xfrm>
              <a:off x="3476381" y="6309145"/>
              <a:ext cx="705835" cy="447226"/>
            </a:xfrm>
            <a:prstGeom prst="rect">
              <a:avLst/>
            </a:prstGeom>
            <a:noFill/>
            <a:ln>
              <a:noFill/>
            </a:ln>
          </p:spPr>
        </p:pic>
      </p:grpSp>
      <p:pic>
        <p:nvPicPr>
          <p:cNvPr id="851" name="Google Shape;851;g1137a86ccdb_3_134" descr="Text&#10;&#10;Description automatically generated"/>
          <p:cNvPicPr preferRelativeResize="0"/>
          <p:nvPr/>
        </p:nvPicPr>
        <p:blipFill rotWithShape="1">
          <a:blip r:embed="rId8">
            <a:alphaModFix/>
          </a:blip>
          <a:srcRect/>
          <a:stretch/>
        </p:blipFill>
        <p:spPr>
          <a:xfrm>
            <a:off x="7827287" y="77340"/>
            <a:ext cx="1316713" cy="752516"/>
          </a:xfrm>
          <a:prstGeom prst="rect">
            <a:avLst/>
          </a:prstGeom>
          <a:noFill/>
          <a:ln>
            <a:noFill/>
          </a:ln>
        </p:spPr>
      </p:pic>
      <p:sp>
        <p:nvSpPr>
          <p:cNvPr id="852" name="Google Shape;852;g1137a86ccdb_3_134"/>
          <p:cNvSpPr/>
          <p:nvPr/>
        </p:nvSpPr>
        <p:spPr>
          <a:xfrm>
            <a:off x="-152400" y="77350"/>
            <a:ext cx="9236400" cy="5482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53" name="Google Shape;853;g1137a86ccdb_3_134"/>
          <p:cNvPicPr preferRelativeResize="0"/>
          <p:nvPr/>
        </p:nvPicPr>
        <p:blipFill>
          <a:blip r:embed="rId9">
            <a:alphaModFix/>
          </a:blip>
          <a:stretch>
            <a:fillRect/>
          </a:stretch>
        </p:blipFill>
        <p:spPr>
          <a:xfrm>
            <a:off x="0" y="181720"/>
            <a:ext cx="9144000" cy="478536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858" name="Google Shape;858;p25"/>
          <p:cNvSpPr txBox="1"/>
          <p:nvPr/>
        </p:nvSpPr>
        <p:spPr>
          <a:xfrm>
            <a:off x="260700" y="890600"/>
            <a:ext cx="8622600" cy="4217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endParaRPr/>
          </a:p>
          <a:p>
            <a:pPr marL="457200" marR="0" lvl="0" indent="-406400" algn="l" rtl="0">
              <a:lnSpc>
                <a:spcPct val="100000"/>
              </a:lnSpc>
              <a:spcBef>
                <a:spcPts val="0"/>
              </a:spcBef>
              <a:spcAft>
                <a:spcPts val="0"/>
              </a:spcAft>
              <a:buClr>
                <a:schemeClr val="dk1"/>
              </a:buClr>
              <a:buSzPts val="2800"/>
              <a:buChar char="●"/>
            </a:pPr>
            <a:r>
              <a:rPr lang="en" sz="2800">
                <a:solidFill>
                  <a:schemeClr val="dk1"/>
                </a:solidFill>
              </a:rPr>
              <a:t>Help us learn what libraries are doing across the country</a:t>
            </a:r>
            <a:endParaRPr sz="2800">
              <a:solidFill>
                <a:schemeClr val="dk1"/>
              </a:solidFill>
            </a:endParaRPr>
          </a:p>
          <a:p>
            <a:pPr marL="457200" marR="0" lvl="0" indent="0" algn="l" rtl="0">
              <a:lnSpc>
                <a:spcPct val="100000"/>
              </a:lnSpc>
              <a:spcBef>
                <a:spcPts val="0"/>
              </a:spcBef>
              <a:spcAft>
                <a:spcPts val="0"/>
              </a:spcAft>
              <a:buNone/>
            </a:pPr>
            <a:endParaRPr sz="2800">
              <a:solidFill>
                <a:schemeClr val="dk1"/>
              </a:solidFill>
            </a:endParaRPr>
          </a:p>
          <a:p>
            <a:pPr marL="457200" marR="0" lvl="0" indent="-406400" algn="l" rtl="0">
              <a:lnSpc>
                <a:spcPct val="100000"/>
              </a:lnSpc>
              <a:spcBef>
                <a:spcPts val="0"/>
              </a:spcBef>
              <a:spcAft>
                <a:spcPts val="0"/>
              </a:spcAft>
              <a:buClr>
                <a:schemeClr val="dk1"/>
              </a:buClr>
              <a:buSzPts val="2800"/>
              <a:buChar char="●"/>
            </a:pPr>
            <a:r>
              <a:rPr lang="en" sz="2800">
                <a:solidFill>
                  <a:schemeClr val="dk1"/>
                </a:solidFill>
              </a:rPr>
              <a:t>Help you promote your event (locally, regionally, nationally, globally) for free</a:t>
            </a:r>
            <a:endParaRPr sz="2800">
              <a:solidFill>
                <a:schemeClr val="dk1"/>
              </a:solidFill>
            </a:endParaRPr>
          </a:p>
          <a:p>
            <a:pPr marL="0" marR="0" lvl="0" indent="0" algn="l" rtl="0">
              <a:lnSpc>
                <a:spcPct val="100000"/>
              </a:lnSpc>
              <a:spcBef>
                <a:spcPts val="0"/>
              </a:spcBef>
              <a:spcAft>
                <a:spcPts val="0"/>
              </a:spcAft>
              <a:buNone/>
            </a:pPr>
            <a:endParaRPr sz="2800" b="1">
              <a:solidFill>
                <a:schemeClr val="dk1"/>
              </a:solidFill>
            </a:endParaRPr>
          </a:p>
          <a:p>
            <a:pPr marL="0" lvl="0" indent="0" algn="ctr" rtl="0">
              <a:spcBef>
                <a:spcPts val="0"/>
              </a:spcBef>
              <a:spcAft>
                <a:spcPts val="0"/>
              </a:spcAft>
              <a:buClr>
                <a:schemeClr val="dk1"/>
              </a:buClr>
              <a:buSzPts val="2400"/>
              <a:buFont typeface="Arial"/>
              <a:buNone/>
            </a:pPr>
            <a:r>
              <a:rPr lang="en" sz="3200" u="sng">
                <a:solidFill>
                  <a:srgbClr val="E85B21"/>
                </a:solidFill>
                <a:latin typeface="Arial Black"/>
                <a:ea typeface="Arial Black"/>
                <a:cs typeface="Arial Black"/>
                <a:sym typeface="Arial Black"/>
                <a:hlinkClick r:id="rId3">
                  <a:extLst>
                    <a:ext uri="{A12FA001-AC4F-418D-AE19-62706E023703}">
                      <ahyp:hlinkClr xmlns:ahyp="http://schemas.microsoft.com/office/drawing/2018/hyperlinkcolor" val="tx"/>
                    </a:ext>
                  </a:extLst>
                </a:hlinkClick>
              </a:rPr>
              <a:t>SciStarter.org/add-event</a:t>
            </a:r>
            <a:r>
              <a:rPr lang="en" sz="3200" u="sng">
                <a:solidFill>
                  <a:schemeClr val="hlink"/>
                </a:solidFill>
                <a:latin typeface="Arial Black"/>
                <a:ea typeface="Arial Black"/>
                <a:cs typeface="Arial Black"/>
                <a:sym typeface="Arial Black"/>
                <a:hlinkClick r:id="rId3"/>
              </a:rPr>
              <a:t> </a:t>
            </a:r>
            <a:endParaRPr sz="3000" b="1">
              <a:solidFill>
                <a:schemeClr val="dk1"/>
              </a:solidFill>
            </a:endParaRPr>
          </a:p>
          <a:p>
            <a:pPr marL="0" marR="0" lvl="0" indent="0" algn="l" rtl="0">
              <a:lnSpc>
                <a:spcPct val="100000"/>
              </a:lnSpc>
              <a:spcBef>
                <a:spcPts val="0"/>
              </a:spcBef>
              <a:spcAft>
                <a:spcPts val="0"/>
              </a:spcAft>
              <a:buClr>
                <a:srgbClr val="000000"/>
              </a:buClr>
              <a:buSzPts val="2400"/>
              <a:buFont typeface="Arial"/>
              <a:buNone/>
            </a:pPr>
            <a:endParaRPr sz="2400" b="1">
              <a:solidFill>
                <a:schemeClr val="dk1"/>
              </a:solidFill>
            </a:endParaRPr>
          </a:p>
          <a:p>
            <a:pPr marL="0" marR="0" lvl="0" indent="0" algn="l" rtl="0">
              <a:lnSpc>
                <a:spcPct val="100000"/>
              </a:lnSpc>
              <a:spcBef>
                <a:spcPts val="0"/>
              </a:spcBef>
              <a:spcAft>
                <a:spcPts val="0"/>
              </a:spcAft>
              <a:buClr>
                <a:srgbClr val="000000"/>
              </a:buClr>
              <a:buSzPts val="2400"/>
              <a:buFont typeface="Arial"/>
              <a:buNone/>
            </a:pPr>
            <a:r>
              <a:rPr lang="en" sz="2400" b="1">
                <a:solidFill>
                  <a:schemeClr val="dk1"/>
                </a:solidFill>
              </a:rPr>
              <a:t> </a:t>
            </a:r>
            <a:endParaRPr sz="1400" b="0" i="0" u="none" strike="noStrike" cap="none">
              <a:solidFill>
                <a:schemeClr val="dk1"/>
              </a:solidFill>
              <a:latin typeface="Arial"/>
              <a:ea typeface="Arial"/>
              <a:cs typeface="Arial"/>
              <a:sym typeface="Arial"/>
            </a:endParaRPr>
          </a:p>
        </p:txBody>
      </p:sp>
      <p:sp>
        <p:nvSpPr>
          <p:cNvPr id="859" name="Google Shape;859;p25"/>
          <p:cNvSpPr txBox="1"/>
          <p:nvPr/>
        </p:nvSpPr>
        <p:spPr>
          <a:xfrm>
            <a:off x="150450" y="76833"/>
            <a:ext cx="8622600" cy="569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2500">
                <a:solidFill>
                  <a:schemeClr val="dk1"/>
                </a:solidFill>
                <a:latin typeface="Arial Black"/>
                <a:ea typeface="Arial Black"/>
                <a:cs typeface="Arial Black"/>
                <a:sym typeface="Arial Black"/>
              </a:rPr>
              <a:t>Register your event/program on SciStarter</a:t>
            </a:r>
            <a:endParaRPr sz="2500" b="0" i="0" u="none" strike="noStrike" cap="none">
              <a:solidFill>
                <a:schemeClr val="dk1"/>
              </a:solidFill>
              <a:latin typeface="Arial Black"/>
              <a:ea typeface="Arial Black"/>
              <a:cs typeface="Arial Black"/>
              <a:sym typeface="Arial Black"/>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4"/>
          <p:cNvSpPr txBox="1"/>
          <p:nvPr/>
        </p:nvSpPr>
        <p:spPr>
          <a:xfrm>
            <a:off x="2380606" y="515974"/>
            <a:ext cx="6545100" cy="2390400"/>
          </a:xfrm>
          <a:prstGeom prst="rect">
            <a:avLst/>
          </a:prstGeom>
          <a:noFill/>
          <a:ln>
            <a:noFill/>
          </a:ln>
        </p:spPr>
        <p:txBody>
          <a:bodyPr spcFirstLastPara="1" wrap="square" lIns="68575" tIns="34275" rIns="68575" bIns="34275" anchor="b" anchorCtr="0">
            <a:normAutofit/>
          </a:bodyPr>
          <a:lstStyle/>
          <a:p>
            <a:pPr marL="0" marR="0" lvl="0" indent="0" algn="l" rtl="0">
              <a:lnSpc>
                <a:spcPct val="90000"/>
              </a:lnSpc>
              <a:spcBef>
                <a:spcPts val="0"/>
              </a:spcBef>
              <a:spcAft>
                <a:spcPts val="500"/>
              </a:spcAft>
              <a:buClr>
                <a:schemeClr val="dk1"/>
              </a:buClr>
              <a:buSzPts val="4500"/>
              <a:buFont typeface="Calibri"/>
              <a:buNone/>
            </a:pPr>
            <a:r>
              <a:rPr lang="en" sz="3600">
                <a:solidFill>
                  <a:schemeClr val="dk1"/>
                </a:solidFill>
                <a:latin typeface="Arial Black"/>
                <a:ea typeface="Arial Black"/>
                <a:cs typeface="Arial Black"/>
                <a:sym typeface="Arial Black"/>
              </a:rPr>
              <a:t>Libraries as Community Hubs for Citizen Science</a:t>
            </a:r>
            <a:endParaRPr sz="400" b="0" i="0" u="none" strike="noStrike" cap="none">
              <a:solidFill>
                <a:srgbClr val="000000"/>
              </a:solidFill>
              <a:latin typeface="Arial"/>
              <a:ea typeface="Arial"/>
              <a:cs typeface="Arial"/>
              <a:sym typeface="Arial"/>
            </a:endParaRPr>
          </a:p>
        </p:txBody>
      </p:sp>
      <p:sp>
        <p:nvSpPr>
          <p:cNvPr id="397" name="Google Shape;397;p4"/>
          <p:cNvSpPr txBox="1"/>
          <p:nvPr/>
        </p:nvSpPr>
        <p:spPr>
          <a:xfrm>
            <a:off x="2238103" y="2669376"/>
            <a:ext cx="6102600" cy="1125300"/>
          </a:xfrm>
          <a:prstGeom prst="rect">
            <a:avLst/>
          </a:prstGeom>
          <a:noFill/>
          <a:ln>
            <a:noFill/>
          </a:ln>
        </p:spPr>
        <p:txBody>
          <a:bodyPr spcFirstLastPara="1" wrap="square" lIns="68575" tIns="34275" rIns="68575" bIns="34275" anchor="t" anchorCtr="0">
            <a:normAutofit/>
          </a:bodyPr>
          <a:lstStyle/>
          <a:p>
            <a:pPr marL="342900" marR="0" lvl="1" indent="-165100" algn="l" rtl="0">
              <a:lnSpc>
                <a:spcPct val="150000"/>
              </a:lnSpc>
              <a:spcBef>
                <a:spcPts val="800"/>
              </a:spcBef>
              <a:spcAft>
                <a:spcPts val="0"/>
              </a:spcAft>
              <a:buClr>
                <a:srgbClr val="888888"/>
              </a:buClr>
              <a:buSzPts val="1800"/>
              <a:buFont typeface="Arial"/>
              <a:buNone/>
            </a:pPr>
            <a:endParaRPr sz="1200" b="0" i="0" u="none" strike="noStrike" cap="none">
              <a:solidFill>
                <a:srgbClr val="000000"/>
              </a:solidFill>
              <a:latin typeface="Arial"/>
              <a:ea typeface="Arial"/>
              <a:cs typeface="Arial"/>
              <a:sym typeface="Arial"/>
            </a:endParaRPr>
          </a:p>
        </p:txBody>
      </p:sp>
      <p:pic>
        <p:nvPicPr>
          <p:cNvPr id="398" name="Google Shape;398;p4" descr="Books on shelf with solid fill"/>
          <p:cNvPicPr preferRelativeResize="0"/>
          <p:nvPr/>
        </p:nvPicPr>
        <p:blipFill rotWithShape="1">
          <a:blip r:embed="rId3">
            <a:alphaModFix/>
          </a:blip>
          <a:srcRect/>
          <a:stretch/>
        </p:blipFill>
        <p:spPr>
          <a:xfrm>
            <a:off x="173083" y="1363598"/>
            <a:ext cx="1447800" cy="1447800"/>
          </a:xfrm>
          <a:prstGeom prst="rect">
            <a:avLst/>
          </a:prstGeom>
          <a:noFill/>
          <a:ln>
            <a:noFill/>
          </a:ln>
        </p:spPr>
      </p:pic>
      <p:pic>
        <p:nvPicPr>
          <p:cNvPr id="399" name="Google Shape;399;p4" descr="Bug under magnifying glass with solid fill"/>
          <p:cNvPicPr preferRelativeResize="0"/>
          <p:nvPr/>
        </p:nvPicPr>
        <p:blipFill rotWithShape="1">
          <a:blip r:embed="rId4">
            <a:alphaModFix/>
          </a:blip>
          <a:srcRect/>
          <a:stretch/>
        </p:blipFill>
        <p:spPr>
          <a:xfrm>
            <a:off x="1003663" y="1980656"/>
            <a:ext cx="1234440" cy="1234440"/>
          </a:xfrm>
          <a:prstGeom prst="rect">
            <a:avLst/>
          </a:prstGeom>
          <a:noFill/>
          <a:ln>
            <a:noFill/>
          </a:ln>
        </p:spPr>
      </p:pic>
      <p:sp>
        <p:nvSpPr>
          <p:cNvPr id="400" name="Google Shape;400;p4"/>
          <p:cNvSpPr txBox="1"/>
          <p:nvPr/>
        </p:nvSpPr>
        <p:spPr>
          <a:xfrm>
            <a:off x="2168001" y="2906375"/>
            <a:ext cx="6317400" cy="1500300"/>
          </a:xfrm>
          <a:prstGeom prst="rect">
            <a:avLst/>
          </a:prstGeom>
          <a:noFill/>
          <a:ln>
            <a:noFill/>
          </a:ln>
        </p:spPr>
        <p:txBody>
          <a:bodyPr spcFirstLastPara="1" wrap="square" lIns="91425" tIns="45700" rIns="91425" bIns="45700" anchor="t" anchorCtr="0">
            <a:normAutofit/>
          </a:bodyPr>
          <a:lstStyle/>
          <a:p>
            <a:pPr marL="228600" marR="0" lvl="1" indent="0" algn="l" rtl="0">
              <a:lnSpc>
                <a:spcPct val="100000"/>
              </a:lnSpc>
              <a:spcBef>
                <a:spcPts val="1000"/>
              </a:spcBef>
              <a:spcAft>
                <a:spcPts val="0"/>
              </a:spcAft>
              <a:buClr>
                <a:srgbClr val="888888"/>
              </a:buClr>
              <a:buSzPts val="2400"/>
              <a:buFont typeface="Arial"/>
              <a:buNone/>
            </a:pPr>
            <a:r>
              <a:rPr lang="en" sz="2900">
                <a:solidFill>
                  <a:srgbClr val="434343"/>
                </a:solidFill>
              </a:rPr>
              <a:t>Planning for 2022 Citizen Science Month in April!</a:t>
            </a:r>
            <a:endParaRPr sz="2900">
              <a:solidFill>
                <a:srgbClr val="434343"/>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pic>
        <p:nvPicPr>
          <p:cNvPr id="864" name="Google Shape;864;p40"/>
          <p:cNvPicPr preferRelativeResize="0"/>
          <p:nvPr/>
        </p:nvPicPr>
        <p:blipFill>
          <a:blip r:embed="rId3">
            <a:alphaModFix/>
          </a:blip>
          <a:stretch>
            <a:fillRect/>
          </a:stretch>
        </p:blipFill>
        <p:spPr>
          <a:xfrm>
            <a:off x="481563" y="3047800"/>
            <a:ext cx="4524777" cy="1381475"/>
          </a:xfrm>
          <a:prstGeom prst="rect">
            <a:avLst/>
          </a:prstGeom>
          <a:noFill/>
          <a:ln>
            <a:noFill/>
          </a:ln>
        </p:spPr>
      </p:pic>
      <p:pic>
        <p:nvPicPr>
          <p:cNvPr id="865" name="Google Shape;865;p40"/>
          <p:cNvPicPr preferRelativeResize="0"/>
          <p:nvPr/>
        </p:nvPicPr>
        <p:blipFill>
          <a:blip r:embed="rId4">
            <a:alphaModFix/>
          </a:blip>
          <a:stretch>
            <a:fillRect/>
          </a:stretch>
        </p:blipFill>
        <p:spPr>
          <a:xfrm>
            <a:off x="489012" y="1614425"/>
            <a:ext cx="4509877" cy="1381475"/>
          </a:xfrm>
          <a:prstGeom prst="rect">
            <a:avLst/>
          </a:prstGeom>
          <a:noFill/>
          <a:ln>
            <a:noFill/>
          </a:ln>
        </p:spPr>
      </p:pic>
      <p:sp>
        <p:nvSpPr>
          <p:cNvPr id="866" name="Google Shape;866;p40"/>
          <p:cNvSpPr txBox="1"/>
          <p:nvPr/>
        </p:nvSpPr>
        <p:spPr>
          <a:xfrm>
            <a:off x="-25" y="0"/>
            <a:ext cx="9159900" cy="1381468"/>
          </a:xfrm>
          <a:prstGeom prst="rect">
            <a:avLst/>
          </a:prstGeom>
          <a:solidFill>
            <a:srgbClr val="E37430"/>
          </a:solidFill>
          <a:ln>
            <a:noFill/>
          </a:ln>
          <a:effectLst>
            <a:outerShdw blurRad="63500" dist="23000" dir="5400000">
              <a:srgbClr val="808080">
                <a:alpha val="33333"/>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600"/>
              <a:buFont typeface="Arial"/>
              <a:buNone/>
            </a:pPr>
            <a:r>
              <a:rPr lang="en" sz="3200" b="1" i="0" u="none" strike="noStrike" cap="none">
                <a:solidFill>
                  <a:srgbClr val="FFFFFF"/>
                </a:solidFill>
                <a:latin typeface="Arial Black"/>
                <a:ea typeface="Arial Black"/>
                <a:cs typeface="Arial Black"/>
                <a:sym typeface="Arial Black"/>
              </a:rPr>
              <a:t>CitizenScienceMonth.org/Resources</a:t>
            </a:r>
            <a:endParaRPr sz="3200" b="1" i="0" u="none" strike="noStrike" cap="none">
              <a:solidFill>
                <a:srgbClr val="000000"/>
              </a:solidFill>
              <a:latin typeface="Arial Black"/>
              <a:ea typeface="Arial Black"/>
              <a:cs typeface="Arial Black"/>
              <a:sym typeface="Arial Black"/>
            </a:endParaRPr>
          </a:p>
        </p:txBody>
      </p:sp>
      <p:sp>
        <p:nvSpPr>
          <p:cNvPr id="867" name="Google Shape;867;p40"/>
          <p:cNvSpPr txBox="1"/>
          <p:nvPr/>
        </p:nvSpPr>
        <p:spPr>
          <a:xfrm>
            <a:off x="152400" y="4481175"/>
            <a:ext cx="5183100" cy="600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700" b="1">
                <a:solidFill>
                  <a:schemeClr val="dk1"/>
                </a:solidFill>
                <a:latin typeface="Calibri"/>
                <a:ea typeface="Calibri"/>
                <a:cs typeface="Calibri"/>
                <a:sym typeface="Calibri"/>
              </a:rPr>
              <a:t>Bookmarks, fliers, graphics</a:t>
            </a:r>
            <a:endParaRPr sz="2700" b="1">
              <a:solidFill>
                <a:schemeClr val="dk1"/>
              </a:solidFill>
              <a:latin typeface="Calibri"/>
              <a:ea typeface="Calibri"/>
              <a:cs typeface="Calibri"/>
              <a:sym typeface="Calibri"/>
            </a:endParaRPr>
          </a:p>
        </p:txBody>
      </p:sp>
      <p:pic>
        <p:nvPicPr>
          <p:cNvPr id="868" name="Google Shape;868;p40"/>
          <p:cNvPicPr preferRelativeResize="0"/>
          <p:nvPr/>
        </p:nvPicPr>
        <p:blipFill>
          <a:blip r:embed="rId5">
            <a:alphaModFix/>
          </a:blip>
          <a:stretch>
            <a:fillRect/>
          </a:stretch>
        </p:blipFill>
        <p:spPr>
          <a:xfrm>
            <a:off x="5617300" y="1487425"/>
            <a:ext cx="2830796" cy="35940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pic>
        <p:nvPicPr>
          <p:cNvPr id="874" name="Google Shape;874;p41"/>
          <p:cNvPicPr preferRelativeResize="0"/>
          <p:nvPr/>
        </p:nvPicPr>
        <p:blipFill rotWithShape="1">
          <a:blip r:embed="rId3">
            <a:alphaModFix/>
          </a:blip>
          <a:srcRect/>
          <a:stretch/>
        </p:blipFill>
        <p:spPr>
          <a:xfrm rot="-1029664">
            <a:off x="99537" y="815559"/>
            <a:ext cx="2997580" cy="2119991"/>
          </a:xfrm>
          <a:prstGeom prst="rect">
            <a:avLst/>
          </a:prstGeom>
          <a:noFill/>
          <a:ln>
            <a:noFill/>
          </a:ln>
        </p:spPr>
      </p:pic>
      <p:pic>
        <p:nvPicPr>
          <p:cNvPr id="875" name="Google Shape;875;p41"/>
          <p:cNvPicPr preferRelativeResize="0"/>
          <p:nvPr/>
        </p:nvPicPr>
        <p:blipFill rotWithShape="1">
          <a:blip r:embed="rId4">
            <a:alphaModFix/>
          </a:blip>
          <a:srcRect/>
          <a:stretch/>
        </p:blipFill>
        <p:spPr>
          <a:xfrm>
            <a:off x="6894400" y="1277025"/>
            <a:ext cx="2249606" cy="2245857"/>
          </a:xfrm>
          <a:prstGeom prst="rect">
            <a:avLst/>
          </a:prstGeom>
          <a:noFill/>
          <a:ln>
            <a:noFill/>
          </a:ln>
        </p:spPr>
      </p:pic>
      <p:sp>
        <p:nvSpPr>
          <p:cNvPr id="876" name="Google Shape;876;p41"/>
          <p:cNvSpPr txBox="1"/>
          <p:nvPr/>
        </p:nvSpPr>
        <p:spPr>
          <a:xfrm>
            <a:off x="-25" y="-26315"/>
            <a:ext cx="9144025" cy="1303339"/>
          </a:xfrm>
          <a:prstGeom prst="rect">
            <a:avLst/>
          </a:prstGeom>
          <a:solidFill>
            <a:srgbClr val="E37430"/>
          </a:solidFill>
          <a:ln>
            <a:noFill/>
          </a:ln>
          <a:effectLst>
            <a:outerShdw blurRad="63500" dist="23000" dir="5400000">
              <a:srgbClr val="808080">
                <a:alpha val="33333"/>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600"/>
              <a:buFont typeface="Arial"/>
              <a:buNone/>
            </a:pPr>
            <a:r>
              <a:rPr lang="en" sz="3200" b="1" i="0" u="none" strike="noStrike" cap="none">
                <a:solidFill>
                  <a:srgbClr val="FFFFFF"/>
                </a:solidFill>
                <a:latin typeface="Arial Black"/>
                <a:ea typeface="Arial Black"/>
                <a:cs typeface="Arial Black"/>
                <a:sym typeface="Arial Black"/>
              </a:rPr>
              <a:t>CitizenScienceMonth.org/Resources</a:t>
            </a:r>
            <a:endParaRPr sz="3200" b="1" i="0" u="none" strike="noStrike" cap="none">
              <a:solidFill>
                <a:srgbClr val="000000"/>
              </a:solidFill>
              <a:latin typeface="Arial Black"/>
              <a:ea typeface="Arial Black"/>
              <a:cs typeface="Arial Black"/>
              <a:sym typeface="Arial Black"/>
            </a:endParaRPr>
          </a:p>
        </p:txBody>
      </p:sp>
      <p:sp>
        <p:nvSpPr>
          <p:cNvPr id="877" name="Google Shape;877;p41"/>
          <p:cNvSpPr txBox="1"/>
          <p:nvPr/>
        </p:nvSpPr>
        <p:spPr>
          <a:xfrm>
            <a:off x="-25" y="4131175"/>
            <a:ext cx="6094500" cy="1015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700" b="1">
                <a:solidFill>
                  <a:schemeClr val="dk1"/>
                </a:solidFill>
                <a:latin typeface="Calibri"/>
                <a:ea typeface="Calibri"/>
                <a:cs typeface="Calibri"/>
                <a:sym typeface="Calibri"/>
              </a:rPr>
              <a:t>Logos, customizable certificates, buttons, interactive posters</a:t>
            </a:r>
            <a:endParaRPr sz="2700" b="1">
              <a:solidFill>
                <a:schemeClr val="dk1"/>
              </a:solidFill>
              <a:latin typeface="Calibri"/>
              <a:ea typeface="Calibri"/>
              <a:cs typeface="Calibri"/>
              <a:sym typeface="Calibri"/>
            </a:endParaRPr>
          </a:p>
        </p:txBody>
      </p:sp>
      <p:pic>
        <p:nvPicPr>
          <p:cNvPr id="878" name="Google Shape;878;p41"/>
          <p:cNvPicPr preferRelativeResize="0"/>
          <p:nvPr/>
        </p:nvPicPr>
        <p:blipFill>
          <a:blip r:embed="rId5">
            <a:alphaModFix/>
          </a:blip>
          <a:stretch>
            <a:fillRect/>
          </a:stretch>
        </p:blipFill>
        <p:spPr>
          <a:xfrm>
            <a:off x="3495550" y="1313441"/>
            <a:ext cx="2598925" cy="2938658"/>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884" name="Google Shape;884;g1137a86ccdb_3_117"/>
          <p:cNvSpPr txBox="1"/>
          <p:nvPr/>
        </p:nvSpPr>
        <p:spPr>
          <a:xfrm>
            <a:off x="-25" y="-26315"/>
            <a:ext cx="9144000" cy="1303200"/>
          </a:xfrm>
          <a:prstGeom prst="rect">
            <a:avLst/>
          </a:prstGeom>
          <a:solidFill>
            <a:srgbClr val="E37430"/>
          </a:solidFill>
          <a:ln>
            <a:noFill/>
          </a:ln>
          <a:effectLst>
            <a:outerShdw blurRad="63500" dist="23000" dir="5400000">
              <a:srgbClr val="808080">
                <a:alpha val="3333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600"/>
              <a:buFont typeface="Arial"/>
              <a:buNone/>
            </a:pPr>
            <a:r>
              <a:rPr lang="en" sz="3200" b="1" i="0" u="none" strike="noStrike" cap="none">
                <a:solidFill>
                  <a:srgbClr val="FFFFFF"/>
                </a:solidFill>
                <a:latin typeface="Arial Black"/>
                <a:ea typeface="Arial Black"/>
                <a:cs typeface="Arial Black"/>
                <a:sym typeface="Arial Black"/>
              </a:rPr>
              <a:t>CitizenScienceMonth.org/Resources</a:t>
            </a:r>
            <a:endParaRPr sz="3200" b="1" i="0" u="none" strike="noStrike" cap="none">
              <a:solidFill>
                <a:srgbClr val="000000"/>
              </a:solidFill>
              <a:latin typeface="Arial Black"/>
              <a:ea typeface="Arial Black"/>
              <a:cs typeface="Arial Black"/>
              <a:sym typeface="Arial Black"/>
            </a:endParaRPr>
          </a:p>
        </p:txBody>
      </p:sp>
      <p:pic>
        <p:nvPicPr>
          <p:cNvPr id="885" name="Google Shape;885;g1137a86ccdb_3_117"/>
          <p:cNvPicPr preferRelativeResize="0"/>
          <p:nvPr/>
        </p:nvPicPr>
        <p:blipFill>
          <a:blip r:embed="rId3">
            <a:alphaModFix/>
          </a:blip>
          <a:stretch>
            <a:fillRect/>
          </a:stretch>
        </p:blipFill>
        <p:spPr>
          <a:xfrm>
            <a:off x="152412" y="1429275"/>
            <a:ext cx="2694476" cy="2694476"/>
          </a:xfrm>
          <a:prstGeom prst="rect">
            <a:avLst/>
          </a:prstGeom>
          <a:noFill/>
          <a:ln>
            <a:noFill/>
          </a:ln>
        </p:spPr>
      </p:pic>
      <p:sp>
        <p:nvSpPr>
          <p:cNvPr id="886" name="Google Shape;886;g1137a86ccdb_3_117"/>
          <p:cNvSpPr txBox="1"/>
          <p:nvPr/>
        </p:nvSpPr>
        <p:spPr>
          <a:xfrm>
            <a:off x="152400" y="4481175"/>
            <a:ext cx="5183100" cy="600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700" b="1">
                <a:solidFill>
                  <a:schemeClr val="dk1"/>
                </a:solidFill>
                <a:latin typeface="Calibri"/>
                <a:ea typeface="Calibri"/>
                <a:cs typeface="Calibri"/>
                <a:sym typeface="Calibri"/>
              </a:rPr>
              <a:t>Social Media Assets</a:t>
            </a:r>
            <a:endParaRPr sz="2700" b="1">
              <a:solidFill>
                <a:schemeClr val="dk1"/>
              </a:solidFill>
              <a:latin typeface="Calibri"/>
              <a:ea typeface="Calibri"/>
              <a:cs typeface="Calibri"/>
              <a:sym typeface="Calibri"/>
            </a:endParaRPr>
          </a:p>
        </p:txBody>
      </p:sp>
      <p:pic>
        <p:nvPicPr>
          <p:cNvPr id="887" name="Google Shape;887;g1137a86ccdb_3_117"/>
          <p:cNvPicPr preferRelativeResize="0"/>
          <p:nvPr/>
        </p:nvPicPr>
        <p:blipFill rotWithShape="1">
          <a:blip r:embed="rId4">
            <a:alphaModFix/>
          </a:blip>
          <a:srcRect/>
          <a:stretch/>
        </p:blipFill>
        <p:spPr>
          <a:xfrm>
            <a:off x="3440863" y="1581685"/>
            <a:ext cx="5373896" cy="289949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Google Shape;893;g1137a86ccdb_3_156"/>
          <p:cNvSpPr txBox="1"/>
          <p:nvPr/>
        </p:nvSpPr>
        <p:spPr>
          <a:xfrm>
            <a:off x="-25" y="-26315"/>
            <a:ext cx="9144000" cy="1303200"/>
          </a:xfrm>
          <a:prstGeom prst="rect">
            <a:avLst/>
          </a:prstGeom>
          <a:solidFill>
            <a:srgbClr val="E37430"/>
          </a:solidFill>
          <a:ln>
            <a:noFill/>
          </a:ln>
          <a:effectLst>
            <a:outerShdw blurRad="63500" dist="23000" dir="5400000">
              <a:srgbClr val="808080">
                <a:alpha val="3333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600"/>
              <a:buFont typeface="Arial"/>
              <a:buNone/>
            </a:pPr>
            <a:r>
              <a:rPr lang="en" sz="3200" b="1" i="0" u="none" strike="noStrike" cap="none">
                <a:solidFill>
                  <a:srgbClr val="FFFFFF"/>
                </a:solidFill>
                <a:latin typeface="Arial Black"/>
                <a:ea typeface="Arial Black"/>
                <a:cs typeface="Arial Black"/>
                <a:sym typeface="Arial Black"/>
              </a:rPr>
              <a:t>CitizenScienceMonth.org/Resources</a:t>
            </a:r>
            <a:endParaRPr sz="3200" b="1" i="0" u="none" strike="noStrike" cap="none">
              <a:solidFill>
                <a:srgbClr val="000000"/>
              </a:solidFill>
              <a:latin typeface="Arial Black"/>
              <a:ea typeface="Arial Black"/>
              <a:cs typeface="Arial Black"/>
              <a:sym typeface="Arial Black"/>
            </a:endParaRPr>
          </a:p>
        </p:txBody>
      </p:sp>
      <p:sp>
        <p:nvSpPr>
          <p:cNvPr id="894" name="Google Shape;894;g1137a86ccdb_3_156"/>
          <p:cNvSpPr txBox="1"/>
          <p:nvPr/>
        </p:nvSpPr>
        <p:spPr>
          <a:xfrm>
            <a:off x="165650" y="4348600"/>
            <a:ext cx="6043500" cy="877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250" b="1">
                <a:solidFill>
                  <a:srgbClr val="212529"/>
                </a:solidFill>
                <a:highlight>
                  <a:srgbClr val="FFFFFF"/>
                </a:highlight>
                <a:latin typeface="Montserrat"/>
                <a:ea typeface="Montserrat"/>
                <a:cs typeface="Montserrat"/>
                <a:sym typeface="Montserrat"/>
              </a:rPr>
              <a:t>YouTube Playlist: tinyurl.com/CitSci-HowTo</a:t>
            </a:r>
            <a:endParaRPr sz="4800" b="1">
              <a:solidFill>
                <a:schemeClr val="dk1"/>
              </a:solidFill>
              <a:latin typeface="Calibri"/>
              <a:ea typeface="Calibri"/>
              <a:cs typeface="Calibri"/>
              <a:sym typeface="Calibri"/>
            </a:endParaRPr>
          </a:p>
        </p:txBody>
      </p:sp>
      <p:pic>
        <p:nvPicPr>
          <p:cNvPr id="895" name="Google Shape;895;g1137a86ccdb_3_156"/>
          <p:cNvPicPr preferRelativeResize="0"/>
          <p:nvPr/>
        </p:nvPicPr>
        <p:blipFill>
          <a:blip r:embed="rId3">
            <a:alphaModFix/>
          </a:blip>
          <a:stretch>
            <a:fillRect/>
          </a:stretch>
        </p:blipFill>
        <p:spPr>
          <a:xfrm>
            <a:off x="894750" y="1276874"/>
            <a:ext cx="5055946" cy="3232499"/>
          </a:xfrm>
          <a:prstGeom prst="rect">
            <a:avLst/>
          </a:prstGeom>
          <a:noFill/>
          <a:ln>
            <a:noFill/>
          </a:ln>
        </p:spPr>
      </p:pic>
      <p:sp>
        <p:nvSpPr>
          <p:cNvPr id="896" name="Google Shape;896;g1137a86ccdb_3_156"/>
          <p:cNvSpPr txBox="1"/>
          <p:nvPr/>
        </p:nvSpPr>
        <p:spPr>
          <a:xfrm>
            <a:off x="7039175" y="1401375"/>
            <a:ext cx="2015100" cy="323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chemeClr val="lt1"/>
                </a:solidFill>
                <a:latin typeface="Calibri"/>
                <a:ea typeface="Calibri"/>
                <a:cs typeface="Calibri"/>
                <a:sym typeface="Calibri"/>
              </a:rPr>
              <a:t>Dozens of short “How To” videos with step-by-step instructions on how to participate in citizen science projects.</a:t>
            </a:r>
            <a:endParaRPr sz="2200">
              <a:solidFill>
                <a:schemeClr val="lt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sp>
        <p:nvSpPr>
          <p:cNvPr id="902" name="Google Shape;902;g10c97b7c31a_0_34"/>
          <p:cNvSpPr/>
          <p:nvPr/>
        </p:nvSpPr>
        <p:spPr>
          <a:xfrm>
            <a:off x="835819" y="0"/>
            <a:ext cx="7472363" cy="5143500"/>
          </a:xfrm>
          <a:custGeom>
            <a:avLst/>
            <a:gdLst/>
            <a:ahLst/>
            <a:cxnLst/>
            <a:rect l="l" t="t" r="r" b="b"/>
            <a:pathLst>
              <a:path w="9963150" h="6858000" extrusionOk="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solidFill>
            <a:schemeClr val="lt1"/>
          </a:solidFill>
          <a:ln w="9525" cap="flat" cmpd="sng">
            <a:solidFill>
              <a:srgbClr val="EFEFEF"/>
            </a:solidFill>
            <a:prstDash val="solid"/>
            <a:miter lim="800000"/>
            <a:headEnd type="none" w="sm" len="sm"/>
            <a:tailEnd type="none" w="sm" len="sm"/>
          </a:ln>
          <a:effectLst>
            <a:outerShdw blurRad="139700" sx="102000" sy="102000" algn="ctr" rotWithShape="0">
              <a:srgbClr val="D8D8D8">
                <a:alpha val="3569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903" name="Google Shape;903;g10c97b7c31a_0_34"/>
          <p:cNvSpPr txBox="1">
            <a:spLocks noGrp="1"/>
          </p:cNvSpPr>
          <p:nvPr>
            <p:ph type="ctrTitle"/>
          </p:nvPr>
        </p:nvSpPr>
        <p:spPr>
          <a:xfrm>
            <a:off x="1143002" y="1213961"/>
            <a:ext cx="6858000" cy="20730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dk1"/>
              </a:buClr>
              <a:buSzPts val="3000"/>
              <a:buFont typeface="Arial"/>
              <a:buNone/>
            </a:pPr>
            <a:r>
              <a:rPr lang="en" sz="4400">
                <a:latin typeface="Arial Black"/>
                <a:ea typeface="Arial Black"/>
                <a:cs typeface="Arial Black"/>
                <a:sym typeface="Arial Black"/>
              </a:rPr>
              <a:t>Next Steps</a:t>
            </a:r>
            <a:endParaRPr sz="4400">
              <a:latin typeface="Arial Black"/>
              <a:ea typeface="Arial Black"/>
              <a:cs typeface="Arial Black"/>
              <a:sym typeface="Arial Black"/>
            </a:endParaRPr>
          </a:p>
        </p:txBody>
      </p:sp>
      <p:sp>
        <p:nvSpPr>
          <p:cNvPr id="904" name="Google Shape;904;g10c97b7c31a_0_34"/>
          <p:cNvSpPr/>
          <p:nvPr/>
        </p:nvSpPr>
        <p:spPr>
          <a:xfrm>
            <a:off x="2788920" y="4143589"/>
            <a:ext cx="3566400" cy="204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grpSp>
        <p:nvGrpSpPr>
          <p:cNvPr id="905" name="Google Shape;905;g10c97b7c31a_0_34"/>
          <p:cNvGrpSpPr/>
          <p:nvPr/>
        </p:nvGrpSpPr>
        <p:grpSpPr>
          <a:xfrm>
            <a:off x="2400253" y="4583896"/>
            <a:ext cx="4341755" cy="559176"/>
            <a:chOff x="3476381" y="6154981"/>
            <a:chExt cx="5239236" cy="667434"/>
          </a:xfrm>
        </p:grpSpPr>
        <p:pic>
          <p:nvPicPr>
            <p:cNvPr id="906" name="Google Shape;906;g10c97b7c31a_0_34"/>
            <p:cNvPicPr preferRelativeResize="0"/>
            <p:nvPr/>
          </p:nvPicPr>
          <p:blipFill rotWithShape="1">
            <a:blip r:embed="rId3">
              <a:alphaModFix/>
            </a:blip>
            <a:srcRect/>
            <a:stretch/>
          </p:blipFill>
          <p:spPr>
            <a:xfrm>
              <a:off x="6431868" y="6354256"/>
              <a:ext cx="1314516" cy="357004"/>
            </a:xfrm>
            <a:prstGeom prst="rect">
              <a:avLst/>
            </a:prstGeom>
            <a:noFill/>
            <a:ln>
              <a:noFill/>
            </a:ln>
          </p:spPr>
        </p:pic>
        <p:pic>
          <p:nvPicPr>
            <p:cNvPr id="907" name="Google Shape;907;g10c97b7c31a_0_34"/>
            <p:cNvPicPr preferRelativeResize="0"/>
            <p:nvPr/>
          </p:nvPicPr>
          <p:blipFill rotWithShape="1">
            <a:blip r:embed="rId4">
              <a:alphaModFix/>
            </a:blip>
            <a:srcRect/>
            <a:stretch/>
          </p:blipFill>
          <p:spPr>
            <a:xfrm>
              <a:off x="5650349" y="6154981"/>
              <a:ext cx="781519" cy="647589"/>
            </a:xfrm>
            <a:prstGeom prst="rect">
              <a:avLst/>
            </a:prstGeom>
            <a:noFill/>
            <a:ln>
              <a:noFill/>
            </a:ln>
          </p:spPr>
        </p:pic>
        <p:pic>
          <p:nvPicPr>
            <p:cNvPr id="908" name="Google Shape;908;g10c97b7c31a_0_34"/>
            <p:cNvPicPr preferRelativeResize="0"/>
            <p:nvPr/>
          </p:nvPicPr>
          <p:blipFill rotWithShape="1">
            <a:blip r:embed="rId5">
              <a:alphaModFix/>
            </a:blip>
            <a:srcRect/>
            <a:stretch/>
          </p:blipFill>
          <p:spPr>
            <a:xfrm>
              <a:off x="4257900" y="6174826"/>
              <a:ext cx="1392449" cy="647589"/>
            </a:xfrm>
            <a:prstGeom prst="rect">
              <a:avLst/>
            </a:prstGeom>
            <a:noFill/>
            <a:ln>
              <a:noFill/>
            </a:ln>
          </p:spPr>
        </p:pic>
        <p:pic>
          <p:nvPicPr>
            <p:cNvPr id="909" name="Google Shape;909;g10c97b7c31a_0_34" descr="Moore Foundation Logo"/>
            <p:cNvPicPr preferRelativeResize="0"/>
            <p:nvPr/>
          </p:nvPicPr>
          <p:blipFill rotWithShape="1">
            <a:blip r:embed="rId6">
              <a:alphaModFix/>
            </a:blip>
            <a:srcRect/>
            <a:stretch/>
          </p:blipFill>
          <p:spPr>
            <a:xfrm>
              <a:off x="7824317" y="6354256"/>
              <a:ext cx="891300" cy="357004"/>
            </a:xfrm>
            <a:prstGeom prst="rect">
              <a:avLst/>
            </a:prstGeom>
            <a:noFill/>
            <a:ln>
              <a:noFill/>
            </a:ln>
          </p:spPr>
        </p:pic>
        <p:pic>
          <p:nvPicPr>
            <p:cNvPr id="910" name="Google Shape;910;g10c97b7c31a_0_34"/>
            <p:cNvPicPr preferRelativeResize="0"/>
            <p:nvPr/>
          </p:nvPicPr>
          <p:blipFill rotWithShape="1">
            <a:blip r:embed="rId7">
              <a:alphaModFix/>
            </a:blip>
            <a:srcRect/>
            <a:stretch/>
          </p:blipFill>
          <p:spPr>
            <a:xfrm>
              <a:off x="3476381" y="6309145"/>
              <a:ext cx="705835" cy="447226"/>
            </a:xfrm>
            <a:prstGeom prst="rect">
              <a:avLst/>
            </a:prstGeom>
            <a:noFill/>
            <a:ln>
              <a:noFill/>
            </a:ln>
          </p:spPr>
        </p:pic>
      </p:grpSp>
      <p:pic>
        <p:nvPicPr>
          <p:cNvPr id="911" name="Google Shape;911;g10c97b7c31a_0_34" descr="Text&#10;&#10;Description automatically generated"/>
          <p:cNvPicPr preferRelativeResize="0"/>
          <p:nvPr/>
        </p:nvPicPr>
        <p:blipFill rotWithShape="1">
          <a:blip r:embed="rId8">
            <a:alphaModFix/>
          </a:blip>
          <a:srcRect/>
          <a:stretch/>
        </p:blipFill>
        <p:spPr>
          <a:xfrm>
            <a:off x="7827287" y="77340"/>
            <a:ext cx="1316713" cy="752516"/>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sp>
        <p:nvSpPr>
          <p:cNvPr id="916" name="Google Shape;916;p44"/>
          <p:cNvSpPr txBox="1"/>
          <p:nvPr/>
        </p:nvSpPr>
        <p:spPr>
          <a:xfrm>
            <a:off x="-25" y="0"/>
            <a:ext cx="5525896" cy="504000"/>
          </a:xfrm>
          <a:prstGeom prst="rect">
            <a:avLst/>
          </a:prstGeom>
          <a:solidFill>
            <a:srgbClr val="E37430"/>
          </a:solidFill>
          <a:ln>
            <a:noFill/>
          </a:ln>
          <a:effectLst>
            <a:outerShdw blurRad="63500" dist="23000" dir="5400000">
              <a:srgbClr val="808080">
                <a:alpha val="33333"/>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600"/>
              <a:buFont typeface="Arial"/>
              <a:buNone/>
            </a:pPr>
            <a:r>
              <a:rPr lang="en" sz="3200" b="1" i="0" u="none" strike="noStrike" cap="none">
                <a:solidFill>
                  <a:srgbClr val="FFFFFF"/>
                </a:solidFill>
                <a:latin typeface="Arial Black"/>
                <a:ea typeface="Arial Black"/>
                <a:cs typeface="Arial Black"/>
                <a:sym typeface="Arial Black"/>
              </a:rPr>
              <a:t>CitSciMonth: April 2022</a:t>
            </a:r>
            <a:endParaRPr sz="3200" b="1" i="0" u="none" strike="noStrike" cap="none">
              <a:solidFill>
                <a:srgbClr val="000000"/>
              </a:solidFill>
              <a:latin typeface="Arial Black"/>
              <a:ea typeface="Arial Black"/>
              <a:cs typeface="Arial Black"/>
              <a:sym typeface="Arial Black"/>
            </a:endParaRPr>
          </a:p>
        </p:txBody>
      </p:sp>
      <p:sp>
        <p:nvSpPr>
          <p:cNvPr id="917" name="Google Shape;917;p44"/>
          <p:cNvSpPr txBox="1"/>
          <p:nvPr/>
        </p:nvSpPr>
        <p:spPr>
          <a:xfrm>
            <a:off x="318150" y="1073550"/>
            <a:ext cx="7701900" cy="2996400"/>
          </a:xfrm>
          <a:prstGeom prst="rect">
            <a:avLst/>
          </a:prstGeom>
          <a:noFill/>
          <a:ln>
            <a:noFill/>
          </a:ln>
          <a:effectLst>
            <a:outerShdw blurRad="63500" dist="23000" dir="5400000">
              <a:srgbClr val="808080">
                <a:alpha val="3333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800">
              <a:solidFill>
                <a:schemeClr val="dk1"/>
              </a:solidFill>
              <a:latin typeface=" Arial"/>
              <a:ea typeface=" Arial"/>
              <a:cs typeface=" Arial"/>
              <a:sym typeface=" Arial"/>
            </a:endParaRPr>
          </a:p>
          <a:p>
            <a:pPr marL="457200" marR="0" lvl="0" indent="-406400" algn="l" rtl="0">
              <a:lnSpc>
                <a:spcPct val="100000"/>
              </a:lnSpc>
              <a:spcBef>
                <a:spcPts val="0"/>
              </a:spcBef>
              <a:spcAft>
                <a:spcPts val="0"/>
              </a:spcAft>
              <a:buClr>
                <a:schemeClr val="dk1"/>
              </a:buClr>
              <a:buSzPts val="2800"/>
              <a:buFont typeface="Arial Black"/>
              <a:buChar char="●"/>
            </a:pPr>
            <a:r>
              <a:rPr lang="en" sz="2800" b="1">
                <a:solidFill>
                  <a:schemeClr val="accent4"/>
                </a:solidFill>
                <a:latin typeface=" Arial"/>
                <a:ea typeface=" Arial"/>
                <a:cs typeface=" Arial"/>
                <a:sym typeface=" Arial"/>
              </a:rPr>
              <a:t>Ask us anything</a:t>
            </a:r>
            <a:r>
              <a:rPr lang="en" sz="2800">
                <a:solidFill>
                  <a:schemeClr val="dk1"/>
                </a:solidFill>
                <a:latin typeface=" Arial"/>
                <a:ea typeface=" Arial"/>
                <a:cs typeface=" Arial"/>
                <a:sym typeface=" Arial"/>
              </a:rPr>
              <a:t> on </a:t>
            </a:r>
            <a:r>
              <a:rPr lang="en" sz="2800" i="0" u="none" strike="noStrike" cap="none">
                <a:solidFill>
                  <a:schemeClr val="dk1"/>
                </a:solidFill>
                <a:latin typeface=" Arial"/>
                <a:ea typeface=" Arial"/>
                <a:cs typeface=" Arial"/>
                <a:sym typeface=" Arial"/>
              </a:rPr>
              <a:t>Thursdays at 8am and 11am ET or email info@SciStarter.org</a:t>
            </a:r>
            <a:endParaRPr sz="2800" i="0" u="none" strike="noStrike" cap="none">
              <a:solidFill>
                <a:schemeClr val="dk1"/>
              </a:solidFill>
              <a:latin typeface=" Arial"/>
              <a:ea typeface=" Arial"/>
              <a:cs typeface=" Arial"/>
              <a:sym typeface=" Arial"/>
            </a:endParaRPr>
          </a:p>
          <a:p>
            <a:pPr marL="457200" marR="0" lvl="0" indent="0" algn="l" rtl="0">
              <a:lnSpc>
                <a:spcPct val="100000"/>
              </a:lnSpc>
              <a:spcBef>
                <a:spcPts val="0"/>
              </a:spcBef>
              <a:spcAft>
                <a:spcPts val="0"/>
              </a:spcAft>
              <a:buNone/>
            </a:pPr>
            <a:endParaRPr sz="2800">
              <a:solidFill>
                <a:schemeClr val="dk1"/>
              </a:solidFill>
              <a:latin typeface=" Arial"/>
              <a:ea typeface=" Arial"/>
              <a:cs typeface=" Arial"/>
              <a:sym typeface=" Arial"/>
            </a:endParaRPr>
          </a:p>
          <a:p>
            <a:pPr marL="457200" marR="0" lvl="0" indent="-406400" algn="l" rtl="0">
              <a:lnSpc>
                <a:spcPct val="100000"/>
              </a:lnSpc>
              <a:spcBef>
                <a:spcPts val="0"/>
              </a:spcBef>
              <a:spcAft>
                <a:spcPts val="0"/>
              </a:spcAft>
              <a:buClr>
                <a:schemeClr val="dk1"/>
              </a:buClr>
              <a:buSzPts val="2800"/>
              <a:buFont typeface="Arial Black"/>
              <a:buChar char="●"/>
            </a:pPr>
            <a:r>
              <a:rPr lang="en" sz="2800" b="1" i="0" u="none" strike="noStrike" cap="none">
                <a:solidFill>
                  <a:schemeClr val="accent4"/>
                </a:solidFill>
                <a:latin typeface=" Arial"/>
                <a:ea typeface=" Arial"/>
                <a:cs typeface=" Arial"/>
                <a:sym typeface=" Arial"/>
              </a:rPr>
              <a:t>Sign up for facilitator updates</a:t>
            </a:r>
            <a:r>
              <a:rPr lang="en" sz="2800" b="0" i="0" u="none" strike="noStrike" cap="none">
                <a:solidFill>
                  <a:schemeClr val="dk1"/>
                </a:solidFill>
                <a:latin typeface=" Arial"/>
                <a:ea typeface=" Arial"/>
                <a:cs typeface=" Arial"/>
                <a:sym typeface=" Arial"/>
              </a:rPr>
              <a:t>: </a:t>
            </a:r>
            <a:r>
              <a:rPr lang="en" sz="2800">
                <a:solidFill>
                  <a:schemeClr val="dk1"/>
                </a:solidFill>
                <a:latin typeface=" Arial"/>
                <a:ea typeface=" Arial"/>
                <a:cs typeface=" Arial"/>
                <a:sym typeface=" Arial"/>
              </a:rPr>
              <a:t>https://CitizenScienceMonth.org/MailingList</a:t>
            </a:r>
            <a:endParaRPr sz="2800" i="0" u="none" strike="noStrike" cap="none">
              <a:solidFill>
                <a:schemeClr val="dk1"/>
              </a:solidFill>
              <a:latin typeface=" Arial"/>
              <a:ea typeface=" Arial"/>
              <a:cs typeface=" Arial"/>
              <a:sym typeface=" Arial"/>
            </a:endParaRPr>
          </a:p>
          <a:p>
            <a:pPr marL="457200" marR="0" lvl="0" indent="0" algn="l" rtl="0">
              <a:lnSpc>
                <a:spcPct val="100000"/>
              </a:lnSpc>
              <a:spcBef>
                <a:spcPts val="0"/>
              </a:spcBef>
              <a:spcAft>
                <a:spcPts val="0"/>
              </a:spcAft>
              <a:buNone/>
            </a:pPr>
            <a:endParaRPr sz="2800">
              <a:solidFill>
                <a:schemeClr val="dk1"/>
              </a:solidFill>
              <a:latin typeface=" Arial"/>
              <a:ea typeface=" Arial"/>
              <a:cs typeface=" Arial"/>
              <a:sym typeface=" Arial"/>
            </a:endParaRPr>
          </a:p>
          <a:p>
            <a:pPr marL="457200" marR="0" lvl="0" indent="-406400" algn="l" rtl="0">
              <a:lnSpc>
                <a:spcPct val="100000"/>
              </a:lnSpc>
              <a:spcBef>
                <a:spcPts val="0"/>
              </a:spcBef>
              <a:spcAft>
                <a:spcPts val="0"/>
              </a:spcAft>
              <a:buClr>
                <a:schemeClr val="dk1"/>
              </a:buClr>
              <a:buSzPts val="2800"/>
              <a:buFont typeface="Arial Black"/>
              <a:buChar char="●"/>
            </a:pPr>
            <a:r>
              <a:rPr lang="en" sz="2800" b="1" i="0" u="none" strike="noStrike" cap="none">
                <a:solidFill>
                  <a:schemeClr val="accent4"/>
                </a:solidFill>
                <a:latin typeface=" Arial"/>
                <a:ea typeface=" Arial"/>
                <a:cs typeface=" Arial"/>
                <a:sym typeface=" Arial"/>
              </a:rPr>
              <a:t>Add your program/ event to</a:t>
            </a:r>
            <a:r>
              <a:rPr lang="en" sz="2800" b="1">
                <a:solidFill>
                  <a:schemeClr val="accent4"/>
                </a:solidFill>
                <a:latin typeface=" Arial"/>
                <a:ea typeface=" Arial"/>
                <a:cs typeface=" Arial"/>
                <a:sym typeface=" Arial"/>
              </a:rPr>
              <a:t> </a:t>
            </a:r>
            <a:r>
              <a:rPr lang="en" sz="2800" b="1" i="0" u="none" strike="noStrike" cap="none">
                <a:solidFill>
                  <a:schemeClr val="accent4"/>
                </a:solidFill>
                <a:latin typeface=" Arial"/>
                <a:ea typeface=" Arial"/>
                <a:cs typeface=" Arial"/>
                <a:sym typeface=" Arial"/>
              </a:rPr>
              <a:t>SciStarter: </a:t>
            </a:r>
            <a:r>
              <a:rPr lang="en" sz="2800" i="0" u="none" strike="noStrike" cap="none">
                <a:solidFill>
                  <a:schemeClr val="dk1"/>
                </a:solidFill>
                <a:latin typeface=" Arial"/>
                <a:ea typeface=" Arial"/>
                <a:cs typeface=" Arial"/>
                <a:sym typeface=" Arial"/>
              </a:rPr>
              <a:t>SciStarter.org/add-event</a:t>
            </a:r>
            <a:endParaRPr sz="2800" i="0" u="none" strike="noStrike" cap="none">
              <a:solidFill>
                <a:schemeClr val="dk1"/>
              </a:solidFill>
              <a:latin typeface=" Arial"/>
              <a:ea typeface=" Arial"/>
              <a:cs typeface=" Arial"/>
              <a:sym typeface=" Arial"/>
            </a:endParaRPr>
          </a:p>
          <a:p>
            <a:pPr marL="457200" marR="0" lvl="0" indent="0" algn="l" rtl="0">
              <a:lnSpc>
                <a:spcPct val="100000"/>
              </a:lnSpc>
              <a:spcBef>
                <a:spcPts val="0"/>
              </a:spcBef>
              <a:spcAft>
                <a:spcPts val="0"/>
              </a:spcAft>
              <a:buNone/>
            </a:pPr>
            <a:endParaRPr sz="2800">
              <a:solidFill>
                <a:schemeClr val="dk1"/>
              </a:solidFill>
              <a:latin typeface=" Arial"/>
              <a:ea typeface=" Arial"/>
              <a:cs typeface=" Arial"/>
              <a:sym typeface=" Arial"/>
            </a:endParaRPr>
          </a:p>
          <a:p>
            <a:pPr marL="457200" marR="0" lvl="0" indent="0" algn="l" rtl="0">
              <a:lnSpc>
                <a:spcPct val="100000"/>
              </a:lnSpc>
              <a:spcBef>
                <a:spcPts val="0"/>
              </a:spcBef>
              <a:spcAft>
                <a:spcPts val="0"/>
              </a:spcAft>
              <a:buClr>
                <a:srgbClr val="000000"/>
              </a:buClr>
              <a:buSzPts val="2200"/>
              <a:buFont typeface="Arial"/>
              <a:buNone/>
            </a:pPr>
            <a:endParaRPr sz="2100" b="1" i="0" u="none" strike="noStrike" cap="none">
              <a:solidFill>
                <a:srgbClr val="FFFFFF"/>
              </a:solidFill>
              <a:latin typeface="Arial Black"/>
              <a:ea typeface="Arial Black"/>
              <a:cs typeface="Arial Black"/>
              <a:sym typeface="Arial Black"/>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sp>
        <p:nvSpPr>
          <p:cNvPr id="923" name="Google Shape;923;p48"/>
          <p:cNvSpPr/>
          <p:nvPr/>
        </p:nvSpPr>
        <p:spPr>
          <a:xfrm>
            <a:off x="0" y="0"/>
            <a:ext cx="91440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24" name="Google Shape;924;p48"/>
          <p:cNvSpPr/>
          <p:nvPr/>
        </p:nvSpPr>
        <p:spPr>
          <a:xfrm>
            <a:off x="835819" y="0"/>
            <a:ext cx="7472363" cy="5143500"/>
          </a:xfrm>
          <a:custGeom>
            <a:avLst/>
            <a:gdLst/>
            <a:ahLst/>
            <a:cxnLst/>
            <a:rect l="l" t="t" r="r" b="b"/>
            <a:pathLst>
              <a:path w="9963150" h="6858000" extrusionOk="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solidFill>
            <a:schemeClr val="lt1"/>
          </a:solidFill>
          <a:ln w="9525" cap="flat" cmpd="sng">
            <a:solidFill>
              <a:srgbClr val="EFEFEF"/>
            </a:solidFill>
            <a:prstDash val="solid"/>
            <a:miter lim="800000"/>
            <a:headEnd type="none" w="sm" len="sm"/>
            <a:tailEnd type="none" w="sm" len="sm"/>
          </a:ln>
          <a:effectLst>
            <a:outerShdw blurRad="139700" sx="102000" sy="102000" algn="ctr" rotWithShape="0">
              <a:srgbClr val="D8D8D8">
                <a:alpha val="35686"/>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925" name="Google Shape;925;p48"/>
          <p:cNvSpPr/>
          <p:nvPr/>
        </p:nvSpPr>
        <p:spPr>
          <a:xfrm>
            <a:off x="803991" y="-1239"/>
            <a:ext cx="7447455" cy="5143500"/>
          </a:xfrm>
          <a:custGeom>
            <a:avLst/>
            <a:gdLst/>
            <a:ahLst/>
            <a:cxnLst/>
            <a:rect l="l" t="t" r="r" b="b"/>
            <a:pathLst>
              <a:path w="9963150" h="6858000" extrusionOk="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926" name="Google Shape;926;p48"/>
          <p:cNvSpPr txBox="1">
            <a:spLocks noGrp="1"/>
          </p:cNvSpPr>
          <p:nvPr>
            <p:ph type="ctrTitle"/>
          </p:nvPr>
        </p:nvSpPr>
        <p:spPr>
          <a:xfrm>
            <a:off x="1139089" y="1078193"/>
            <a:ext cx="6858000" cy="20730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dk1"/>
              </a:buClr>
              <a:buSzPts val="3000"/>
              <a:buFont typeface="Arial"/>
              <a:buNone/>
            </a:pPr>
            <a:r>
              <a:rPr lang="en" sz="5800">
                <a:latin typeface="Arial Black"/>
                <a:ea typeface="Arial Black"/>
                <a:cs typeface="Arial Black"/>
                <a:sym typeface="Arial Black"/>
              </a:rPr>
              <a:t>Questions? </a:t>
            </a:r>
            <a:endParaRPr sz="8400">
              <a:latin typeface="Arial Black"/>
              <a:ea typeface="Arial Black"/>
              <a:cs typeface="Arial Black"/>
              <a:sym typeface="Arial Black"/>
            </a:endParaRPr>
          </a:p>
        </p:txBody>
      </p:sp>
      <p:sp>
        <p:nvSpPr>
          <p:cNvPr id="927" name="Google Shape;927;p48"/>
          <p:cNvSpPr/>
          <p:nvPr/>
        </p:nvSpPr>
        <p:spPr>
          <a:xfrm>
            <a:off x="2788920" y="4143589"/>
            <a:ext cx="3566400" cy="204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928" name="Google Shape;928;p48" descr="Text&#10;&#10;Description automatically generated"/>
          <p:cNvPicPr preferRelativeResize="0"/>
          <p:nvPr/>
        </p:nvPicPr>
        <p:blipFill rotWithShape="1">
          <a:blip r:embed="rId3">
            <a:alphaModFix/>
          </a:blip>
          <a:srcRect/>
          <a:stretch/>
        </p:blipFill>
        <p:spPr>
          <a:xfrm>
            <a:off x="7881094" y="90562"/>
            <a:ext cx="1146544" cy="618225"/>
          </a:xfrm>
          <a:prstGeom prst="rect">
            <a:avLst/>
          </a:prstGeom>
          <a:noFill/>
          <a:ln>
            <a:noFill/>
          </a:ln>
        </p:spPr>
      </p:pic>
      <p:sp>
        <p:nvSpPr>
          <p:cNvPr id="929" name="Google Shape;929;p48"/>
          <p:cNvSpPr txBox="1"/>
          <p:nvPr/>
        </p:nvSpPr>
        <p:spPr>
          <a:xfrm>
            <a:off x="1853995" y="2603401"/>
            <a:ext cx="5428200" cy="8643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3900"/>
              <a:buFont typeface="Arial"/>
              <a:buNone/>
            </a:pPr>
            <a:r>
              <a:rPr lang="en" sz="2400" b="0" i="0" u="none" strike="noStrike" cap="none">
                <a:solidFill>
                  <a:schemeClr val="dk1"/>
                </a:solidFill>
                <a:latin typeface="Arial"/>
                <a:ea typeface="Arial"/>
                <a:cs typeface="Arial"/>
                <a:sym typeface="Arial"/>
              </a:rPr>
              <a:t>Type your questions in the chat!</a:t>
            </a:r>
            <a:endParaRPr sz="2400" b="0" i="0" u="none" strike="noStrike" cap="none">
              <a:solidFill>
                <a:schemeClr val="accent2"/>
              </a:solidFill>
              <a:latin typeface="Arial"/>
              <a:ea typeface="Arial"/>
              <a:cs typeface="Arial"/>
              <a:sym typeface="Arial"/>
            </a:endParaRPr>
          </a:p>
        </p:txBody>
      </p:sp>
      <p:grpSp>
        <p:nvGrpSpPr>
          <p:cNvPr id="930" name="Google Shape;930;p48"/>
          <p:cNvGrpSpPr/>
          <p:nvPr/>
        </p:nvGrpSpPr>
        <p:grpSpPr>
          <a:xfrm>
            <a:off x="2607286" y="4637148"/>
            <a:ext cx="3929427" cy="500576"/>
            <a:chOff x="3476381" y="6154981"/>
            <a:chExt cx="5239236" cy="667434"/>
          </a:xfrm>
        </p:grpSpPr>
        <p:pic>
          <p:nvPicPr>
            <p:cNvPr id="931" name="Google Shape;931;p48"/>
            <p:cNvPicPr preferRelativeResize="0"/>
            <p:nvPr/>
          </p:nvPicPr>
          <p:blipFill rotWithShape="1">
            <a:blip r:embed="rId4">
              <a:alphaModFix/>
            </a:blip>
            <a:srcRect/>
            <a:stretch/>
          </p:blipFill>
          <p:spPr>
            <a:xfrm>
              <a:off x="6431868" y="6354256"/>
              <a:ext cx="1314516" cy="357004"/>
            </a:xfrm>
            <a:prstGeom prst="rect">
              <a:avLst/>
            </a:prstGeom>
            <a:noFill/>
            <a:ln>
              <a:noFill/>
            </a:ln>
          </p:spPr>
        </p:pic>
        <p:pic>
          <p:nvPicPr>
            <p:cNvPr id="932" name="Google Shape;932;p48"/>
            <p:cNvPicPr preferRelativeResize="0"/>
            <p:nvPr/>
          </p:nvPicPr>
          <p:blipFill rotWithShape="1">
            <a:blip r:embed="rId5">
              <a:alphaModFix/>
            </a:blip>
            <a:srcRect/>
            <a:stretch/>
          </p:blipFill>
          <p:spPr>
            <a:xfrm>
              <a:off x="5650349" y="6154981"/>
              <a:ext cx="781519" cy="647589"/>
            </a:xfrm>
            <a:prstGeom prst="rect">
              <a:avLst/>
            </a:prstGeom>
            <a:noFill/>
            <a:ln>
              <a:noFill/>
            </a:ln>
          </p:spPr>
        </p:pic>
        <p:pic>
          <p:nvPicPr>
            <p:cNvPr id="933" name="Google Shape;933;p48"/>
            <p:cNvPicPr preferRelativeResize="0"/>
            <p:nvPr/>
          </p:nvPicPr>
          <p:blipFill rotWithShape="1">
            <a:blip r:embed="rId6">
              <a:alphaModFix/>
            </a:blip>
            <a:srcRect/>
            <a:stretch/>
          </p:blipFill>
          <p:spPr>
            <a:xfrm>
              <a:off x="4257900" y="6174826"/>
              <a:ext cx="1392449" cy="647589"/>
            </a:xfrm>
            <a:prstGeom prst="rect">
              <a:avLst/>
            </a:prstGeom>
            <a:noFill/>
            <a:ln>
              <a:noFill/>
            </a:ln>
          </p:spPr>
        </p:pic>
        <p:pic>
          <p:nvPicPr>
            <p:cNvPr id="934" name="Google Shape;934;p48" descr="Moore Foundation Logo"/>
            <p:cNvPicPr preferRelativeResize="0"/>
            <p:nvPr/>
          </p:nvPicPr>
          <p:blipFill rotWithShape="1">
            <a:blip r:embed="rId7">
              <a:alphaModFix/>
            </a:blip>
            <a:srcRect/>
            <a:stretch/>
          </p:blipFill>
          <p:spPr>
            <a:xfrm>
              <a:off x="7824317" y="6354256"/>
              <a:ext cx="891300" cy="357004"/>
            </a:xfrm>
            <a:prstGeom prst="rect">
              <a:avLst/>
            </a:prstGeom>
            <a:noFill/>
            <a:ln>
              <a:noFill/>
            </a:ln>
          </p:spPr>
        </p:pic>
        <p:pic>
          <p:nvPicPr>
            <p:cNvPr id="935" name="Google Shape;935;p48"/>
            <p:cNvPicPr preferRelativeResize="0"/>
            <p:nvPr/>
          </p:nvPicPr>
          <p:blipFill rotWithShape="1">
            <a:blip r:embed="rId8">
              <a:alphaModFix/>
            </a:blip>
            <a:srcRect/>
            <a:stretch/>
          </p:blipFill>
          <p:spPr>
            <a:xfrm>
              <a:off x="3476381" y="6309145"/>
              <a:ext cx="705835" cy="447226"/>
            </a:xfrm>
            <a:prstGeom prst="rect">
              <a:avLst/>
            </a:prstGeom>
            <a:noFill/>
            <a:ln>
              <a:noFill/>
            </a:ln>
          </p:spPr>
        </p:pic>
      </p:grpSp>
      <p:sp>
        <p:nvSpPr>
          <p:cNvPr id="936" name="Google Shape;936;p48"/>
          <p:cNvSpPr txBox="1"/>
          <p:nvPr/>
        </p:nvSpPr>
        <p:spPr>
          <a:xfrm>
            <a:off x="1824993" y="3709414"/>
            <a:ext cx="5411700" cy="377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 sz="2000" b="1" i="0" u="none" strike="noStrike" cap="none">
                <a:solidFill>
                  <a:srgbClr val="E85B21"/>
                </a:solidFill>
                <a:latin typeface="Arial"/>
                <a:ea typeface="Arial"/>
                <a:cs typeface="Arial"/>
                <a:sym typeface="Arial"/>
              </a:rPr>
              <a:t>Email: librarynetwork@scistarter.org</a:t>
            </a:r>
            <a:endParaRPr sz="2000" b="1" i="0" u="none" strike="noStrike" cap="none">
              <a:solidFill>
                <a:srgbClr val="E85B21"/>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sp>
        <p:nvSpPr>
          <p:cNvPr id="942" name="Google Shape;942;p49"/>
          <p:cNvSpPr/>
          <p:nvPr/>
        </p:nvSpPr>
        <p:spPr>
          <a:xfrm>
            <a:off x="0" y="0"/>
            <a:ext cx="91440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43" name="Google Shape;943;p49"/>
          <p:cNvSpPr/>
          <p:nvPr/>
        </p:nvSpPr>
        <p:spPr>
          <a:xfrm>
            <a:off x="835819" y="0"/>
            <a:ext cx="7472363" cy="5143500"/>
          </a:xfrm>
          <a:custGeom>
            <a:avLst/>
            <a:gdLst/>
            <a:ahLst/>
            <a:cxnLst/>
            <a:rect l="l" t="t" r="r" b="b"/>
            <a:pathLst>
              <a:path w="9963150" h="6858000" extrusionOk="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solidFill>
            <a:schemeClr val="lt1"/>
          </a:solidFill>
          <a:ln w="9525" cap="flat" cmpd="sng">
            <a:solidFill>
              <a:srgbClr val="EFEFEF"/>
            </a:solidFill>
            <a:prstDash val="solid"/>
            <a:miter lim="800000"/>
            <a:headEnd type="none" w="sm" len="sm"/>
            <a:tailEnd type="none" w="sm" len="sm"/>
          </a:ln>
          <a:effectLst>
            <a:outerShdw blurRad="139700" sx="102000" sy="102000" algn="ctr" rotWithShape="0">
              <a:srgbClr val="D8D8D8">
                <a:alpha val="35686"/>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944" name="Google Shape;944;p49"/>
          <p:cNvSpPr/>
          <p:nvPr/>
        </p:nvSpPr>
        <p:spPr>
          <a:xfrm>
            <a:off x="845159" y="0"/>
            <a:ext cx="7447455" cy="5143500"/>
          </a:xfrm>
          <a:custGeom>
            <a:avLst/>
            <a:gdLst/>
            <a:ahLst/>
            <a:cxnLst/>
            <a:rect l="l" t="t" r="r" b="b"/>
            <a:pathLst>
              <a:path w="9963150" h="6858000" extrusionOk="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945" name="Google Shape;945;p49"/>
          <p:cNvSpPr txBox="1">
            <a:spLocks noGrp="1"/>
          </p:cNvSpPr>
          <p:nvPr>
            <p:ph type="ctrTitle"/>
          </p:nvPr>
        </p:nvSpPr>
        <p:spPr>
          <a:xfrm>
            <a:off x="1143114" y="459972"/>
            <a:ext cx="6858000" cy="15324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dk1"/>
              </a:buClr>
              <a:buSzPts val="3000"/>
              <a:buFont typeface="Arial"/>
              <a:buNone/>
            </a:pPr>
            <a:r>
              <a:rPr lang="en" sz="6000">
                <a:latin typeface="Arial Black"/>
                <a:ea typeface="Arial Black"/>
                <a:cs typeface="Arial Black"/>
                <a:sym typeface="Arial Black"/>
              </a:rPr>
              <a:t>Thank you!</a:t>
            </a:r>
            <a:endParaRPr sz="8600">
              <a:latin typeface="Arial Black"/>
              <a:ea typeface="Arial Black"/>
              <a:cs typeface="Arial Black"/>
              <a:sym typeface="Arial Black"/>
            </a:endParaRPr>
          </a:p>
        </p:txBody>
      </p:sp>
      <p:sp>
        <p:nvSpPr>
          <p:cNvPr id="946" name="Google Shape;946;p49"/>
          <p:cNvSpPr/>
          <p:nvPr/>
        </p:nvSpPr>
        <p:spPr>
          <a:xfrm>
            <a:off x="2788920" y="4143589"/>
            <a:ext cx="3566400" cy="204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947" name="Google Shape;947;p49" descr="Text&#10;&#10;Description automatically generated"/>
          <p:cNvPicPr preferRelativeResize="0"/>
          <p:nvPr/>
        </p:nvPicPr>
        <p:blipFill rotWithShape="1">
          <a:blip r:embed="rId3">
            <a:alphaModFix/>
          </a:blip>
          <a:srcRect/>
          <a:stretch/>
        </p:blipFill>
        <p:spPr>
          <a:xfrm>
            <a:off x="7881094" y="90562"/>
            <a:ext cx="1146544" cy="618225"/>
          </a:xfrm>
          <a:prstGeom prst="rect">
            <a:avLst/>
          </a:prstGeom>
          <a:noFill/>
          <a:ln>
            <a:noFill/>
          </a:ln>
        </p:spPr>
      </p:pic>
      <p:sp>
        <p:nvSpPr>
          <p:cNvPr id="948" name="Google Shape;948;p49"/>
          <p:cNvSpPr txBox="1"/>
          <p:nvPr/>
        </p:nvSpPr>
        <p:spPr>
          <a:xfrm>
            <a:off x="1604087" y="2301788"/>
            <a:ext cx="5936100" cy="15324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3900"/>
              <a:buFont typeface="Arial"/>
              <a:buNone/>
            </a:pPr>
            <a:r>
              <a:rPr lang="en" sz="2000" b="0" i="0" u="none" strike="noStrike" cap="none">
                <a:solidFill>
                  <a:srgbClr val="000000"/>
                </a:solidFill>
                <a:latin typeface="Arial"/>
                <a:ea typeface="Arial"/>
                <a:cs typeface="Arial"/>
                <a:sym typeface="Arial"/>
              </a:rPr>
              <a:t>Join the National Citizen and Community Science Library Network at </a:t>
            </a:r>
            <a:r>
              <a:rPr lang="en" sz="2000" b="1" i="0" u="sng" strike="noStrike" cap="none">
                <a:solidFill>
                  <a:srgbClr val="E85B21"/>
                </a:solidFill>
                <a:latin typeface="Arial"/>
                <a:ea typeface="Arial"/>
                <a:cs typeface="Arial"/>
                <a:sym typeface="Arial"/>
                <a:hlinkClick r:id="rId4">
                  <a:extLst>
                    <a:ext uri="{A12FA001-AC4F-418D-AE19-62706E023703}">
                      <ahyp:hlinkClr xmlns:ahyp="http://schemas.microsoft.com/office/drawing/2018/hyperlinkcolor" val="tx"/>
                    </a:ext>
                  </a:extLst>
                </a:hlinkClick>
              </a:rPr>
              <a:t>SciStarter.org/library-network</a:t>
            </a:r>
            <a:r>
              <a:rPr lang="en" sz="2000" b="1" i="0" u="none" strike="noStrike" cap="none">
                <a:solidFill>
                  <a:srgbClr val="E85B21"/>
                </a:solidFill>
                <a:latin typeface="Arial"/>
                <a:ea typeface="Arial"/>
                <a:cs typeface="Arial"/>
                <a:sym typeface="Arial"/>
              </a:rPr>
              <a:t> </a:t>
            </a:r>
            <a:r>
              <a:rPr lang="en" sz="2000" b="0" i="0" u="none" strike="noStrike" cap="none">
                <a:solidFill>
                  <a:schemeClr val="dk1"/>
                </a:solidFill>
                <a:latin typeface="Arial"/>
                <a:ea typeface="Arial"/>
                <a:cs typeface="Arial"/>
                <a:sym typeface="Arial"/>
              </a:rPr>
              <a:t>and </a:t>
            </a:r>
            <a:r>
              <a:rPr lang="en" sz="2000" b="0" i="0" u="none" strike="noStrike" cap="none">
                <a:solidFill>
                  <a:schemeClr val="dk1"/>
                </a:solidFill>
                <a:uFill>
                  <a:noFill/>
                </a:uFill>
                <a:latin typeface="Arial"/>
                <a:ea typeface="Arial"/>
                <a:cs typeface="Arial"/>
                <a:sym typeface="Arial"/>
                <a:hlinkClick r:id="rId5">
                  <a:extLst>
                    <a:ext uri="{A12FA001-AC4F-418D-AE19-62706E023703}">
                      <ahyp:hlinkClr xmlns:ahyp="http://schemas.microsoft.com/office/drawing/2018/hyperlinkcolor" val="tx"/>
                    </a:ext>
                  </a:extLst>
                </a:hlinkClick>
              </a:rPr>
              <a:t>complete the post-webinar survey</a:t>
            </a:r>
            <a:r>
              <a:rPr lang="en" sz="2000" b="0" i="0" u="none" strike="noStrike" cap="none">
                <a:solidFill>
                  <a:schemeClr val="dk1"/>
                </a:solidFill>
                <a:latin typeface="Arial"/>
                <a:ea typeface="Arial"/>
                <a:cs typeface="Arial"/>
                <a:sym typeface="Arial"/>
              </a:rPr>
              <a:t>:</a:t>
            </a:r>
            <a:br>
              <a:rPr lang="en" sz="2000" b="0" i="0" u="none" strike="noStrike" cap="none">
                <a:solidFill>
                  <a:schemeClr val="dk1"/>
                </a:solidFill>
                <a:latin typeface="Arial"/>
                <a:ea typeface="Arial"/>
                <a:cs typeface="Arial"/>
                <a:sym typeface="Arial"/>
              </a:rPr>
            </a:br>
            <a:endParaRPr sz="20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900"/>
              <a:buFont typeface="Arial"/>
              <a:buNone/>
            </a:pPr>
            <a:endParaRPr sz="2000" b="1" i="0" u="none" strike="noStrike" cap="none">
              <a:solidFill>
                <a:srgbClr val="E85B21"/>
              </a:solidFill>
              <a:latin typeface="Arial"/>
              <a:ea typeface="Arial"/>
              <a:cs typeface="Arial"/>
              <a:sym typeface="Arial"/>
            </a:endParaRPr>
          </a:p>
        </p:txBody>
      </p:sp>
      <p:grpSp>
        <p:nvGrpSpPr>
          <p:cNvPr id="949" name="Google Shape;949;p49"/>
          <p:cNvGrpSpPr/>
          <p:nvPr/>
        </p:nvGrpSpPr>
        <p:grpSpPr>
          <a:xfrm>
            <a:off x="2607286" y="4637148"/>
            <a:ext cx="3929427" cy="500576"/>
            <a:chOff x="3476381" y="6154981"/>
            <a:chExt cx="5239236" cy="667434"/>
          </a:xfrm>
        </p:grpSpPr>
        <p:pic>
          <p:nvPicPr>
            <p:cNvPr id="950" name="Google Shape;950;p49"/>
            <p:cNvPicPr preferRelativeResize="0"/>
            <p:nvPr/>
          </p:nvPicPr>
          <p:blipFill rotWithShape="1">
            <a:blip r:embed="rId6">
              <a:alphaModFix/>
            </a:blip>
            <a:srcRect/>
            <a:stretch/>
          </p:blipFill>
          <p:spPr>
            <a:xfrm>
              <a:off x="6431868" y="6354256"/>
              <a:ext cx="1314516" cy="357004"/>
            </a:xfrm>
            <a:prstGeom prst="rect">
              <a:avLst/>
            </a:prstGeom>
            <a:noFill/>
            <a:ln>
              <a:noFill/>
            </a:ln>
          </p:spPr>
        </p:pic>
        <p:pic>
          <p:nvPicPr>
            <p:cNvPr id="951" name="Google Shape;951;p49"/>
            <p:cNvPicPr preferRelativeResize="0"/>
            <p:nvPr/>
          </p:nvPicPr>
          <p:blipFill rotWithShape="1">
            <a:blip r:embed="rId7">
              <a:alphaModFix/>
            </a:blip>
            <a:srcRect/>
            <a:stretch/>
          </p:blipFill>
          <p:spPr>
            <a:xfrm>
              <a:off x="5650349" y="6154981"/>
              <a:ext cx="781519" cy="647589"/>
            </a:xfrm>
            <a:prstGeom prst="rect">
              <a:avLst/>
            </a:prstGeom>
            <a:noFill/>
            <a:ln>
              <a:noFill/>
            </a:ln>
          </p:spPr>
        </p:pic>
        <p:pic>
          <p:nvPicPr>
            <p:cNvPr id="952" name="Google Shape;952;p49"/>
            <p:cNvPicPr preferRelativeResize="0"/>
            <p:nvPr/>
          </p:nvPicPr>
          <p:blipFill rotWithShape="1">
            <a:blip r:embed="rId8">
              <a:alphaModFix/>
            </a:blip>
            <a:srcRect/>
            <a:stretch/>
          </p:blipFill>
          <p:spPr>
            <a:xfrm>
              <a:off x="4257900" y="6174826"/>
              <a:ext cx="1392449" cy="647589"/>
            </a:xfrm>
            <a:prstGeom prst="rect">
              <a:avLst/>
            </a:prstGeom>
            <a:noFill/>
            <a:ln>
              <a:noFill/>
            </a:ln>
          </p:spPr>
        </p:pic>
        <p:pic>
          <p:nvPicPr>
            <p:cNvPr id="953" name="Google Shape;953;p49" descr="Moore Foundation Logo"/>
            <p:cNvPicPr preferRelativeResize="0"/>
            <p:nvPr/>
          </p:nvPicPr>
          <p:blipFill rotWithShape="1">
            <a:blip r:embed="rId9">
              <a:alphaModFix/>
            </a:blip>
            <a:srcRect/>
            <a:stretch/>
          </p:blipFill>
          <p:spPr>
            <a:xfrm>
              <a:off x="7824317" y="6354256"/>
              <a:ext cx="891300" cy="357004"/>
            </a:xfrm>
            <a:prstGeom prst="rect">
              <a:avLst/>
            </a:prstGeom>
            <a:noFill/>
            <a:ln>
              <a:noFill/>
            </a:ln>
          </p:spPr>
        </p:pic>
        <p:pic>
          <p:nvPicPr>
            <p:cNvPr id="954" name="Google Shape;954;p49"/>
            <p:cNvPicPr preferRelativeResize="0"/>
            <p:nvPr/>
          </p:nvPicPr>
          <p:blipFill rotWithShape="1">
            <a:blip r:embed="rId10">
              <a:alphaModFix/>
            </a:blip>
            <a:srcRect/>
            <a:stretch/>
          </p:blipFill>
          <p:spPr>
            <a:xfrm>
              <a:off x="3476381" y="6309145"/>
              <a:ext cx="705835" cy="447226"/>
            </a:xfrm>
            <a:prstGeom prst="rect">
              <a:avLst/>
            </a:prstGeom>
            <a:noFill/>
            <a:ln>
              <a:noFill/>
            </a:ln>
          </p:spPr>
        </p:pic>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13883-6008-4CB8-8D57-21502A2C3B3F}"/>
              </a:ext>
            </a:extLst>
          </p:cNvPr>
          <p:cNvSpPr>
            <a:spLocks noGrp="1"/>
          </p:cNvSpPr>
          <p:nvPr>
            <p:ph type="title"/>
          </p:nvPr>
        </p:nvSpPr>
        <p:spPr>
          <a:xfrm>
            <a:off x="1552981" y="993472"/>
            <a:ext cx="1647419" cy="2693856"/>
          </a:xfrm>
        </p:spPr>
        <p:txBody>
          <a:bodyPr/>
          <a:lstStyle/>
          <a:p>
            <a:r>
              <a:rPr lang="en-US" sz="2250" dirty="0"/>
              <a:t>Join </a:t>
            </a:r>
            <a:r>
              <a:rPr lang="en-US" sz="2250" i="1" dirty="0"/>
              <a:t>STAR Net</a:t>
            </a:r>
            <a:r>
              <a:rPr lang="en-US" sz="2250" dirty="0"/>
              <a:t> for our next FREE webinar</a:t>
            </a:r>
          </a:p>
        </p:txBody>
      </p:sp>
      <p:sp>
        <p:nvSpPr>
          <p:cNvPr id="3" name="TextBox 2">
            <a:extLst>
              <a:ext uri="{FF2B5EF4-FFF2-40B4-BE49-F238E27FC236}">
                <a16:creationId xmlns:a16="http://schemas.microsoft.com/office/drawing/2014/main" id="{B277BB6C-76BC-462D-A9DD-200B840EA87D}"/>
              </a:ext>
            </a:extLst>
          </p:cNvPr>
          <p:cNvSpPr txBox="1"/>
          <p:nvPr/>
        </p:nvSpPr>
        <p:spPr>
          <a:xfrm>
            <a:off x="1333671" y="4717567"/>
            <a:ext cx="6695007" cy="380873"/>
          </a:xfrm>
          <a:prstGeom prst="rect">
            <a:avLst/>
          </a:prstGeom>
          <a:noFill/>
        </p:spPr>
        <p:txBody>
          <a:bodyPr wrap="square" rtlCol="0">
            <a:spAutoFit/>
          </a:bodyPr>
          <a:lstStyle/>
          <a:p>
            <a:r>
              <a:rPr lang="en-US" sz="1875" dirty="0"/>
              <a:t>https://www.starnetlibraries.org/event/our-blue-planet-earth/</a:t>
            </a:r>
          </a:p>
        </p:txBody>
      </p:sp>
      <p:pic>
        <p:nvPicPr>
          <p:cNvPr id="5" name="Picture 4">
            <a:extLst>
              <a:ext uri="{FF2B5EF4-FFF2-40B4-BE49-F238E27FC236}">
                <a16:creationId xmlns:a16="http://schemas.microsoft.com/office/drawing/2014/main" id="{7508E7E6-4769-42A1-A925-0863E1B25F3C}"/>
              </a:ext>
            </a:extLst>
          </p:cNvPr>
          <p:cNvPicPr>
            <a:picLocks noChangeAspect="1"/>
          </p:cNvPicPr>
          <p:nvPr/>
        </p:nvPicPr>
        <p:blipFill>
          <a:blip r:embed="rId2"/>
          <a:stretch>
            <a:fillRect/>
          </a:stretch>
        </p:blipFill>
        <p:spPr>
          <a:xfrm>
            <a:off x="3102121" y="175294"/>
            <a:ext cx="4569284" cy="4511519"/>
          </a:xfrm>
          <a:prstGeom prst="rect">
            <a:avLst/>
          </a:prstGeom>
        </p:spPr>
      </p:pic>
    </p:spTree>
    <p:extLst>
      <p:ext uri="{BB962C8B-B14F-4D97-AF65-F5344CB8AC3E}">
        <p14:creationId xmlns:p14="http://schemas.microsoft.com/office/powerpoint/2010/main" val="5744442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5"/>
        <p:cNvGrpSpPr/>
        <p:nvPr/>
      </p:nvGrpSpPr>
      <p:grpSpPr>
        <a:xfrm>
          <a:off x="0" y="0"/>
          <a:ext cx="0" cy="0"/>
          <a:chOff x="0" y="0"/>
          <a:chExt cx="0" cy="0"/>
        </a:xfrm>
      </p:grpSpPr>
      <p:sp>
        <p:nvSpPr>
          <p:cNvPr id="406" name="Google Shape;406;g10c9264d98e_0_153"/>
          <p:cNvSpPr txBox="1">
            <a:spLocks noGrp="1"/>
          </p:cNvSpPr>
          <p:nvPr>
            <p:ph type="title"/>
          </p:nvPr>
        </p:nvSpPr>
        <p:spPr>
          <a:xfrm>
            <a:off x="477455" y="739409"/>
            <a:ext cx="2562000" cy="35967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FFFFFF"/>
              </a:buClr>
              <a:buSzPts val="4100"/>
              <a:buFont typeface="Arial Black"/>
              <a:buNone/>
            </a:pPr>
            <a:r>
              <a:rPr lang="en" sz="4100">
                <a:solidFill>
                  <a:srgbClr val="FFFFFF"/>
                </a:solidFill>
                <a:latin typeface="Arial Black"/>
                <a:ea typeface="Arial Black"/>
                <a:cs typeface="Arial Black"/>
                <a:sym typeface="Arial Black"/>
              </a:rPr>
              <a:t>Today’s Agenda </a:t>
            </a:r>
            <a:endParaRPr/>
          </a:p>
        </p:txBody>
      </p:sp>
      <p:grpSp>
        <p:nvGrpSpPr>
          <p:cNvPr id="407" name="Google Shape;407;g10c9264d98e_0_153"/>
          <p:cNvGrpSpPr/>
          <p:nvPr/>
        </p:nvGrpSpPr>
        <p:grpSpPr>
          <a:xfrm>
            <a:off x="3853066" y="834999"/>
            <a:ext cx="4885225" cy="3651080"/>
            <a:chOff x="0" y="0"/>
            <a:chExt cx="6513634" cy="4568418"/>
          </a:xfrm>
        </p:grpSpPr>
        <p:sp>
          <p:nvSpPr>
            <p:cNvPr id="408" name="Google Shape;408;g10c9264d98e_0_153"/>
            <p:cNvSpPr/>
            <p:nvPr/>
          </p:nvSpPr>
          <p:spPr>
            <a:xfrm>
              <a:off x="0" y="0"/>
              <a:ext cx="6513600" cy="760800"/>
            </a:xfrm>
            <a:prstGeom prst="roundRect">
              <a:avLst>
                <a:gd name="adj" fmla="val 10000"/>
              </a:avLst>
            </a:prstGeom>
            <a:solidFill>
              <a:srgbClr val="F2F2F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409" name="Google Shape;409;g10c9264d98e_0_153"/>
            <p:cNvSpPr/>
            <p:nvPr/>
          </p:nvSpPr>
          <p:spPr>
            <a:xfrm>
              <a:off x="165682" y="35695"/>
              <a:ext cx="549000" cy="696000"/>
            </a:xfrm>
            <a:prstGeom prst="rect">
              <a:avLst/>
            </a:prstGeom>
            <a:blipFill rotWithShape="1">
              <a:blip r:embed="rId3">
                <a:alphaModFix/>
              </a:blip>
              <a:stretch>
                <a:fillRect/>
              </a:stretch>
            </a:blipFill>
            <a:ln w="19050" cap="flat" cmpd="sng">
              <a:solidFill>
                <a:schemeClr val="lt1">
                  <a:alpha val="0"/>
                </a:schemeClr>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410" name="Google Shape;410;g10c9264d98e_0_153"/>
            <p:cNvSpPr/>
            <p:nvPr/>
          </p:nvSpPr>
          <p:spPr>
            <a:xfrm>
              <a:off x="878734" y="3571"/>
              <a:ext cx="5634900" cy="7608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411" name="Google Shape;411;g10c9264d98e_0_153"/>
            <p:cNvSpPr txBox="1"/>
            <p:nvPr/>
          </p:nvSpPr>
          <p:spPr>
            <a:xfrm>
              <a:off x="878734" y="3571"/>
              <a:ext cx="5634900" cy="760800"/>
            </a:xfrm>
            <a:prstGeom prst="rect">
              <a:avLst/>
            </a:prstGeom>
            <a:noFill/>
            <a:ln>
              <a:noFill/>
            </a:ln>
          </p:spPr>
          <p:txBody>
            <a:bodyPr spcFirstLastPara="1" wrap="square" lIns="60375" tIns="60375" rIns="60375" bIns="60375" anchor="ctr" anchorCtr="0">
              <a:noAutofit/>
            </a:bodyPr>
            <a:lstStyle/>
            <a:p>
              <a:pPr marL="0" marR="0" lvl="0" indent="0" algn="l" rtl="0">
                <a:lnSpc>
                  <a:spcPct val="100000"/>
                </a:lnSpc>
                <a:spcBef>
                  <a:spcPts val="0"/>
                </a:spcBef>
                <a:spcAft>
                  <a:spcPts val="0"/>
                </a:spcAft>
                <a:buClr>
                  <a:schemeClr val="dk1"/>
                </a:buClr>
                <a:buSzPts val="1500"/>
                <a:buFont typeface="Arial Black"/>
                <a:buNone/>
              </a:pPr>
              <a:r>
                <a:rPr lang="en" sz="1800">
                  <a:solidFill>
                    <a:schemeClr val="dk1"/>
                  </a:solidFill>
                  <a:latin typeface="Arial Black"/>
                  <a:ea typeface="Arial Black"/>
                  <a:cs typeface="Arial Black"/>
                  <a:sym typeface="Arial Black"/>
                </a:rPr>
                <a:t>Library Network Overview </a:t>
              </a:r>
              <a:endParaRPr sz="1800" b="0" i="0" u="none" strike="noStrike" cap="none">
                <a:solidFill>
                  <a:schemeClr val="dk1"/>
                </a:solidFill>
                <a:latin typeface="Arial Black"/>
                <a:ea typeface="Arial Black"/>
                <a:cs typeface="Arial Black"/>
                <a:sym typeface="Arial Black"/>
              </a:endParaRPr>
            </a:p>
          </p:txBody>
        </p:sp>
        <p:sp>
          <p:nvSpPr>
            <p:cNvPr id="412" name="Google Shape;412;g10c9264d98e_0_153"/>
            <p:cNvSpPr/>
            <p:nvPr/>
          </p:nvSpPr>
          <p:spPr>
            <a:xfrm>
              <a:off x="0" y="954583"/>
              <a:ext cx="6513600" cy="760800"/>
            </a:xfrm>
            <a:prstGeom prst="roundRect">
              <a:avLst>
                <a:gd name="adj" fmla="val 10000"/>
              </a:avLst>
            </a:prstGeom>
            <a:solidFill>
              <a:srgbClr val="F2F2F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413" name="Google Shape;413;g10c9264d98e_0_153"/>
            <p:cNvSpPr/>
            <p:nvPr/>
          </p:nvSpPr>
          <p:spPr>
            <a:xfrm>
              <a:off x="125043" y="1038923"/>
              <a:ext cx="628500" cy="529800"/>
            </a:xfrm>
            <a:prstGeom prst="rect">
              <a:avLst/>
            </a:prstGeom>
            <a:blipFill rotWithShape="1">
              <a:blip r:embed="rId4">
                <a:alphaModFix/>
              </a:blip>
              <a:stretch>
                <a:fillRect/>
              </a:stretch>
            </a:blipFill>
            <a:ln w="19050" cap="flat" cmpd="sng">
              <a:solidFill>
                <a:schemeClr val="lt1">
                  <a:alpha val="0"/>
                </a:schemeClr>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414" name="Google Shape;414;g10c9264d98e_0_153"/>
            <p:cNvSpPr/>
            <p:nvPr/>
          </p:nvSpPr>
          <p:spPr>
            <a:xfrm>
              <a:off x="878734" y="954583"/>
              <a:ext cx="5634900" cy="7608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415" name="Google Shape;415;g10c9264d98e_0_153"/>
            <p:cNvSpPr txBox="1"/>
            <p:nvPr/>
          </p:nvSpPr>
          <p:spPr>
            <a:xfrm>
              <a:off x="878734" y="954583"/>
              <a:ext cx="5634900" cy="760800"/>
            </a:xfrm>
            <a:prstGeom prst="rect">
              <a:avLst/>
            </a:prstGeom>
            <a:noFill/>
            <a:ln>
              <a:noFill/>
            </a:ln>
          </p:spPr>
          <p:txBody>
            <a:bodyPr spcFirstLastPara="1" wrap="square" lIns="60375" tIns="60375" rIns="60375" bIns="60375" anchor="ctr" anchorCtr="0">
              <a:noAutofit/>
            </a:bodyPr>
            <a:lstStyle/>
            <a:p>
              <a:pPr marL="0" marR="0" lvl="0" indent="0" algn="l" rtl="0">
                <a:lnSpc>
                  <a:spcPct val="100000"/>
                </a:lnSpc>
                <a:spcBef>
                  <a:spcPts val="0"/>
                </a:spcBef>
                <a:spcAft>
                  <a:spcPts val="0"/>
                </a:spcAft>
                <a:buClr>
                  <a:schemeClr val="dk1"/>
                </a:buClr>
                <a:buSzPts val="1500"/>
                <a:buFont typeface="Arial Black"/>
                <a:buNone/>
              </a:pPr>
              <a:r>
                <a:rPr lang="en" sz="1800">
                  <a:solidFill>
                    <a:schemeClr val="dk1"/>
                  </a:solidFill>
                  <a:latin typeface="Arial Black"/>
                  <a:ea typeface="Arial Black"/>
                  <a:cs typeface="Arial Black"/>
                  <a:sym typeface="Arial Black"/>
                </a:rPr>
                <a:t>What is</a:t>
              </a:r>
              <a:r>
                <a:rPr lang="en" sz="1800" b="0" i="0" u="none" strike="noStrike" cap="none">
                  <a:solidFill>
                    <a:schemeClr val="dk1"/>
                  </a:solidFill>
                  <a:latin typeface="Arial Black"/>
                  <a:ea typeface="Arial Black"/>
                  <a:cs typeface="Arial Black"/>
                  <a:sym typeface="Arial Black"/>
                </a:rPr>
                <a:t> Citizen Science </a:t>
              </a:r>
              <a:r>
                <a:rPr lang="en" sz="1800">
                  <a:solidFill>
                    <a:schemeClr val="dk1"/>
                  </a:solidFill>
                  <a:latin typeface="Arial Black"/>
                  <a:ea typeface="Arial Black"/>
                  <a:cs typeface="Arial Black"/>
                  <a:sym typeface="Arial Black"/>
                </a:rPr>
                <a:t>Month?</a:t>
              </a:r>
              <a:endParaRPr sz="1100" b="0" i="0" u="none" strike="noStrike" cap="none">
                <a:solidFill>
                  <a:srgbClr val="000000"/>
                </a:solidFill>
                <a:latin typeface="Arial"/>
                <a:ea typeface="Arial"/>
                <a:cs typeface="Arial"/>
                <a:sym typeface="Arial"/>
              </a:endParaRPr>
            </a:p>
          </p:txBody>
        </p:sp>
        <p:sp>
          <p:nvSpPr>
            <p:cNvPr id="416" name="Google Shape;416;g10c9264d98e_0_153"/>
            <p:cNvSpPr/>
            <p:nvPr/>
          </p:nvSpPr>
          <p:spPr>
            <a:xfrm>
              <a:off x="0" y="1905595"/>
              <a:ext cx="6513600" cy="760800"/>
            </a:xfrm>
            <a:prstGeom prst="roundRect">
              <a:avLst>
                <a:gd name="adj" fmla="val 10000"/>
              </a:avLst>
            </a:prstGeom>
            <a:solidFill>
              <a:srgbClr val="F2F2F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417" name="Google Shape;417;g10c9264d98e_0_153"/>
            <p:cNvSpPr/>
            <p:nvPr/>
          </p:nvSpPr>
          <p:spPr>
            <a:xfrm>
              <a:off x="878734" y="1905595"/>
              <a:ext cx="5634900" cy="7608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418" name="Google Shape;418;g10c9264d98e_0_153"/>
            <p:cNvSpPr/>
            <p:nvPr/>
          </p:nvSpPr>
          <p:spPr>
            <a:xfrm>
              <a:off x="0" y="2856607"/>
              <a:ext cx="6513600" cy="760800"/>
            </a:xfrm>
            <a:prstGeom prst="roundRect">
              <a:avLst>
                <a:gd name="adj" fmla="val 10000"/>
              </a:avLst>
            </a:prstGeom>
            <a:solidFill>
              <a:srgbClr val="F2F2F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419" name="Google Shape;419;g10c9264d98e_0_153"/>
            <p:cNvSpPr/>
            <p:nvPr/>
          </p:nvSpPr>
          <p:spPr>
            <a:xfrm>
              <a:off x="878734" y="2856607"/>
              <a:ext cx="5634900" cy="7608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420" name="Google Shape;420;g10c9264d98e_0_153"/>
            <p:cNvSpPr txBox="1"/>
            <p:nvPr/>
          </p:nvSpPr>
          <p:spPr>
            <a:xfrm>
              <a:off x="878733" y="1903809"/>
              <a:ext cx="5634900" cy="760800"/>
            </a:xfrm>
            <a:prstGeom prst="rect">
              <a:avLst/>
            </a:prstGeom>
            <a:noFill/>
            <a:ln>
              <a:noFill/>
            </a:ln>
          </p:spPr>
          <p:txBody>
            <a:bodyPr spcFirstLastPara="1" wrap="square" lIns="60375" tIns="60375" rIns="60375" bIns="60375" anchor="ctr" anchorCtr="0">
              <a:noAutofit/>
            </a:bodyPr>
            <a:lstStyle/>
            <a:p>
              <a:pPr marL="0" marR="0" lvl="0" indent="0" algn="l" rtl="0">
                <a:lnSpc>
                  <a:spcPct val="100000"/>
                </a:lnSpc>
                <a:spcBef>
                  <a:spcPts val="0"/>
                </a:spcBef>
                <a:spcAft>
                  <a:spcPts val="0"/>
                </a:spcAft>
                <a:buClr>
                  <a:schemeClr val="dk1"/>
                </a:buClr>
                <a:buSzPts val="1500"/>
                <a:buFont typeface="Arial Black"/>
                <a:buNone/>
              </a:pPr>
              <a:r>
                <a:rPr lang="en" sz="1800">
                  <a:solidFill>
                    <a:schemeClr val="dk1"/>
                  </a:solidFill>
                  <a:latin typeface="Arial Black"/>
                  <a:ea typeface="Arial Black"/>
                  <a:cs typeface="Arial Black"/>
                  <a:sym typeface="Arial Black"/>
                </a:rPr>
                <a:t>Planning for Citizen Science Month</a:t>
              </a:r>
              <a:endParaRPr sz="1800" b="0" i="0" u="none" strike="noStrike" cap="none">
                <a:solidFill>
                  <a:schemeClr val="dk1"/>
                </a:solidFill>
                <a:latin typeface="Arial Black"/>
                <a:ea typeface="Arial Black"/>
                <a:cs typeface="Arial Black"/>
                <a:sym typeface="Arial Black"/>
              </a:endParaRPr>
            </a:p>
          </p:txBody>
        </p:sp>
        <p:sp>
          <p:nvSpPr>
            <p:cNvPr id="421" name="Google Shape;421;g10c9264d98e_0_153"/>
            <p:cNvSpPr/>
            <p:nvPr/>
          </p:nvSpPr>
          <p:spPr>
            <a:xfrm>
              <a:off x="0" y="3807618"/>
              <a:ext cx="6513600" cy="760800"/>
            </a:xfrm>
            <a:prstGeom prst="roundRect">
              <a:avLst>
                <a:gd name="adj" fmla="val 10000"/>
              </a:avLst>
            </a:prstGeom>
            <a:solidFill>
              <a:srgbClr val="F2F2F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422" name="Google Shape;422;g10c9264d98e_0_153"/>
            <p:cNvSpPr/>
            <p:nvPr/>
          </p:nvSpPr>
          <p:spPr>
            <a:xfrm>
              <a:off x="878734" y="3807618"/>
              <a:ext cx="5634900" cy="7608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423" name="Google Shape;423;g10c9264d98e_0_153"/>
            <p:cNvSpPr txBox="1"/>
            <p:nvPr/>
          </p:nvSpPr>
          <p:spPr>
            <a:xfrm>
              <a:off x="878734" y="3807618"/>
              <a:ext cx="5634900" cy="760800"/>
            </a:xfrm>
            <a:prstGeom prst="rect">
              <a:avLst/>
            </a:prstGeom>
            <a:noFill/>
            <a:ln>
              <a:noFill/>
            </a:ln>
          </p:spPr>
          <p:txBody>
            <a:bodyPr spcFirstLastPara="1" wrap="square" lIns="60375" tIns="60375" rIns="60375" bIns="60375" anchor="ctr" anchorCtr="0">
              <a:noAutofit/>
            </a:bodyPr>
            <a:lstStyle/>
            <a:p>
              <a:pPr marL="0" marR="0" lvl="0" indent="0" algn="l" rtl="0">
                <a:lnSpc>
                  <a:spcPct val="100000"/>
                </a:lnSpc>
                <a:spcBef>
                  <a:spcPts val="0"/>
                </a:spcBef>
                <a:spcAft>
                  <a:spcPts val="0"/>
                </a:spcAft>
                <a:buClr>
                  <a:schemeClr val="dk1"/>
                </a:buClr>
                <a:buSzPts val="1500"/>
                <a:buFont typeface="Arial Black"/>
                <a:buNone/>
              </a:pPr>
              <a:r>
                <a:rPr lang="en" sz="1800" b="0" i="0" u="none" strike="noStrike" cap="none">
                  <a:solidFill>
                    <a:schemeClr val="dk1"/>
                  </a:solidFill>
                  <a:latin typeface="Arial Black"/>
                  <a:ea typeface="Arial Black"/>
                  <a:cs typeface="Arial Black"/>
                  <a:sym typeface="Arial Black"/>
                </a:rPr>
                <a:t>Questions </a:t>
              </a:r>
              <a:endParaRPr sz="1800" b="0" i="0" u="none" strike="noStrike" cap="none">
                <a:solidFill>
                  <a:schemeClr val="dk1"/>
                </a:solidFill>
                <a:latin typeface="Arial Black"/>
                <a:ea typeface="Arial Black"/>
                <a:cs typeface="Arial Black"/>
                <a:sym typeface="Arial Black"/>
              </a:endParaRPr>
            </a:p>
          </p:txBody>
        </p:sp>
        <p:sp>
          <p:nvSpPr>
            <p:cNvPr id="424" name="Google Shape;424;g10c9264d98e_0_153"/>
            <p:cNvSpPr txBox="1"/>
            <p:nvPr/>
          </p:nvSpPr>
          <p:spPr>
            <a:xfrm>
              <a:off x="878733" y="2846977"/>
              <a:ext cx="5634900" cy="760800"/>
            </a:xfrm>
            <a:prstGeom prst="rect">
              <a:avLst/>
            </a:prstGeom>
            <a:noFill/>
            <a:ln>
              <a:noFill/>
            </a:ln>
          </p:spPr>
          <p:txBody>
            <a:bodyPr spcFirstLastPara="1" wrap="square" lIns="60375" tIns="60375" rIns="60375" bIns="60375" anchor="ctr" anchorCtr="0">
              <a:noAutofit/>
            </a:bodyPr>
            <a:lstStyle/>
            <a:p>
              <a:pPr marL="0" marR="0" lvl="0" indent="0" algn="l" rtl="0">
                <a:lnSpc>
                  <a:spcPct val="100000"/>
                </a:lnSpc>
                <a:spcBef>
                  <a:spcPts val="0"/>
                </a:spcBef>
                <a:spcAft>
                  <a:spcPts val="0"/>
                </a:spcAft>
                <a:buClr>
                  <a:schemeClr val="dk1"/>
                </a:buClr>
                <a:buSzPts val="1500"/>
                <a:buFont typeface="Arial Black"/>
                <a:buNone/>
              </a:pPr>
              <a:r>
                <a:rPr lang="en" sz="1800">
                  <a:solidFill>
                    <a:schemeClr val="dk1"/>
                  </a:solidFill>
                  <a:latin typeface="Arial Black"/>
                  <a:ea typeface="Arial Black"/>
                  <a:cs typeface="Arial Black"/>
                  <a:sym typeface="Arial Black"/>
                </a:rPr>
                <a:t>Promoting Your Citizen Science Month Event</a:t>
              </a:r>
              <a:endParaRPr sz="1100" b="0" i="0" u="none" strike="noStrike" cap="none">
                <a:solidFill>
                  <a:srgbClr val="000000"/>
                </a:solidFill>
                <a:latin typeface="Arial"/>
                <a:ea typeface="Arial"/>
                <a:cs typeface="Arial"/>
                <a:sym typeface="Arial"/>
              </a:endParaRPr>
            </a:p>
          </p:txBody>
        </p:sp>
      </p:grpSp>
      <p:grpSp>
        <p:nvGrpSpPr>
          <p:cNvPr id="425" name="Google Shape;425;g10c9264d98e_0_153"/>
          <p:cNvGrpSpPr/>
          <p:nvPr/>
        </p:nvGrpSpPr>
        <p:grpSpPr>
          <a:xfrm>
            <a:off x="791007" y="765948"/>
            <a:ext cx="846286" cy="635404"/>
            <a:chOff x="668003" y="1684057"/>
            <a:chExt cx="1128381" cy="847205"/>
          </a:xfrm>
        </p:grpSpPr>
        <p:sp>
          <p:nvSpPr>
            <p:cNvPr id="426" name="Google Shape;426;g10c9264d98e_0_153"/>
            <p:cNvSpPr/>
            <p:nvPr/>
          </p:nvSpPr>
          <p:spPr>
            <a:xfrm>
              <a:off x="668003" y="1935883"/>
              <a:ext cx="675351" cy="595380"/>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27" name="Google Shape;427;g10c9264d98e_0_153"/>
            <p:cNvSpPr/>
            <p:nvPr/>
          </p:nvSpPr>
          <p:spPr>
            <a:xfrm>
              <a:off x="1245893" y="1684057"/>
              <a:ext cx="550491" cy="485307"/>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grpSp>
      <p:pic>
        <p:nvPicPr>
          <p:cNvPr id="428" name="Google Shape;428;g10c9264d98e_0_153" descr="Playbook with solid fill"/>
          <p:cNvPicPr preferRelativeResize="0"/>
          <p:nvPr/>
        </p:nvPicPr>
        <p:blipFill rotWithShape="1">
          <a:blip r:embed="rId5">
            <a:alphaModFix/>
          </a:blip>
          <a:srcRect/>
          <a:stretch/>
        </p:blipFill>
        <p:spPr>
          <a:xfrm>
            <a:off x="3869255" y="2339731"/>
            <a:ext cx="555496" cy="555496"/>
          </a:xfrm>
          <a:prstGeom prst="rect">
            <a:avLst/>
          </a:prstGeom>
          <a:noFill/>
          <a:ln>
            <a:noFill/>
          </a:ln>
        </p:spPr>
      </p:pic>
      <p:pic>
        <p:nvPicPr>
          <p:cNvPr id="429" name="Google Shape;429;g10c9264d98e_0_153" descr="Questions with solid fill"/>
          <p:cNvPicPr preferRelativeResize="0"/>
          <p:nvPr/>
        </p:nvPicPr>
        <p:blipFill rotWithShape="1">
          <a:blip r:embed="rId6">
            <a:alphaModFix/>
          </a:blip>
          <a:srcRect/>
          <a:stretch/>
        </p:blipFill>
        <p:spPr>
          <a:xfrm>
            <a:off x="3937315" y="3969340"/>
            <a:ext cx="419378" cy="419378"/>
          </a:xfrm>
          <a:prstGeom prst="rect">
            <a:avLst/>
          </a:prstGeom>
          <a:noFill/>
          <a:ln>
            <a:noFill/>
          </a:ln>
        </p:spPr>
      </p:pic>
      <p:pic>
        <p:nvPicPr>
          <p:cNvPr id="430" name="Google Shape;430;g10c9264d98e_0_153" descr="Megaphone with solid fill"/>
          <p:cNvPicPr preferRelativeResize="0"/>
          <p:nvPr/>
        </p:nvPicPr>
        <p:blipFill rotWithShape="1">
          <a:blip r:embed="rId7">
            <a:alphaModFix/>
          </a:blip>
          <a:srcRect/>
          <a:stretch/>
        </p:blipFill>
        <p:spPr>
          <a:xfrm>
            <a:off x="3920715" y="3149198"/>
            <a:ext cx="524023" cy="524023"/>
          </a:xfrm>
          <a:prstGeom prst="rect">
            <a:avLst/>
          </a:prstGeom>
          <a:noFill/>
          <a:ln>
            <a:noFill/>
          </a:ln>
        </p:spPr>
      </p:pic>
      <p:sp>
        <p:nvSpPr>
          <p:cNvPr id="431" name="Google Shape;431;g10c9264d98e_0_153"/>
          <p:cNvSpPr/>
          <p:nvPr/>
        </p:nvSpPr>
        <p:spPr>
          <a:xfrm>
            <a:off x="532311" y="834999"/>
            <a:ext cx="3115500" cy="3651000"/>
          </a:xfrm>
          <a:prstGeom prst="rect">
            <a:avLst/>
          </a:prstGeom>
          <a:solidFill>
            <a:srgbClr val="F37D2D"/>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nvGrpSpPr>
          <p:cNvPr id="432" name="Google Shape;432;g10c9264d98e_0_153"/>
          <p:cNvGrpSpPr/>
          <p:nvPr/>
        </p:nvGrpSpPr>
        <p:grpSpPr>
          <a:xfrm>
            <a:off x="801281" y="1045630"/>
            <a:ext cx="846286" cy="635404"/>
            <a:chOff x="668003" y="1684057"/>
            <a:chExt cx="1128381" cy="847205"/>
          </a:xfrm>
        </p:grpSpPr>
        <p:sp>
          <p:nvSpPr>
            <p:cNvPr id="433" name="Google Shape;433;g10c9264d98e_0_153"/>
            <p:cNvSpPr/>
            <p:nvPr/>
          </p:nvSpPr>
          <p:spPr>
            <a:xfrm>
              <a:off x="668003" y="1935883"/>
              <a:ext cx="675351" cy="595380"/>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34" name="Google Shape;434;g10c9264d98e_0_153"/>
            <p:cNvSpPr/>
            <p:nvPr/>
          </p:nvSpPr>
          <p:spPr>
            <a:xfrm>
              <a:off x="1245893" y="1684057"/>
              <a:ext cx="550491" cy="485307"/>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grpSp>
      <p:sp>
        <p:nvSpPr>
          <p:cNvPr id="435" name="Google Shape;435;g10c9264d98e_0_153"/>
          <p:cNvSpPr txBox="1"/>
          <p:nvPr/>
        </p:nvSpPr>
        <p:spPr>
          <a:xfrm>
            <a:off x="968179" y="1868926"/>
            <a:ext cx="3079800" cy="1390200"/>
          </a:xfrm>
          <a:prstGeom prst="rect">
            <a:avLst/>
          </a:prstGeom>
          <a:noFill/>
          <a:ln>
            <a:noFill/>
          </a:ln>
        </p:spPr>
        <p:txBody>
          <a:bodyPr spcFirstLastPara="1" wrap="square" lIns="68575" tIns="34275" rIns="68575" bIns="34275" anchor="ctr" anchorCtr="0">
            <a:normAutofit/>
          </a:bodyPr>
          <a:lstStyle/>
          <a:p>
            <a:pPr marL="0" marR="0" lvl="0" indent="0" algn="l" rtl="0">
              <a:lnSpc>
                <a:spcPct val="90000"/>
              </a:lnSpc>
              <a:spcBef>
                <a:spcPts val="0"/>
              </a:spcBef>
              <a:spcAft>
                <a:spcPts val="0"/>
              </a:spcAft>
              <a:buClr>
                <a:schemeClr val="lt1"/>
              </a:buClr>
              <a:buSzPts val="3600"/>
              <a:buFont typeface="Arial"/>
              <a:buNone/>
            </a:pPr>
            <a:r>
              <a:rPr lang="en" sz="3600" b="1" i="0" u="none" strike="noStrike" cap="none">
                <a:solidFill>
                  <a:schemeClr val="lt1"/>
                </a:solidFill>
                <a:latin typeface="Arial Black"/>
                <a:ea typeface="Arial Black"/>
                <a:cs typeface="Arial Black"/>
                <a:sym typeface="Arial Black"/>
              </a:rPr>
              <a:t>Today’s Agenda</a:t>
            </a:r>
            <a:endParaRPr sz="3600" b="0" i="0" u="none" strike="noStrike" cap="none">
              <a:solidFill>
                <a:schemeClr val="lt1"/>
              </a:solidFill>
              <a:latin typeface="Arial Black"/>
              <a:ea typeface="Arial Black"/>
              <a:cs typeface="Arial Black"/>
              <a:sym typeface="Arial Black"/>
            </a:endParaRPr>
          </a:p>
        </p:txBody>
      </p:sp>
      <p:grpSp>
        <p:nvGrpSpPr>
          <p:cNvPr id="436" name="Google Shape;436;g10c9264d98e_0_153"/>
          <p:cNvGrpSpPr/>
          <p:nvPr/>
        </p:nvGrpSpPr>
        <p:grpSpPr>
          <a:xfrm>
            <a:off x="2029988" y="4493269"/>
            <a:ext cx="4761000" cy="604800"/>
            <a:chOff x="2515450" y="5625600"/>
            <a:chExt cx="6348000" cy="806400"/>
          </a:xfrm>
        </p:grpSpPr>
        <p:sp>
          <p:nvSpPr>
            <p:cNvPr id="437" name="Google Shape;437;g10c9264d98e_0_153"/>
            <p:cNvSpPr/>
            <p:nvPr/>
          </p:nvSpPr>
          <p:spPr>
            <a:xfrm>
              <a:off x="2515450" y="5625600"/>
              <a:ext cx="6348000" cy="806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grpSp>
          <p:nvGrpSpPr>
            <p:cNvPr id="438" name="Google Shape;438;g10c9264d98e_0_153"/>
            <p:cNvGrpSpPr/>
            <p:nvPr/>
          </p:nvGrpSpPr>
          <p:grpSpPr>
            <a:xfrm>
              <a:off x="2795034" y="5686279"/>
              <a:ext cx="5788832" cy="745591"/>
              <a:chOff x="3476381" y="6154981"/>
              <a:chExt cx="5239236" cy="667434"/>
            </a:xfrm>
          </p:grpSpPr>
          <p:pic>
            <p:nvPicPr>
              <p:cNvPr id="439" name="Google Shape;439;g10c9264d98e_0_153"/>
              <p:cNvPicPr preferRelativeResize="0"/>
              <p:nvPr/>
            </p:nvPicPr>
            <p:blipFill rotWithShape="1">
              <a:blip r:embed="rId8">
                <a:alphaModFix/>
              </a:blip>
              <a:srcRect/>
              <a:stretch/>
            </p:blipFill>
            <p:spPr>
              <a:xfrm>
                <a:off x="6431868" y="6354256"/>
                <a:ext cx="1314516" cy="357004"/>
              </a:xfrm>
              <a:prstGeom prst="rect">
                <a:avLst/>
              </a:prstGeom>
              <a:noFill/>
              <a:ln>
                <a:noFill/>
              </a:ln>
            </p:spPr>
          </p:pic>
          <p:pic>
            <p:nvPicPr>
              <p:cNvPr id="440" name="Google Shape;440;g10c9264d98e_0_153"/>
              <p:cNvPicPr preferRelativeResize="0"/>
              <p:nvPr/>
            </p:nvPicPr>
            <p:blipFill rotWithShape="1">
              <a:blip r:embed="rId9">
                <a:alphaModFix/>
              </a:blip>
              <a:srcRect/>
              <a:stretch/>
            </p:blipFill>
            <p:spPr>
              <a:xfrm>
                <a:off x="5650349" y="6154981"/>
                <a:ext cx="781519" cy="647589"/>
              </a:xfrm>
              <a:prstGeom prst="rect">
                <a:avLst/>
              </a:prstGeom>
              <a:noFill/>
              <a:ln>
                <a:noFill/>
              </a:ln>
            </p:spPr>
          </p:pic>
          <p:pic>
            <p:nvPicPr>
              <p:cNvPr id="441" name="Google Shape;441;g10c9264d98e_0_153"/>
              <p:cNvPicPr preferRelativeResize="0"/>
              <p:nvPr/>
            </p:nvPicPr>
            <p:blipFill rotWithShape="1">
              <a:blip r:embed="rId10">
                <a:alphaModFix/>
              </a:blip>
              <a:srcRect/>
              <a:stretch/>
            </p:blipFill>
            <p:spPr>
              <a:xfrm>
                <a:off x="4257900" y="6174826"/>
                <a:ext cx="1392449" cy="647589"/>
              </a:xfrm>
              <a:prstGeom prst="rect">
                <a:avLst/>
              </a:prstGeom>
              <a:noFill/>
              <a:ln>
                <a:noFill/>
              </a:ln>
            </p:spPr>
          </p:pic>
          <p:pic>
            <p:nvPicPr>
              <p:cNvPr id="442" name="Google Shape;442;g10c9264d98e_0_153" descr="Moore Foundation Logo"/>
              <p:cNvPicPr preferRelativeResize="0"/>
              <p:nvPr/>
            </p:nvPicPr>
            <p:blipFill rotWithShape="1">
              <a:blip r:embed="rId11">
                <a:alphaModFix/>
              </a:blip>
              <a:srcRect/>
              <a:stretch/>
            </p:blipFill>
            <p:spPr>
              <a:xfrm>
                <a:off x="7824317" y="6354256"/>
                <a:ext cx="891300" cy="357004"/>
              </a:xfrm>
              <a:prstGeom prst="rect">
                <a:avLst/>
              </a:prstGeom>
              <a:noFill/>
              <a:ln>
                <a:noFill/>
              </a:ln>
            </p:spPr>
          </p:pic>
          <p:pic>
            <p:nvPicPr>
              <p:cNvPr id="443" name="Google Shape;443;g10c9264d98e_0_153"/>
              <p:cNvPicPr preferRelativeResize="0"/>
              <p:nvPr/>
            </p:nvPicPr>
            <p:blipFill rotWithShape="1">
              <a:blip r:embed="rId12">
                <a:alphaModFix/>
              </a:blip>
              <a:srcRect/>
              <a:stretch/>
            </p:blipFill>
            <p:spPr>
              <a:xfrm>
                <a:off x="3476381" y="6309145"/>
                <a:ext cx="705835" cy="447226"/>
              </a:xfrm>
              <a:prstGeom prst="rect">
                <a:avLst/>
              </a:prstGeom>
              <a:noFill/>
              <a:ln>
                <a:noFill/>
              </a:ln>
            </p:spPr>
          </p:pic>
        </p:gr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5"/>
          <p:cNvSpPr/>
          <p:nvPr/>
        </p:nvSpPr>
        <p:spPr>
          <a:xfrm>
            <a:off x="835819" y="0"/>
            <a:ext cx="7472363" cy="5143500"/>
          </a:xfrm>
          <a:custGeom>
            <a:avLst/>
            <a:gdLst/>
            <a:ahLst/>
            <a:cxnLst/>
            <a:rect l="l" t="t" r="r" b="b"/>
            <a:pathLst>
              <a:path w="9963150" h="6858000" extrusionOk="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solidFill>
            <a:schemeClr val="lt1"/>
          </a:solidFill>
          <a:ln w="9525" cap="flat" cmpd="sng">
            <a:solidFill>
              <a:srgbClr val="EFEFEF"/>
            </a:solidFill>
            <a:prstDash val="solid"/>
            <a:miter lim="800000"/>
            <a:headEnd type="none" w="sm" len="sm"/>
            <a:tailEnd type="none" w="sm" len="sm"/>
          </a:ln>
          <a:effectLst>
            <a:outerShdw blurRad="139700" sx="102000" sy="102000" algn="ctr" rotWithShape="0">
              <a:srgbClr val="D8D8D8">
                <a:alpha val="35686"/>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450" name="Google Shape;450;p5"/>
          <p:cNvSpPr txBox="1">
            <a:spLocks noGrp="1"/>
          </p:cNvSpPr>
          <p:nvPr>
            <p:ph type="ctrTitle"/>
          </p:nvPr>
        </p:nvSpPr>
        <p:spPr>
          <a:xfrm>
            <a:off x="1143002" y="1213961"/>
            <a:ext cx="6858000" cy="20730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dk1"/>
              </a:buClr>
              <a:buSzPts val="3000"/>
              <a:buFont typeface="Arial"/>
              <a:buNone/>
            </a:pPr>
            <a:r>
              <a:rPr lang="en" sz="4000">
                <a:latin typeface="Arial Black"/>
                <a:ea typeface="Arial Black"/>
                <a:cs typeface="Arial Black"/>
                <a:sym typeface="Arial Black"/>
              </a:rPr>
              <a:t>Welcome to the National Citizen and Community Science Library Network!</a:t>
            </a:r>
            <a:endParaRPr sz="4000">
              <a:latin typeface="Arial Black"/>
              <a:ea typeface="Arial Black"/>
              <a:cs typeface="Arial Black"/>
              <a:sym typeface="Arial Black"/>
            </a:endParaRPr>
          </a:p>
        </p:txBody>
      </p:sp>
      <p:sp>
        <p:nvSpPr>
          <p:cNvPr id="451" name="Google Shape;451;p5"/>
          <p:cNvSpPr/>
          <p:nvPr/>
        </p:nvSpPr>
        <p:spPr>
          <a:xfrm>
            <a:off x="2788920" y="4143589"/>
            <a:ext cx="3566400" cy="204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452" name="Google Shape;452;p5"/>
          <p:cNvSpPr txBox="1"/>
          <p:nvPr/>
        </p:nvSpPr>
        <p:spPr>
          <a:xfrm>
            <a:off x="1866196" y="3689755"/>
            <a:ext cx="5411700" cy="423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 sz="2300" b="0" i="0" u="sng" strike="noStrike" cap="none">
                <a:solidFill>
                  <a:srgbClr val="E85B21"/>
                </a:solidFill>
                <a:latin typeface="Arial Black"/>
                <a:ea typeface="Arial Black"/>
                <a:cs typeface="Arial Black"/>
                <a:sym typeface="Arial Black"/>
                <a:hlinkClick r:id="rId3">
                  <a:extLst>
                    <a:ext uri="{A12FA001-AC4F-418D-AE19-62706E023703}">
                      <ahyp:hlinkClr xmlns:ahyp="http://schemas.microsoft.com/office/drawing/2018/hyperlinkcolor" val="tx"/>
                    </a:ext>
                  </a:extLst>
                </a:hlinkClick>
              </a:rPr>
              <a:t>SciStarter.org/library-network</a:t>
            </a:r>
            <a:endParaRPr sz="2300" b="0" i="0" u="none" strike="noStrike" cap="none">
              <a:solidFill>
                <a:srgbClr val="E85B21"/>
              </a:solidFill>
              <a:latin typeface="Arial"/>
              <a:ea typeface="Arial"/>
              <a:cs typeface="Arial"/>
              <a:sym typeface="Arial"/>
            </a:endParaRPr>
          </a:p>
        </p:txBody>
      </p:sp>
      <p:grpSp>
        <p:nvGrpSpPr>
          <p:cNvPr id="453" name="Google Shape;453;p5"/>
          <p:cNvGrpSpPr/>
          <p:nvPr/>
        </p:nvGrpSpPr>
        <p:grpSpPr>
          <a:xfrm>
            <a:off x="2400372" y="4583590"/>
            <a:ext cx="4341934" cy="559143"/>
            <a:chOff x="3476381" y="6154981"/>
            <a:chExt cx="5239236" cy="667434"/>
          </a:xfrm>
        </p:grpSpPr>
        <p:pic>
          <p:nvPicPr>
            <p:cNvPr id="454" name="Google Shape;454;p5"/>
            <p:cNvPicPr preferRelativeResize="0"/>
            <p:nvPr/>
          </p:nvPicPr>
          <p:blipFill rotWithShape="1">
            <a:blip r:embed="rId4">
              <a:alphaModFix/>
            </a:blip>
            <a:srcRect/>
            <a:stretch/>
          </p:blipFill>
          <p:spPr>
            <a:xfrm>
              <a:off x="6431868" y="6354256"/>
              <a:ext cx="1314517" cy="357004"/>
            </a:xfrm>
            <a:prstGeom prst="rect">
              <a:avLst/>
            </a:prstGeom>
            <a:noFill/>
            <a:ln>
              <a:noFill/>
            </a:ln>
          </p:spPr>
        </p:pic>
        <p:pic>
          <p:nvPicPr>
            <p:cNvPr id="455" name="Google Shape;455;p5"/>
            <p:cNvPicPr preferRelativeResize="0"/>
            <p:nvPr/>
          </p:nvPicPr>
          <p:blipFill rotWithShape="1">
            <a:blip r:embed="rId5">
              <a:alphaModFix/>
            </a:blip>
            <a:srcRect/>
            <a:stretch/>
          </p:blipFill>
          <p:spPr>
            <a:xfrm>
              <a:off x="5650349" y="6154981"/>
              <a:ext cx="781519" cy="647589"/>
            </a:xfrm>
            <a:prstGeom prst="rect">
              <a:avLst/>
            </a:prstGeom>
            <a:noFill/>
            <a:ln>
              <a:noFill/>
            </a:ln>
          </p:spPr>
        </p:pic>
        <p:pic>
          <p:nvPicPr>
            <p:cNvPr id="456" name="Google Shape;456;p5"/>
            <p:cNvPicPr preferRelativeResize="0"/>
            <p:nvPr/>
          </p:nvPicPr>
          <p:blipFill rotWithShape="1">
            <a:blip r:embed="rId6">
              <a:alphaModFix/>
            </a:blip>
            <a:srcRect/>
            <a:stretch/>
          </p:blipFill>
          <p:spPr>
            <a:xfrm>
              <a:off x="4257900" y="6174826"/>
              <a:ext cx="1392449" cy="647589"/>
            </a:xfrm>
            <a:prstGeom prst="rect">
              <a:avLst/>
            </a:prstGeom>
            <a:noFill/>
            <a:ln>
              <a:noFill/>
            </a:ln>
          </p:spPr>
        </p:pic>
        <p:pic>
          <p:nvPicPr>
            <p:cNvPr id="457" name="Google Shape;457;p5" descr="Moore Foundation Logo"/>
            <p:cNvPicPr preferRelativeResize="0"/>
            <p:nvPr/>
          </p:nvPicPr>
          <p:blipFill rotWithShape="1">
            <a:blip r:embed="rId7">
              <a:alphaModFix/>
            </a:blip>
            <a:srcRect/>
            <a:stretch/>
          </p:blipFill>
          <p:spPr>
            <a:xfrm>
              <a:off x="7824317" y="6354256"/>
              <a:ext cx="891300" cy="357004"/>
            </a:xfrm>
            <a:prstGeom prst="rect">
              <a:avLst/>
            </a:prstGeom>
            <a:noFill/>
            <a:ln>
              <a:noFill/>
            </a:ln>
          </p:spPr>
        </p:pic>
        <p:pic>
          <p:nvPicPr>
            <p:cNvPr id="458" name="Google Shape;458;p5"/>
            <p:cNvPicPr preferRelativeResize="0"/>
            <p:nvPr/>
          </p:nvPicPr>
          <p:blipFill rotWithShape="1">
            <a:blip r:embed="rId8">
              <a:alphaModFix/>
            </a:blip>
            <a:srcRect/>
            <a:stretch/>
          </p:blipFill>
          <p:spPr>
            <a:xfrm>
              <a:off x="3476381" y="6309145"/>
              <a:ext cx="705836" cy="447225"/>
            </a:xfrm>
            <a:prstGeom prst="rect">
              <a:avLst/>
            </a:prstGeom>
            <a:noFill/>
            <a:ln>
              <a:noFill/>
            </a:ln>
          </p:spPr>
        </p:pic>
      </p:grpSp>
      <p:pic>
        <p:nvPicPr>
          <p:cNvPr id="459" name="Google Shape;459;p5" descr="Text&#10;&#10;Description automatically generated"/>
          <p:cNvPicPr preferRelativeResize="0"/>
          <p:nvPr/>
        </p:nvPicPr>
        <p:blipFill rotWithShape="1">
          <a:blip r:embed="rId9">
            <a:alphaModFix/>
          </a:blip>
          <a:srcRect/>
          <a:stretch/>
        </p:blipFill>
        <p:spPr>
          <a:xfrm>
            <a:off x="7827287" y="77340"/>
            <a:ext cx="1316713" cy="75251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6"/>
          <p:cNvSpPr/>
          <p:nvPr/>
        </p:nvSpPr>
        <p:spPr>
          <a:xfrm>
            <a:off x="9007" y="0"/>
            <a:ext cx="91440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66" name="Google Shape;466;p6"/>
          <p:cNvSpPr/>
          <p:nvPr/>
        </p:nvSpPr>
        <p:spPr>
          <a:xfrm>
            <a:off x="835819" y="-5081"/>
            <a:ext cx="7472363" cy="5143500"/>
          </a:xfrm>
          <a:custGeom>
            <a:avLst/>
            <a:gdLst/>
            <a:ahLst/>
            <a:cxnLst/>
            <a:rect l="l" t="t" r="r" b="b"/>
            <a:pathLst>
              <a:path w="9963150" h="6858000" extrusionOk="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solidFill>
            <a:schemeClr val="lt1"/>
          </a:solidFill>
          <a:ln w="9525" cap="flat" cmpd="sng">
            <a:solidFill>
              <a:srgbClr val="EFEFEF"/>
            </a:solidFill>
            <a:prstDash val="solid"/>
            <a:miter lim="800000"/>
            <a:headEnd type="none" w="sm" len="sm"/>
            <a:tailEnd type="none" w="sm" len="sm"/>
          </a:ln>
          <a:effectLst>
            <a:outerShdw blurRad="139700" sx="102000" sy="102000" algn="ctr" rotWithShape="0">
              <a:srgbClr val="D8D8D8">
                <a:alpha val="35294"/>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467" name="Google Shape;467;p6"/>
          <p:cNvSpPr/>
          <p:nvPr/>
        </p:nvSpPr>
        <p:spPr>
          <a:xfrm>
            <a:off x="1369225" y="1733200"/>
            <a:ext cx="6376416" cy="2348865"/>
          </a:xfrm>
          <a:custGeom>
            <a:avLst/>
            <a:gdLst/>
            <a:ahLst/>
            <a:cxnLst/>
            <a:rect l="l" t="t" r="r" b="b"/>
            <a:pathLst>
              <a:path w="9963150" h="6858000" extrusionOk="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2200">
              <a:solidFill>
                <a:schemeClr val="dk1"/>
              </a:solidFill>
            </a:endParaRPr>
          </a:p>
          <a:p>
            <a:pPr marL="0" marR="0" lvl="0" indent="0" algn="ctr" rtl="0">
              <a:lnSpc>
                <a:spcPct val="100000"/>
              </a:lnSpc>
              <a:spcBef>
                <a:spcPts val="0"/>
              </a:spcBef>
              <a:spcAft>
                <a:spcPts val="0"/>
              </a:spcAft>
              <a:buClr>
                <a:schemeClr val="lt1"/>
              </a:buClr>
              <a:buSzPts val="1400"/>
              <a:buFont typeface="Calibri"/>
              <a:buNone/>
            </a:pPr>
            <a:r>
              <a:rPr lang="en" sz="2200" b="0" i="0" u="none" strike="noStrike" cap="none">
                <a:solidFill>
                  <a:schemeClr val="dk1"/>
                </a:solidFill>
                <a:latin typeface="Arial"/>
                <a:ea typeface="Arial"/>
                <a:cs typeface="Arial"/>
                <a:sym typeface="Arial"/>
              </a:rPr>
              <a:t>A global movement that enables people from all walks of life (anytime, anywhere) to participat</a:t>
            </a:r>
            <a:r>
              <a:rPr lang="en" sz="2200">
                <a:solidFill>
                  <a:schemeClr val="dk1"/>
                </a:solidFill>
              </a:rPr>
              <a:t>e</a:t>
            </a:r>
            <a:r>
              <a:rPr lang="en" sz="2200" b="0" i="0" u="none" strike="noStrike" cap="none">
                <a:solidFill>
                  <a:schemeClr val="dk1"/>
                </a:solidFill>
                <a:latin typeface="Arial"/>
                <a:ea typeface="Arial"/>
                <a:cs typeface="Arial"/>
                <a:sym typeface="Arial"/>
              </a:rPr>
              <a:t> in </a:t>
            </a:r>
            <a:r>
              <a:rPr lang="en" sz="2200" b="1" i="0" u="none" strike="noStrike" cap="none">
                <a:solidFill>
                  <a:srgbClr val="E25041"/>
                </a:solidFill>
                <a:latin typeface="Arial"/>
                <a:ea typeface="Arial"/>
                <a:cs typeface="Arial"/>
                <a:sym typeface="Arial"/>
              </a:rPr>
              <a:t>real scientific research</a:t>
            </a:r>
            <a:r>
              <a:rPr lang="en" sz="2200" b="1" i="0" u="none" strike="noStrike" cap="none">
                <a:solidFill>
                  <a:srgbClr val="E36C09"/>
                </a:solidFill>
                <a:latin typeface="Arial"/>
                <a:ea typeface="Arial"/>
                <a:cs typeface="Arial"/>
                <a:sym typeface="Arial"/>
              </a:rPr>
              <a:t> </a:t>
            </a:r>
            <a:r>
              <a:rPr lang="en" sz="2200" i="0" u="none" strike="noStrike" cap="none">
                <a:solidFill>
                  <a:schemeClr val="dk1"/>
                </a:solidFill>
              </a:rPr>
              <a:t>by making and s</a:t>
            </a:r>
            <a:r>
              <a:rPr lang="en" sz="2200">
                <a:solidFill>
                  <a:schemeClr val="dk1"/>
                </a:solidFill>
              </a:rPr>
              <a:t>haring observations with scientists.</a:t>
            </a:r>
            <a:br>
              <a:rPr lang="en" sz="2200" i="0" u="none" strike="noStrike" cap="none">
                <a:solidFill>
                  <a:schemeClr val="dk1"/>
                </a:solidFill>
              </a:rPr>
            </a:br>
            <a:br>
              <a:rPr lang="en" sz="2200" b="0" i="0" u="none" strike="noStrike" cap="none">
                <a:solidFill>
                  <a:srgbClr val="E36C09"/>
                </a:solidFill>
                <a:latin typeface="Arial"/>
                <a:ea typeface="Arial"/>
                <a:cs typeface="Arial"/>
                <a:sym typeface="Arial"/>
              </a:rPr>
            </a:br>
            <a:r>
              <a:rPr lang="en" sz="2200" b="0" i="0" u="none" strike="noStrike" cap="none">
                <a:solidFill>
                  <a:schemeClr val="dk1"/>
                </a:solidFill>
                <a:latin typeface="Arial"/>
                <a:ea typeface="Arial"/>
                <a:cs typeface="Arial"/>
                <a:sym typeface="Arial"/>
              </a:rPr>
              <a:t>It’s how people can make an impact on issues they care about! </a:t>
            </a:r>
            <a:endParaRPr sz="2200" b="0" i="0" u="none" strike="noStrike" cap="none">
              <a:solidFill>
                <a:srgbClr val="FFFFFF"/>
              </a:solidFill>
              <a:latin typeface="Arial"/>
              <a:ea typeface="Arial"/>
              <a:cs typeface="Arial"/>
              <a:sym typeface="Arial"/>
            </a:endParaRPr>
          </a:p>
        </p:txBody>
      </p:sp>
      <p:sp>
        <p:nvSpPr>
          <p:cNvPr id="468" name="Google Shape;468;p6"/>
          <p:cNvSpPr txBox="1"/>
          <p:nvPr/>
        </p:nvSpPr>
        <p:spPr>
          <a:xfrm>
            <a:off x="1756547" y="231647"/>
            <a:ext cx="5806800" cy="1636500"/>
          </a:xfrm>
          <a:prstGeom prst="rect">
            <a:avLst/>
          </a:prstGeom>
          <a:noFill/>
          <a:ln>
            <a:noFill/>
          </a:ln>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dk1"/>
              </a:buClr>
              <a:buSzPts val="4100"/>
              <a:buFont typeface="Arial Black"/>
              <a:buNone/>
            </a:pPr>
            <a:r>
              <a:rPr lang="en" sz="4100" b="0" i="0" u="none" strike="noStrike" cap="none">
                <a:solidFill>
                  <a:schemeClr val="dk1"/>
                </a:solidFill>
                <a:latin typeface="Arial Black"/>
                <a:ea typeface="Arial Black"/>
                <a:cs typeface="Arial Black"/>
                <a:sym typeface="Arial Black"/>
              </a:rPr>
              <a:t>What is        </a:t>
            </a:r>
            <a:endParaRPr sz="11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chemeClr val="dk1"/>
              </a:buClr>
              <a:buSzPts val="4100"/>
              <a:buFont typeface="Arial Black"/>
              <a:buNone/>
            </a:pPr>
            <a:r>
              <a:rPr lang="en" sz="4100" b="0" i="0" u="none" strike="noStrike" cap="none">
                <a:solidFill>
                  <a:schemeClr val="dk1"/>
                </a:solidFill>
                <a:latin typeface="Arial Black"/>
                <a:ea typeface="Arial Black"/>
                <a:cs typeface="Arial Black"/>
                <a:sym typeface="Arial Black"/>
              </a:rPr>
              <a:t>citizen science?</a:t>
            </a:r>
            <a:br>
              <a:rPr lang="en" sz="2100" b="0" i="0" u="none" strike="noStrike" cap="none">
                <a:solidFill>
                  <a:schemeClr val="dk1"/>
                </a:solidFill>
                <a:latin typeface="Arial"/>
                <a:ea typeface="Arial"/>
                <a:cs typeface="Arial"/>
                <a:sym typeface="Arial"/>
              </a:rPr>
            </a:br>
            <a:endParaRPr sz="500" b="0" i="0" u="none" strike="noStrike" cap="none">
              <a:solidFill>
                <a:srgbClr val="000000"/>
              </a:solidFill>
              <a:latin typeface="Arial"/>
              <a:ea typeface="Arial"/>
              <a:cs typeface="Arial"/>
              <a:sym typeface="Arial"/>
            </a:endParaRPr>
          </a:p>
        </p:txBody>
      </p:sp>
      <p:sp>
        <p:nvSpPr>
          <p:cNvPr id="469" name="Google Shape;469;p6"/>
          <p:cNvSpPr/>
          <p:nvPr/>
        </p:nvSpPr>
        <p:spPr>
          <a:xfrm>
            <a:off x="2788920" y="4235029"/>
            <a:ext cx="3566400" cy="20400"/>
          </a:xfrm>
          <a:prstGeom prst="rect">
            <a:avLst/>
          </a:prstGeom>
          <a:solidFill>
            <a:srgbClr val="E36C0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grpSp>
        <p:nvGrpSpPr>
          <p:cNvPr id="470" name="Google Shape;470;p6"/>
          <p:cNvGrpSpPr/>
          <p:nvPr/>
        </p:nvGrpSpPr>
        <p:grpSpPr>
          <a:xfrm>
            <a:off x="2400372" y="4583590"/>
            <a:ext cx="4341934" cy="559143"/>
            <a:chOff x="3476381" y="6154981"/>
            <a:chExt cx="5239236" cy="667434"/>
          </a:xfrm>
        </p:grpSpPr>
        <p:pic>
          <p:nvPicPr>
            <p:cNvPr id="471" name="Google Shape;471;p6"/>
            <p:cNvPicPr preferRelativeResize="0"/>
            <p:nvPr/>
          </p:nvPicPr>
          <p:blipFill rotWithShape="1">
            <a:blip r:embed="rId3">
              <a:alphaModFix/>
            </a:blip>
            <a:srcRect/>
            <a:stretch/>
          </p:blipFill>
          <p:spPr>
            <a:xfrm>
              <a:off x="6431868" y="6354256"/>
              <a:ext cx="1314517" cy="357004"/>
            </a:xfrm>
            <a:prstGeom prst="rect">
              <a:avLst/>
            </a:prstGeom>
            <a:noFill/>
            <a:ln>
              <a:noFill/>
            </a:ln>
          </p:spPr>
        </p:pic>
        <p:pic>
          <p:nvPicPr>
            <p:cNvPr id="472" name="Google Shape;472;p6"/>
            <p:cNvPicPr preferRelativeResize="0"/>
            <p:nvPr/>
          </p:nvPicPr>
          <p:blipFill rotWithShape="1">
            <a:blip r:embed="rId4">
              <a:alphaModFix/>
            </a:blip>
            <a:srcRect/>
            <a:stretch/>
          </p:blipFill>
          <p:spPr>
            <a:xfrm>
              <a:off x="5650349" y="6154981"/>
              <a:ext cx="781519" cy="647589"/>
            </a:xfrm>
            <a:prstGeom prst="rect">
              <a:avLst/>
            </a:prstGeom>
            <a:noFill/>
            <a:ln>
              <a:noFill/>
            </a:ln>
          </p:spPr>
        </p:pic>
        <p:pic>
          <p:nvPicPr>
            <p:cNvPr id="473" name="Google Shape;473;p6"/>
            <p:cNvPicPr preferRelativeResize="0"/>
            <p:nvPr/>
          </p:nvPicPr>
          <p:blipFill rotWithShape="1">
            <a:blip r:embed="rId5">
              <a:alphaModFix/>
            </a:blip>
            <a:srcRect/>
            <a:stretch/>
          </p:blipFill>
          <p:spPr>
            <a:xfrm>
              <a:off x="4257900" y="6174826"/>
              <a:ext cx="1392449" cy="647589"/>
            </a:xfrm>
            <a:prstGeom prst="rect">
              <a:avLst/>
            </a:prstGeom>
            <a:noFill/>
            <a:ln>
              <a:noFill/>
            </a:ln>
          </p:spPr>
        </p:pic>
        <p:pic>
          <p:nvPicPr>
            <p:cNvPr id="474" name="Google Shape;474;p6" descr="Moore Foundation Logo"/>
            <p:cNvPicPr preferRelativeResize="0"/>
            <p:nvPr/>
          </p:nvPicPr>
          <p:blipFill rotWithShape="1">
            <a:blip r:embed="rId6">
              <a:alphaModFix/>
            </a:blip>
            <a:srcRect/>
            <a:stretch/>
          </p:blipFill>
          <p:spPr>
            <a:xfrm>
              <a:off x="7824317" y="6354256"/>
              <a:ext cx="891300" cy="357004"/>
            </a:xfrm>
            <a:prstGeom prst="rect">
              <a:avLst/>
            </a:prstGeom>
            <a:noFill/>
            <a:ln>
              <a:noFill/>
            </a:ln>
          </p:spPr>
        </p:pic>
        <p:pic>
          <p:nvPicPr>
            <p:cNvPr id="475" name="Google Shape;475;p6"/>
            <p:cNvPicPr preferRelativeResize="0"/>
            <p:nvPr/>
          </p:nvPicPr>
          <p:blipFill rotWithShape="1">
            <a:blip r:embed="rId7">
              <a:alphaModFix/>
            </a:blip>
            <a:srcRect/>
            <a:stretch/>
          </p:blipFill>
          <p:spPr>
            <a:xfrm>
              <a:off x="3476381" y="6309145"/>
              <a:ext cx="705836" cy="447225"/>
            </a:xfrm>
            <a:prstGeom prst="rect">
              <a:avLst/>
            </a:prstGeom>
            <a:noFill/>
            <a:ln>
              <a:noFill/>
            </a:ln>
          </p:spPr>
        </p:pic>
      </p:grpSp>
      <p:pic>
        <p:nvPicPr>
          <p:cNvPr id="476" name="Google Shape;476;p6" descr="Text&#10;&#10;Description automatically generated"/>
          <p:cNvPicPr preferRelativeResize="0"/>
          <p:nvPr/>
        </p:nvPicPr>
        <p:blipFill rotWithShape="1">
          <a:blip r:embed="rId8">
            <a:alphaModFix/>
          </a:blip>
          <a:srcRect/>
          <a:stretch/>
        </p:blipFill>
        <p:spPr>
          <a:xfrm>
            <a:off x="7827287" y="77340"/>
            <a:ext cx="1316713" cy="75251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10"/>
          <p:cNvSpPr txBox="1"/>
          <p:nvPr/>
        </p:nvSpPr>
        <p:spPr>
          <a:xfrm>
            <a:off x="447500" y="187200"/>
            <a:ext cx="3581700" cy="2924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600"/>
              <a:buFont typeface="Arial"/>
              <a:buNone/>
            </a:pPr>
            <a:r>
              <a:rPr lang="en" sz="3200" b="0" i="0" u="none" strike="noStrike" cap="none">
                <a:solidFill>
                  <a:srgbClr val="E36C09"/>
                </a:solidFill>
                <a:latin typeface="Arial Black"/>
                <a:ea typeface="Arial Black"/>
                <a:cs typeface="Arial Black"/>
                <a:sym typeface="Arial Black"/>
              </a:rPr>
              <a:t>What is SciStarter.org?</a:t>
            </a:r>
            <a:endParaRPr sz="600" b="0" i="0" u="none" strike="noStrike" cap="none">
              <a:solidFill>
                <a:srgbClr val="E36C09"/>
              </a:solidFill>
              <a:latin typeface="Arial"/>
              <a:ea typeface="Arial"/>
              <a:cs typeface="Arial"/>
              <a:sym typeface="Arial"/>
            </a:endParaRPr>
          </a:p>
          <a:p>
            <a:pPr marL="457200" marR="0" lvl="0" indent="0" algn="l" rtl="0">
              <a:lnSpc>
                <a:spcPct val="100000"/>
              </a:lnSpc>
              <a:spcBef>
                <a:spcPts val="0"/>
              </a:spcBef>
              <a:spcAft>
                <a:spcPts val="0"/>
              </a:spcAft>
              <a:buClr>
                <a:schemeClr val="dk1"/>
              </a:buClr>
              <a:buSzPts val="4000"/>
              <a:buFont typeface="Arial"/>
              <a:buNone/>
            </a:pP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4000"/>
              <a:buFont typeface="Arial"/>
              <a:buNone/>
            </a:pPr>
            <a:r>
              <a:rPr lang="en" sz="2000" b="0" i="0" u="none" strike="noStrike" cap="none">
                <a:solidFill>
                  <a:schemeClr val="dk1"/>
                </a:solidFill>
                <a:latin typeface="Arial"/>
                <a:ea typeface="Arial"/>
                <a:cs typeface="Arial"/>
                <a:sym typeface="Arial"/>
              </a:rPr>
              <a:t>A globally acclaimed web and mobile site that connects millions of people to thousands of projects, events, and tools. </a:t>
            </a:r>
            <a:r>
              <a:rPr lang="en" sz="2000" b="0" i="0" u="none" strike="noStrike" cap="none">
                <a:solidFill>
                  <a:schemeClr val="dk1"/>
                </a:solidFill>
                <a:latin typeface="Arial Black"/>
                <a:ea typeface="Arial Black"/>
                <a:cs typeface="Arial Black"/>
                <a:sym typeface="Arial Black"/>
              </a:rPr>
              <a:t> </a:t>
            </a:r>
            <a:endParaRPr sz="1400" b="0" i="0" u="none" strike="noStrike" cap="none">
              <a:solidFill>
                <a:srgbClr val="000000"/>
              </a:solidFill>
              <a:latin typeface="Arial"/>
              <a:ea typeface="Arial"/>
              <a:cs typeface="Arial"/>
              <a:sym typeface="Arial"/>
            </a:endParaRPr>
          </a:p>
        </p:txBody>
      </p:sp>
      <p:pic>
        <p:nvPicPr>
          <p:cNvPr id="482" name="Google Shape;482;p10" descr="A screenshot of a video game&#10;&#10;Description automatically generated"/>
          <p:cNvPicPr preferRelativeResize="0"/>
          <p:nvPr/>
        </p:nvPicPr>
        <p:blipFill rotWithShape="1">
          <a:blip r:embed="rId3">
            <a:alphaModFix/>
          </a:blip>
          <a:srcRect t="9973" r="2304" b="20658"/>
          <a:stretch/>
        </p:blipFill>
        <p:spPr>
          <a:xfrm>
            <a:off x="4240925" y="1002225"/>
            <a:ext cx="4637626" cy="2570949"/>
          </a:xfrm>
          <a:prstGeom prst="rect">
            <a:avLst/>
          </a:prstGeom>
          <a:noFill/>
          <a:ln>
            <a:noFill/>
          </a:ln>
          <a:effectLst>
            <a:outerShdw blurRad="292100" dist="139700" dir="2700000" algn="tl" rotWithShape="0">
              <a:srgbClr val="333333">
                <a:alpha val="62352"/>
              </a:srgbClr>
            </a:outerShdw>
          </a:effectLst>
        </p:spPr>
      </p:pic>
      <p:sp>
        <p:nvSpPr>
          <p:cNvPr id="483" name="Google Shape;483;p10"/>
          <p:cNvSpPr txBox="1"/>
          <p:nvPr/>
        </p:nvSpPr>
        <p:spPr>
          <a:xfrm>
            <a:off x="502050" y="3737200"/>
            <a:ext cx="8139900" cy="861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 sz="2200" b="1">
                <a:solidFill>
                  <a:srgbClr val="E36C09"/>
                </a:solidFill>
              </a:rPr>
              <a:t>Find replicable</a:t>
            </a:r>
            <a:r>
              <a:rPr lang="en" sz="2200" b="1" i="0" u="none" strike="noStrike" cap="none">
                <a:solidFill>
                  <a:schemeClr val="lt1"/>
                </a:solidFill>
                <a:latin typeface="Arial"/>
                <a:ea typeface="Arial"/>
                <a:cs typeface="Arial"/>
                <a:sym typeface="Arial"/>
              </a:rPr>
              <a:t> </a:t>
            </a:r>
            <a:r>
              <a:rPr lang="en" sz="2200" b="1" i="0" u="none" strike="noStrike" cap="none">
                <a:solidFill>
                  <a:srgbClr val="E36C09"/>
                </a:solidFill>
                <a:latin typeface="Arial"/>
                <a:ea typeface="Arial"/>
                <a:cs typeface="Arial"/>
                <a:sym typeface="Arial"/>
              </a:rPr>
              <a:t>resources designed for libraries</a:t>
            </a:r>
            <a:r>
              <a:rPr lang="en" sz="2200" b="1" i="0" u="none" strike="noStrike" cap="none">
                <a:solidFill>
                  <a:schemeClr val="lt1"/>
                </a:solidFill>
                <a:latin typeface="Arial"/>
                <a:ea typeface="Arial"/>
                <a:cs typeface="Arial"/>
                <a:sym typeface="Arial"/>
              </a:rPr>
              <a:t> </a:t>
            </a:r>
            <a:r>
              <a:rPr lang="en" sz="2200">
                <a:solidFill>
                  <a:schemeClr val="dk1"/>
                </a:solidFill>
              </a:rPr>
              <a:t>at:</a:t>
            </a:r>
            <a:br>
              <a:rPr lang="en" sz="2200">
                <a:solidFill>
                  <a:schemeClr val="dk1"/>
                </a:solidFill>
              </a:rPr>
            </a:br>
            <a:r>
              <a:rPr lang="en" sz="2200" u="sng">
                <a:solidFill>
                  <a:schemeClr val="hlink"/>
                </a:solidFill>
                <a:hlinkClick r:id="rId4"/>
              </a:rPr>
              <a:t>SciStarter.org/Library</a:t>
            </a:r>
            <a:endParaRPr sz="1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11"/>
          <p:cNvSpPr txBox="1"/>
          <p:nvPr/>
        </p:nvSpPr>
        <p:spPr>
          <a:xfrm>
            <a:off x="373925" y="293625"/>
            <a:ext cx="7379400" cy="994200"/>
          </a:xfrm>
          <a:prstGeom prst="rect">
            <a:avLst/>
          </a:prstGeom>
          <a:noFill/>
          <a:ln>
            <a:noFill/>
          </a:ln>
        </p:spPr>
        <p:txBody>
          <a:bodyPr spcFirstLastPara="1" wrap="square" lIns="68575" tIns="34275" rIns="68575" bIns="34275" anchor="ctr" anchorCtr="0">
            <a:normAutofit fontScale="77500" lnSpcReduction="10000"/>
          </a:bodyPr>
          <a:lstStyle/>
          <a:p>
            <a:pPr marL="0" marR="0" lvl="0" indent="0" algn="l" rtl="0">
              <a:lnSpc>
                <a:spcPct val="90000"/>
              </a:lnSpc>
              <a:spcBef>
                <a:spcPts val="0"/>
              </a:spcBef>
              <a:spcAft>
                <a:spcPts val="0"/>
              </a:spcAft>
              <a:buClr>
                <a:schemeClr val="dk1"/>
              </a:buClr>
              <a:buSzPct val="75000"/>
              <a:buFont typeface="Arial Black"/>
              <a:buNone/>
            </a:pPr>
            <a:r>
              <a:rPr lang="en" sz="4400">
                <a:latin typeface="Arial Black"/>
                <a:ea typeface="Arial Black"/>
                <a:cs typeface="Arial Black"/>
                <a:sym typeface="Arial Black"/>
              </a:rPr>
              <a:t>Citizen and Community Science LIbrary </a:t>
            </a:r>
            <a:r>
              <a:rPr lang="en" sz="4400" b="0" i="0" u="none" strike="noStrike" cap="none">
                <a:solidFill>
                  <a:srgbClr val="000000"/>
                </a:solidFill>
                <a:latin typeface="Arial Black"/>
                <a:ea typeface="Arial Black"/>
                <a:cs typeface="Arial Black"/>
                <a:sym typeface="Arial Black"/>
              </a:rPr>
              <a:t>Network Goals</a:t>
            </a:r>
            <a:endParaRPr sz="4400" b="0" i="0" u="none" strike="noStrike" cap="none">
              <a:solidFill>
                <a:srgbClr val="000000"/>
              </a:solidFill>
              <a:latin typeface="Arial"/>
              <a:ea typeface="Arial"/>
              <a:cs typeface="Arial"/>
              <a:sym typeface="Arial"/>
            </a:endParaRPr>
          </a:p>
        </p:txBody>
      </p:sp>
      <p:sp>
        <p:nvSpPr>
          <p:cNvPr id="489" name="Google Shape;489;p11"/>
          <p:cNvSpPr/>
          <p:nvPr/>
        </p:nvSpPr>
        <p:spPr>
          <a:xfrm rot="10800000" flipH="1">
            <a:off x="480059" y="1287813"/>
            <a:ext cx="3274924" cy="34290"/>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490" name="Google Shape;490;p11"/>
          <p:cNvPicPr preferRelativeResize="0"/>
          <p:nvPr/>
        </p:nvPicPr>
        <p:blipFill rotWithShape="1">
          <a:blip r:embed="rId3">
            <a:alphaModFix/>
          </a:blip>
          <a:srcRect t="13426" b="14156"/>
          <a:stretch/>
        </p:blipFill>
        <p:spPr>
          <a:xfrm>
            <a:off x="267497" y="1514500"/>
            <a:ext cx="8099571" cy="2808806"/>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Custom 2">
      <a:dk1>
        <a:srgbClr val="000000"/>
      </a:dk1>
      <a:lt1>
        <a:srgbClr val="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1844</Words>
  <Application>Microsoft Office PowerPoint</Application>
  <PresentationFormat>On-screen Show (16:9)</PresentationFormat>
  <Paragraphs>292</Paragraphs>
  <Slides>48</Slides>
  <Notes>46</Notes>
  <HiddenSlides>0</HiddenSlides>
  <MMClips>0</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48</vt:i4>
      </vt:variant>
    </vt:vector>
  </HeadingPairs>
  <TitlesOfParts>
    <vt:vector size="65" baseType="lpstr">
      <vt:lpstr>Arial</vt:lpstr>
      <vt:lpstr> Arial</vt:lpstr>
      <vt:lpstr>Calibri</vt:lpstr>
      <vt:lpstr>Montserrat</vt:lpstr>
      <vt:lpstr>Arial Black</vt:lpstr>
      <vt:lpstr>Times New Roman</vt:lpstr>
      <vt:lpstr>Noto Sans Symbols</vt:lpstr>
      <vt:lpstr>Arial Narrow</vt:lpstr>
      <vt:lpstr>Helvetica Neue</vt:lpstr>
      <vt:lpstr>Nunito</vt:lpstr>
      <vt:lpstr>Office Theme</vt:lpstr>
      <vt:lpstr>2_Office Theme</vt:lpstr>
      <vt:lpstr>Office Theme</vt:lpstr>
      <vt:lpstr>Office Theme</vt:lpstr>
      <vt:lpstr>2_Custom Design</vt:lpstr>
      <vt:lpstr>1_Office Theme</vt:lpstr>
      <vt:lpstr>1_Custom Design</vt:lpstr>
      <vt:lpstr>Citizen Science in the Library: Turn Your Curiosity into Impact</vt:lpstr>
      <vt:lpstr>Facilitator Introduction</vt:lpstr>
      <vt:lpstr>Ice Breaker</vt:lpstr>
      <vt:lpstr>PowerPoint Presentation</vt:lpstr>
      <vt:lpstr>Today’s Agenda </vt:lpstr>
      <vt:lpstr>Welcome to the National Citizen and Community Science Library Network!</vt:lpstr>
      <vt:lpstr>PowerPoint Presentation</vt:lpstr>
      <vt:lpstr>PowerPoint Presentation</vt:lpstr>
      <vt:lpstr>PowerPoint Presentation</vt:lpstr>
      <vt:lpstr>Benefits </vt:lpstr>
      <vt:lpstr>PowerPoint Presentation</vt:lpstr>
      <vt:lpstr>Network Webinars </vt:lpstr>
      <vt:lpstr>What is Citizen Science Month?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Essential Elements of Programming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Citizen Science Storytimes and Book Clubs!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Next Steps</vt:lpstr>
      <vt:lpstr>PowerPoint Presentation</vt:lpstr>
      <vt:lpstr>Questions? </vt:lpstr>
      <vt:lpstr>Thank you!</vt:lpstr>
      <vt:lpstr>Join STAR Net for our next FREE webinar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Citizen Science in the Library: Turn Your Curiosity into Impact</dc:title>
  <dc:creator>Tara Cox</dc:creator>
  <cp:lastModifiedBy>Claire Ratcliffe</cp:lastModifiedBy>
  <cp:revision>1</cp:revision>
  <dcterms:modified xsi:type="dcterms:W3CDTF">2022-02-24T19:34:04Z</dcterms:modified>
</cp:coreProperties>
</file>