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7"/>
  </p:notesMasterIdLst>
  <p:sldIdLst>
    <p:sldId id="257" r:id="rId2"/>
    <p:sldId id="299" r:id="rId3"/>
    <p:sldId id="259" r:id="rId4"/>
    <p:sldId id="281" r:id="rId5"/>
    <p:sldId id="283" r:id="rId6"/>
    <p:sldId id="293" r:id="rId7"/>
    <p:sldId id="263" r:id="rId8"/>
    <p:sldId id="295" r:id="rId9"/>
    <p:sldId id="296" r:id="rId10"/>
    <p:sldId id="294" r:id="rId11"/>
    <p:sldId id="297" r:id="rId12"/>
    <p:sldId id="279" r:id="rId13"/>
    <p:sldId id="300" r:id="rId14"/>
    <p:sldId id="301" r:id="rId15"/>
    <p:sldId id="302" r:id="rId16"/>
    <p:sldId id="303" r:id="rId17"/>
    <p:sldId id="313" r:id="rId18"/>
    <p:sldId id="312" r:id="rId19"/>
    <p:sldId id="304" r:id="rId20"/>
    <p:sldId id="306" r:id="rId21"/>
    <p:sldId id="308" r:id="rId22"/>
    <p:sldId id="309" r:id="rId23"/>
    <p:sldId id="314" r:id="rId24"/>
    <p:sldId id="307" r:id="rId25"/>
    <p:sldId id="270"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695" autoAdjust="0"/>
    <p:restoredTop sz="87211" autoAdjust="0"/>
  </p:normalViewPr>
  <p:slideViewPr>
    <p:cSldViewPr>
      <p:cViewPr>
        <p:scale>
          <a:sx n="75" d="100"/>
          <a:sy n="75" d="100"/>
        </p:scale>
        <p:origin x="-1392" y="23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png"/><Relationship Id="rId4" Type="http://schemas.openxmlformats.org/officeDocument/2006/relationships/image" Target="../media/image15.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png"/><Relationship Id="rId4" Type="http://schemas.openxmlformats.org/officeDocument/2006/relationships/image" Target="../media/image15.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8F152F-3808-4648-9475-B015AE646E2C}" type="doc">
      <dgm:prSet loTypeId="urn:microsoft.com/office/officeart/2005/8/layout/hList7" loCatId="picture" qsTypeId="urn:microsoft.com/office/officeart/2005/8/quickstyle/simple1" qsCatId="simple" csTypeId="urn:microsoft.com/office/officeart/2005/8/colors/accent1_2" csCatId="accent1" phldr="1"/>
      <dgm:spPr/>
      <dgm:t>
        <a:bodyPr/>
        <a:lstStyle/>
        <a:p>
          <a:endParaRPr lang="en-US"/>
        </a:p>
      </dgm:t>
    </dgm:pt>
    <dgm:pt modelId="{1132F842-CD0F-49B3-B1B1-599C086D0AE2}">
      <dgm:prSet phldrT="[Text]"/>
      <dgm:spPr/>
      <dgm:t>
        <a:bodyPr/>
        <a:lstStyle/>
        <a:p>
          <a:r>
            <a:rPr lang="en-US" dirty="0" smtClean="0"/>
            <a:t>1. Register Teams</a:t>
          </a:r>
        </a:p>
      </dgm:t>
    </dgm:pt>
    <dgm:pt modelId="{B367064C-C5BF-47AE-8E1A-A6FF56C1D4C6}" type="parTrans" cxnId="{AC09A026-D3A5-4B03-BB5B-90A0395670CC}">
      <dgm:prSet/>
      <dgm:spPr/>
      <dgm:t>
        <a:bodyPr/>
        <a:lstStyle/>
        <a:p>
          <a:endParaRPr lang="en-US"/>
        </a:p>
      </dgm:t>
    </dgm:pt>
    <dgm:pt modelId="{968EC952-169C-484B-9612-737E8DD62C0C}" type="sibTrans" cxnId="{AC09A026-D3A5-4B03-BB5B-90A0395670CC}">
      <dgm:prSet/>
      <dgm:spPr/>
      <dgm:t>
        <a:bodyPr/>
        <a:lstStyle/>
        <a:p>
          <a:endParaRPr lang="en-US"/>
        </a:p>
      </dgm:t>
    </dgm:pt>
    <dgm:pt modelId="{F5973422-E477-4231-8F9E-0C3CCB7FB437}">
      <dgm:prSet phldrT="[Text]"/>
      <dgm:spPr/>
      <dgm:t>
        <a:bodyPr/>
        <a:lstStyle/>
        <a:p>
          <a:r>
            <a:rPr lang="en-US" dirty="0" smtClean="0"/>
            <a:t>2.Download Challenge Materials </a:t>
          </a:r>
        </a:p>
        <a:p>
          <a:r>
            <a:rPr lang="en-US" dirty="0" smtClean="0"/>
            <a:t>Prepare Team Materials</a:t>
          </a:r>
        </a:p>
      </dgm:t>
    </dgm:pt>
    <dgm:pt modelId="{327947A6-0332-48D9-B283-41BC6136436D}" type="parTrans" cxnId="{A4AED39F-0E74-4FF0-AFF3-841055BDD76A}">
      <dgm:prSet/>
      <dgm:spPr/>
      <dgm:t>
        <a:bodyPr/>
        <a:lstStyle/>
        <a:p>
          <a:endParaRPr lang="en-US"/>
        </a:p>
      </dgm:t>
    </dgm:pt>
    <dgm:pt modelId="{436B25AC-7C55-4140-A6BF-C89138A22F5F}" type="sibTrans" cxnId="{A4AED39F-0E74-4FF0-AFF3-841055BDD76A}">
      <dgm:prSet/>
      <dgm:spPr/>
      <dgm:t>
        <a:bodyPr/>
        <a:lstStyle/>
        <a:p>
          <a:endParaRPr lang="en-US"/>
        </a:p>
      </dgm:t>
    </dgm:pt>
    <dgm:pt modelId="{47130B6E-0812-415D-8FA5-637331B8ACA1}">
      <dgm:prSet phldrT="[Text]"/>
      <dgm:spPr/>
      <dgm:t>
        <a:bodyPr/>
        <a:lstStyle/>
        <a:p>
          <a:r>
            <a:rPr lang="en-US" dirty="0" smtClean="0"/>
            <a:t>3. Begin the Season</a:t>
          </a:r>
          <a:endParaRPr lang="en-US" dirty="0"/>
        </a:p>
      </dgm:t>
    </dgm:pt>
    <dgm:pt modelId="{BF37AB02-E0FA-4934-812A-9487C1C42015}" type="parTrans" cxnId="{BCFF7934-B61D-45EE-AB7D-30CB3E048E31}">
      <dgm:prSet/>
      <dgm:spPr/>
      <dgm:t>
        <a:bodyPr/>
        <a:lstStyle/>
        <a:p>
          <a:endParaRPr lang="en-US"/>
        </a:p>
      </dgm:t>
    </dgm:pt>
    <dgm:pt modelId="{622946A4-D436-4BF8-AFDC-54A7FAD5D692}" type="sibTrans" cxnId="{BCFF7934-B61D-45EE-AB7D-30CB3E048E31}">
      <dgm:prSet/>
      <dgm:spPr/>
      <dgm:t>
        <a:bodyPr/>
        <a:lstStyle/>
        <a:p>
          <a:endParaRPr lang="en-US"/>
        </a:p>
      </dgm:t>
    </dgm:pt>
    <dgm:pt modelId="{252FB5A1-331E-44D4-BDE2-775D094A37EE}">
      <dgm:prSet/>
      <dgm:spPr/>
      <dgm:t>
        <a:bodyPr/>
        <a:lstStyle/>
        <a:p>
          <a:r>
            <a:rPr lang="en-US" dirty="0" smtClean="0"/>
            <a:t>4. Attend an </a:t>
          </a:r>
          <a:r>
            <a:rPr lang="en-US" dirty="0" smtClean="0">
              <a:solidFill>
                <a:schemeClr val="bg1"/>
              </a:solidFill>
            </a:rPr>
            <a:t>Expo</a:t>
          </a:r>
          <a:endParaRPr lang="en-US" dirty="0">
            <a:solidFill>
              <a:schemeClr val="bg1"/>
            </a:solidFill>
          </a:endParaRPr>
        </a:p>
      </dgm:t>
    </dgm:pt>
    <dgm:pt modelId="{4082E4A1-7399-4078-873A-B608913DA2B4}" type="parTrans" cxnId="{E0D8A574-BEF1-412A-B219-40408D4D377F}">
      <dgm:prSet/>
      <dgm:spPr/>
      <dgm:t>
        <a:bodyPr/>
        <a:lstStyle/>
        <a:p>
          <a:endParaRPr lang="en-US"/>
        </a:p>
      </dgm:t>
    </dgm:pt>
    <dgm:pt modelId="{5C9F148A-714D-4D0F-AB5D-0950118B6CD0}" type="sibTrans" cxnId="{E0D8A574-BEF1-412A-B219-40408D4D377F}">
      <dgm:prSet/>
      <dgm:spPr/>
      <dgm:t>
        <a:bodyPr/>
        <a:lstStyle/>
        <a:p>
          <a:endParaRPr lang="en-US"/>
        </a:p>
      </dgm:t>
    </dgm:pt>
    <dgm:pt modelId="{ED0D85A5-6FD8-45C7-A732-BE9EE818076C}" type="pres">
      <dgm:prSet presAssocID="{788F152F-3808-4648-9475-B015AE646E2C}" presName="Name0" presStyleCnt="0">
        <dgm:presLayoutVars>
          <dgm:dir/>
          <dgm:resizeHandles val="exact"/>
        </dgm:presLayoutVars>
      </dgm:prSet>
      <dgm:spPr/>
      <dgm:t>
        <a:bodyPr/>
        <a:lstStyle/>
        <a:p>
          <a:endParaRPr lang="en-US"/>
        </a:p>
      </dgm:t>
    </dgm:pt>
    <dgm:pt modelId="{E8B3E7FC-6416-4284-8B6B-4F2CDEC1D60F}" type="pres">
      <dgm:prSet presAssocID="{788F152F-3808-4648-9475-B015AE646E2C}" presName="fgShape" presStyleLbl="fgShp" presStyleIdx="0" presStyleCnt="1"/>
      <dgm:spPr/>
    </dgm:pt>
    <dgm:pt modelId="{42363840-E839-4F19-873B-5584FA641521}" type="pres">
      <dgm:prSet presAssocID="{788F152F-3808-4648-9475-B015AE646E2C}" presName="linComp" presStyleCnt="0"/>
      <dgm:spPr/>
    </dgm:pt>
    <dgm:pt modelId="{D8C33F6E-2773-489A-8419-94A9CD6891F6}" type="pres">
      <dgm:prSet presAssocID="{1132F842-CD0F-49B3-B1B1-599C086D0AE2}" presName="compNode" presStyleCnt="0"/>
      <dgm:spPr/>
    </dgm:pt>
    <dgm:pt modelId="{2389C0D2-B2AD-468E-A907-044BA25F7677}" type="pres">
      <dgm:prSet presAssocID="{1132F842-CD0F-49B3-B1B1-599C086D0AE2}" presName="bkgdShape" presStyleLbl="node1" presStyleIdx="0" presStyleCnt="4"/>
      <dgm:spPr/>
      <dgm:t>
        <a:bodyPr/>
        <a:lstStyle/>
        <a:p>
          <a:endParaRPr lang="en-US"/>
        </a:p>
      </dgm:t>
    </dgm:pt>
    <dgm:pt modelId="{10402EA7-EEEC-4913-BD20-4E3F4ADF823A}" type="pres">
      <dgm:prSet presAssocID="{1132F842-CD0F-49B3-B1B1-599C086D0AE2}" presName="nodeTx" presStyleLbl="node1" presStyleIdx="0" presStyleCnt="4">
        <dgm:presLayoutVars>
          <dgm:bulletEnabled val="1"/>
        </dgm:presLayoutVars>
      </dgm:prSet>
      <dgm:spPr/>
      <dgm:t>
        <a:bodyPr/>
        <a:lstStyle/>
        <a:p>
          <a:endParaRPr lang="en-US"/>
        </a:p>
      </dgm:t>
    </dgm:pt>
    <dgm:pt modelId="{B8BAD128-262A-4075-9677-B402A7D0A763}" type="pres">
      <dgm:prSet presAssocID="{1132F842-CD0F-49B3-B1B1-599C086D0AE2}" presName="invisiNode" presStyleLbl="node1" presStyleIdx="0" presStyleCnt="4"/>
      <dgm:spPr/>
    </dgm:pt>
    <dgm:pt modelId="{55418304-E1B1-47D8-B075-931267E8A010}" type="pres">
      <dgm:prSet presAssocID="{1132F842-CD0F-49B3-B1B1-599C086D0AE2}" presName="imagNode" presStyleLbl="fgImgPlace1"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l="-10000" r="-10000"/>
          </a:stretch>
        </a:blipFill>
      </dgm:spPr>
      <dgm:t>
        <a:bodyPr/>
        <a:lstStyle/>
        <a:p>
          <a:endParaRPr lang="en-US"/>
        </a:p>
      </dgm:t>
    </dgm:pt>
    <dgm:pt modelId="{B8549EEC-F360-439E-BB00-66F78E968E6C}" type="pres">
      <dgm:prSet presAssocID="{968EC952-169C-484B-9612-737E8DD62C0C}" presName="sibTrans" presStyleLbl="sibTrans2D1" presStyleIdx="0" presStyleCnt="0"/>
      <dgm:spPr/>
      <dgm:t>
        <a:bodyPr/>
        <a:lstStyle/>
        <a:p>
          <a:endParaRPr lang="en-US"/>
        </a:p>
      </dgm:t>
    </dgm:pt>
    <dgm:pt modelId="{28FBF05F-C688-430E-BCF3-FE17037F7066}" type="pres">
      <dgm:prSet presAssocID="{F5973422-E477-4231-8F9E-0C3CCB7FB437}" presName="compNode" presStyleCnt="0"/>
      <dgm:spPr/>
    </dgm:pt>
    <dgm:pt modelId="{6DF41973-D755-4C63-B6AA-BEB3E254B84B}" type="pres">
      <dgm:prSet presAssocID="{F5973422-E477-4231-8F9E-0C3CCB7FB437}" presName="bkgdShape" presStyleLbl="node1" presStyleIdx="1" presStyleCnt="4"/>
      <dgm:spPr/>
      <dgm:t>
        <a:bodyPr/>
        <a:lstStyle/>
        <a:p>
          <a:endParaRPr lang="en-US"/>
        </a:p>
      </dgm:t>
    </dgm:pt>
    <dgm:pt modelId="{4F9D0A93-6C47-4820-B932-CAE1259623DC}" type="pres">
      <dgm:prSet presAssocID="{F5973422-E477-4231-8F9E-0C3CCB7FB437}" presName="nodeTx" presStyleLbl="node1" presStyleIdx="1" presStyleCnt="4">
        <dgm:presLayoutVars>
          <dgm:bulletEnabled val="1"/>
        </dgm:presLayoutVars>
      </dgm:prSet>
      <dgm:spPr/>
      <dgm:t>
        <a:bodyPr/>
        <a:lstStyle/>
        <a:p>
          <a:endParaRPr lang="en-US"/>
        </a:p>
      </dgm:t>
    </dgm:pt>
    <dgm:pt modelId="{AA74AFD7-2A74-4BAD-94B4-1F95935E2DE9}" type="pres">
      <dgm:prSet presAssocID="{F5973422-E477-4231-8F9E-0C3CCB7FB437}" presName="invisiNode" presStyleLbl="node1" presStyleIdx="1" presStyleCnt="4"/>
      <dgm:spPr/>
    </dgm:pt>
    <dgm:pt modelId="{6E4F3942-878B-444A-B03B-81499E01909C}" type="pres">
      <dgm:prSet presAssocID="{F5973422-E477-4231-8F9E-0C3CCB7FB437}" presName="imagNode" presStyleLbl="fgImgPlace1" presStyleIdx="1" presStyleCnt="4"/>
      <dgm:spPr>
        <a:blipFill>
          <a:blip xmlns:r="http://schemas.openxmlformats.org/officeDocument/2006/relationships" r:embed="rId2">
            <a:extLst>
              <a:ext uri="{28A0092B-C50C-407E-A947-70E740481C1C}">
                <a14:useLocalDpi xmlns:a14="http://schemas.microsoft.com/office/drawing/2010/main" val="0"/>
              </a:ext>
            </a:extLst>
          </a:blip>
          <a:srcRect/>
          <a:stretch>
            <a:fillRect l="-3000" r="-3000"/>
          </a:stretch>
        </a:blipFill>
      </dgm:spPr>
      <dgm:t>
        <a:bodyPr/>
        <a:lstStyle/>
        <a:p>
          <a:endParaRPr lang="en-US"/>
        </a:p>
      </dgm:t>
    </dgm:pt>
    <dgm:pt modelId="{E7BCBEA0-6EAF-4204-9554-41689A2731F0}" type="pres">
      <dgm:prSet presAssocID="{436B25AC-7C55-4140-A6BF-C89138A22F5F}" presName="sibTrans" presStyleLbl="sibTrans2D1" presStyleIdx="0" presStyleCnt="0"/>
      <dgm:spPr/>
      <dgm:t>
        <a:bodyPr/>
        <a:lstStyle/>
        <a:p>
          <a:endParaRPr lang="en-US"/>
        </a:p>
      </dgm:t>
    </dgm:pt>
    <dgm:pt modelId="{8AEEE2AA-DD58-4281-ABFC-A26CF8F75725}" type="pres">
      <dgm:prSet presAssocID="{47130B6E-0812-415D-8FA5-637331B8ACA1}" presName="compNode" presStyleCnt="0"/>
      <dgm:spPr/>
    </dgm:pt>
    <dgm:pt modelId="{14871BFA-D9C4-42D7-9405-A4A08754A9EE}" type="pres">
      <dgm:prSet presAssocID="{47130B6E-0812-415D-8FA5-637331B8ACA1}" presName="bkgdShape" presStyleLbl="node1" presStyleIdx="2" presStyleCnt="4"/>
      <dgm:spPr/>
      <dgm:t>
        <a:bodyPr/>
        <a:lstStyle/>
        <a:p>
          <a:endParaRPr lang="en-US"/>
        </a:p>
      </dgm:t>
    </dgm:pt>
    <dgm:pt modelId="{4FF0DA9A-8B20-45A3-802C-72DD534F3B62}" type="pres">
      <dgm:prSet presAssocID="{47130B6E-0812-415D-8FA5-637331B8ACA1}" presName="nodeTx" presStyleLbl="node1" presStyleIdx="2" presStyleCnt="4">
        <dgm:presLayoutVars>
          <dgm:bulletEnabled val="1"/>
        </dgm:presLayoutVars>
      </dgm:prSet>
      <dgm:spPr/>
      <dgm:t>
        <a:bodyPr/>
        <a:lstStyle/>
        <a:p>
          <a:endParaRPr lang="en-US"/>
        </a:p>
      </dgm:t>
    </dgm:pt>
    <dgm:pt modelId="{C1A69393-3329-4C27-8C21-58FD431B4A1C}" type="pres">
      <dgm:prSet presAssocID="{47130B6E-0812-415D-8FA5-637331B8ACA1}" presName="invisiNode" presStyleLbl="node1" presStyleIdx="2" presStyleCnt="4"/>
      <dgm:spPr/>
    </dgm:pt>
    <dgm:pt modelId="{6C02EA71-DC4B-4154-946B-F33B67DEB1E0}" type="pres">
      <dgm:prSet presAssocID="{47130B6E-0812-415D-8FA5-637331B8ACA1}" presName="imagNode" presStyleLbl="fgImgPlace1" presStyleIdx="2" presStyleCnt="4"/>
      <dgm:spPr>
        <a:blipFill>
          <a:blip xmlns:r="http://schemas.openxmlformats.org/officeDocument/2006/relationships" r:embed="rId3">
            <a:extLst>
              <a:ext uri="{28A0092B-C50C-407E-A947-70E740481C1C}">
                <a14:useLocalDpi xmlns:a14="http://schemas.microsoft.com/office/drawing/2010/main" val="0"/>
              </a:ext>
            </a:extLst>
          </a:blip>
          <a:srcRect/>
          <a:stretch>
            <a:fillRect t="-3000" b="-3000"/>
          </a:stretch>
        </a:blipFill>
      </dgm:spPr>
      <dgm:t>
        <a:bodyPr/>
        <a:lstStyle/>
        <a:p>
          <a:endParaRPr lang="en-US"/>
        </a:p>
      </dgm:t>
    </dgm:pt>
    <dgm:pt modelId="{A34F219D-1151-4598-A7BE-DA1821AF0B8E}" type="pres">
      <dgm:prSet presAssocID="{622946A4-D436-4BF8-AFDC-54A7FAD5D692}" presName="sibTrans" presStyleLbl="sibTrans2D1" presStyleIdx="0" presStyleCnt="0"/>
      <dgm:spPr/>
      <dgm:t>
        <a:bodyPr/>
        <a:lstStyle/>
        <a:p>
          <a:endParaRPr lang="en-US"/>
        </a:p>
      </dgm:t>
    </dgm:pt>
    <dgm:pt modelId="{0F48E69C-F22B-4471-8563-15A2C0968FAD}" type="pres">
      <dgm:prSet presAssocID="{252FB5A1-331E-44D4-BDE2-775D094A37EE}" presName="compNode" presStyleCnt="0"/>
      <dgm:spPr/>
    </dgm:pt>
    <dgm:pt modelId="{7C48F5BD-FE4B-44BC-94FA-40CA321CC4DC}" type="pres">
      <dgm:prSet presAssocID="{252FB5A1-331E-44D4-BDE2-775D094A37EE}" presName="bkgdShape" presStyleLbl="node1" presStyleIdx="3" presStyleCnt="4"/>
      <dgm:spPr/>
      <dgm:t>
        <a:bodyPr/>
        <a:lstStyle/>
        <a:p>
          <a:endParaRPr lang="en-US"/>
        </a:p>
      </dgm:t>
    </dgm:pt>
    <dgm:pt modelId="{2FBB6C81-E1A6-47BE-90DA-97D026FFD93F}" type="pres">
      <dgm:prSet presAssocID="{252FB5A1-331E-44D4-BDE2-775D094A37EE}" presName="nodeTx" presStyleLbl="node1" presStyleIdx="3" presStyleCnt="4">
        <dgm:presLayoutVars>
          <dgm:bulletEnabled val="1"/>
        </dgm:presLayoutVars>
      </dgm:prSet>
      <dgm:spPr/>
      <dgm:t>
        <a:bodyPr/>
        <a:lstStyle/>
        <a:p>
          <a:endParaRPr lang="en-US"/>
        </a:p>
      </dgm:t>
    </dgm:pt>
    <dgm:pt modelId="{C52AB0EF-A76E-42B4-A766-67B820BA74B1}" type="pres">
      <dgm:prSet presAssocID="{252FB5A1-331E-44D4-BDE2-775D094A37EE}" presName="invisiNode" presStyleLbl="node1" presStyleIdx="3" presStyleCnt="4"/>
      <dgm:spPr/>
    </dgm:pt>
    <dgm:pt modelId="{4A9E8C2B-DB7C-4B46-83E1-74F9564481C8}" type="pres">
      <dgm:prSet presAssocID="{252FB5A1-331E-44D4-BDE2-775D094A37EE}" presName="imagNode" presStyleLbl="fgImgPlace1" presStyleIdx="3" presStyleCnt="4"/>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26000" r="-26000"/>
          </a:stretch>
        </a:blipFill>
      </dgm:spPr>
      <dgm:t>
        <a:bodyPr/>
        <a:lstStyle/>
        <a:p>
          <a:endParaRPr lang="en-US"/>
        </a:p>
      </dgm:t>
    </dgm:pt>
  </dgm:ptLst>
  <dgm:cxnLst>
    <dgm:cxn modelId="{B6A4C54E-04DD-4EE7-935F-ECD44C31DCAC}" type="presOf" srcId="{47130B6E-0812-415D-8FA5-637331B8ACA1}" destId="{14871BFA-D9C4-42D7-9405-A4A08754A9EE}" srcOrd="0" destOrd="0" presId="urn:microsoft.com/office/officeart/2005/8/layout/hList7"/>
    <dgm:cxn modelId="{62B93FD4-1819-4C38-8519-908F570338D8}" type="presOf" srcId="{F5973422-E477-4231-8F9E-0C3CCB7FB437}" destId="{6DF41973-D755-4C63-B6AA-BEB3E254B84B}" srcOrd="0" destOrd="0" presId="urn:microsoft.com/office/officeart/2005/8/layout/hList7"/>
    <dgm:cxn modelId="{D696D1F0-8046-4D9F-93DB-F231D39FD06F}" type="presOf" srcId="{1132F842-CD0F-49B3-B1B1-599C086D0AE2}" destId="{10402EA7-EEEC-4913-BD20-4E3F4ADF823A}" srcOrd="1" destOrd="0" presId="urn:microsoft.com/office/officeart/2005/8/layout/hList7"/>
    <dgm:cxn modelId="{104807CF-4917-429C-98FC-584C553C301D}" type="presOf" srcId="{47130B6E-0812-415D-8FA5-637331B8ACA1}" destId="{4FF0DA9A-8B20-45A3-802C-72DD534F3B62}" srcOrd="1" destOrd="0" presId="urn:microsoft.com/office/officeart/2005/8/layout/hList7"/>
    <dgm:cxn modelId="{AC09A026-D3A5-4B03-BB5B-90A0395670CC}" srcId="{788F152F-3808-4648-9475-B015AE646E2C}" destId="{1132F842-CD0F-49B3-B1B1-599C086D0AE2}" srcOrd="0" destOrd="0" parTransId="{B367064C-C5BF-47AE-8E1A-A6FF56C1D4C6}" sibTransId="{968EC952-169C-484B-9612-737E8DD62C0C}"/>
    <dgm:cxn modelId="{A4AED39F-0E74-4FF0-AFF3-841055BDD76A}" srcId="{788F152F-3808-4648-9475-B015AE646E2C}" destId="{F5973422-E477-4231-8F9E-0C3CCB7FB437}" srcOrd="1" destOrd="0" parTransId="{327947A6-0332-48D9-B283-41BC6136436D}" sibTransId="{436B25AC-7C55-4140-A6BF-C89138A22F5F}"/>
    <dgm:cxn modelId="{BCFF7934-B61D-45EE-AB7D-30CB3E048E31}" srcId="{788F152F-3808-4648-9475-B015AE646E2C}" destId="{47130B6E-0812-415D-8FA5-637331B8ACA1}" srcOrd="2" destOrd="0" parTransId="{BF37AB02-E0FA-4934-812A-9487C1C42015}" sibTransId="{622946A4-D436-4BF8-AFDC-54A7FAD5D692}"/>
    <dgm:cxn modelId="{AE573BC8-4371-47B7-81AF-868A4DD311C9}" type="presOf" srcId="{788F152F-3808-4648-9475-B015AE646E2C}" destId="{ED0D85A5-6FD8-45C7-A732-BE9EE818076C}" srcOrd="0" destOrd="0" presId="urn:microsoft.com/office/officeart/2005/8/layout/hList7"/>
    <dgm:cxn modelId="{05A234DA-D4CA-4F59-81CF-5634A474B619}" type="presOf" srcId="{436B25AC-7C55-4140-A6BF-C89138A22F5F}" destId="{E7BCBEA0-6EAF-4204-9554-41689A2731F0}" srcOrd="0" destOrd="0" presId="urn:microsoft.com/office/officeart/2005/8/layout/hList7"/>
    <dgm:cxn modelId="{03305BD4-369C-4ACB-BF76-C38925903D92}" type="presOf" srcId="{968EC952-169C-484B-9612-737E8DD62C0C}" destId="{B8549EEC-F360-439E-BB00-66F78E968E6C}" srcOrd="0" destOrd="0" presId="urn:microsoft.com/office/officeart/2005/8/layout/hList7"/>
    <dgm:cxn modelId="{E0D8A574-BEF1-412A-B219-40408D4D377F}" srcId="{788F152F-3808-4648-9475-B015AE646E2C}" destId="{252FB5A1-331E-44D4-BDE2-775D094A37EE}" srcOrd="3" destOrd="0" parTransId="{4082E4A1-7399-4078-873A-B608913DA2B4}" sibTransId="{5C9F148A-714D-4D0F-AB5D-0950118B6CD0}"/>
    <dgm:cxn modelId="{CFFA8AF6-A9E2-4B16-B2E6-EDF69CEE2C90}" type="presOf" srcId="{F5973422-E477-4231-8F9E-0C3CCB7FB437}" destId="{4F9D0A93-6C47-4820-B932-CAE1259623DC}" srcOrd="1" destOrd="0" presId="urn:microsoft.com/office/officeart/2005/8/layout/hList7"/>
    <dgm:cxn modelId="{7181AC38-4463-499C-BD5F-8375A5699490}" type="presOf" srcId="{1132F842-CD0F-49B3-B1B1-599C086D0AE2}" destId="{2389C0D2-B2AD-468E-A907-044BA25F7677}" srcOrd="0" destOrd="0" presId="urn:microsoft.com/office/officeart/2005/8/layout/hList7"/>
    <dgm:cxn modelId="{EE2C398A-CD67-4B65-865D-4A4461B88D0D}" type="presOf" srcId="{622946A4-D436-4BF8-AFDC-54A7FAD5D692}" destId="{A34F219D-1151-4598-A7BE-DA1821AF0B8E}" srcOrd="0" destOrd="0" presId="urn:microsoft.com/office/officeart/2005/8/layout/hList7"/>
    <dgm:cxn modelId="{4CFE26D3-CB85-4DB6-B6DC-1B7845DE9BC5}" type="presOf" srcId="{252FB5A1-331E-44D4-BDE2-775D094A37EE}" destId="{2FBB6C81-E1A6-47BE-90DA-97D026FFD93F}" srcOrd="1" destOrd="0" presId="urn:microsoft.com/office/officeart/2005/8/layout/hList7"/>
    <dgm:cxn modelId="{AC336A90-0232-4DD7-910D-C21E443B839C}" type="presOf" srcId="{252FB5A1-331E-44D4-BDE2-775D094A37EE}" destId="{7C48F5BD-FE4B-44BC-94FA-40CA321CC4DC}" srcOrd="0" destOrd="0" presId="urn:microsoft.com/office/officeart/2005/8/layout/hList7"/>
    <dgm:cxn modelId="{B58FA7AA-5CA8-4BB6-9FAD-DA82CD005E17}" type="presParOf" srcId="{ED0D85A5-6FD8-45C7-A732-BE9EE818076C}" destId="{E8B3E7FC-6416-4284-8B6B-4F2CDEC1D60F}" srcOrd="0" destOrd="0" presId="urn:microsoft.com/office/officeart/2005/8/layout/hList7"/>
    <dgm:cxn modelId="{33D261FD-91BD-43B6-813B-50CF4EDA41A6}" type="presParOf" srcId="{ED0D85A5-6FD8-45C7-A732-BE9EE818076C}" destId="{42363840-E839-4F19-873B-5584FA641521}" srcOrd="1" destOrd="0" presId="urn:microsoft.com/office/officeart/2005/8/layout/hList7"/>
    <dgm:cxn modelId="{730BF1A1-DB8F-4851-A1A9-E7DDEF05D8BF}" type="presParOf" srcId="{42363840-E839-4F19-873B-5584FA641521}" destId="{D8C33F6E-2773-489A-8419-94A9CD6891F6}" srcOrd="0" destOrd="0" presId="urn:microsoft.com/office/officeart/2005/8/layout/hList7"/>
    <dgm:cxn modelId="{56ADE68C-6C3B-4152-9E45-FCCF4484E4E7}" type="presParOf" srcId="{D8C33F6E-2773-489A-8419-94A9CD6891F6}" destId="{2389C0D2-B2AD-468E-A907-044BA25F7677}" srcOrd="0" destOrd="0" presId="urn:microsoft.com/office/officeart/2005/8/layout/hList7"/>
    <dgm:cxn modelId="{5A986C2E-A7DD-4DF3-A46C-30C53635A298}" type="presParOf" srcId="{D8C33F6E-2773-489A-8419-94A9CD6891F6}" destId="{10402EA7-EEEC-4913-BD20-4E3F4ADF823A}" srcOrd="1" destOrd="0" presId="urn:microsoft.com/office/officeart/2005/8/layout/hList7"/>
    <dgm:cxn modelId="{8D094004-8D23-43EE-B870-7931697D2B52}" type="presParOf" srcId="{D8C33F6E-2773-489A-8419-94A9CD6891F6}" destId="{B8BAD128-262A-4075-9677-B402A7D0A763}" srcOrd="2" destOrd="0" presId="urn:microsoft.com/office/officeart/2005/8/layout/hList7"/>
    <dgm:cxn modelId="{FEBAC765-46DA-4252-A776-A15D875C0FD7}" type="presParOf" srcId="{D8C33F6E-2773-489A-8419-94A9CD6891F6}" destId="{55418304-E1B1-47D8-B075-931267E8A010}" srcOrd="3" destOrd="0" presId="urn:microsoft.com/office/officeart/2005/8/layout/hList7"/>
    <dgm:cxn modelId="{ACB53886-01BE-4E87-8B70-68B0D2B6E3D0}" type="presParOf" srcId="{42363840-E839-4F19-873B-5584FA641521}" destId="{B8549EEC-F360-439E-BB00-66F78E968E6C}" srcOrd="1" destOrd="0" presId="urn:microsoft.com/office/officeart/2005/8/layout/hList7"/>
    <dgm:cxn modelId="{457F965D-05C6-49BF-9558-C38AD8433399}" type="presParOf" srcId="{42363840-E839-4F19-873B-5584FA641521}" destId="{28FBF05F-C688-430E-BCF3-FE17037F7066}" srcOrd="2" destOrd="0" presId="urn:microsoft.com/office/officeart/2005/8/layout/hList7"/>
    <dgm:cxn modelId="{E1E94F11-B39E-4C06-BEC9-101A1BF9CE36}" type="presParOf" srcId="{28FBF05F-C688-430E-BCF3-FE17037F7066}" destId="{6DF41973-D755-4C63-B6AA-BEB3E254B84B}" srcOrd="0" destOrd="0" presId="urn:microsoft.com/office/officeart/2005/8/layout/hList7"/>
    <dgm:cxn modelId="{1B0D87D4-43F0-426A-96E6-6F6D31A97446}" type="presParOf" srcId="{28FBF05F-C688-430E-BCF3-FE17037F7066}" destId="{4F9D0A93-6C47-4820-B932-CAE1259623DC}" srcOrd="1" destOrd="0" presId="urn:microsoft.com/office/officeart/2005/8/layout/hList7"/>
    <dgm:cxn modelId="{1F6A6F13-E087-4F94-9D7C-9C102916BFA1}" type="presParOf" srcId="{28FBF05F-C688-430E-BCF3-FE17037F7066}" destId="{AA74AFD7-2A74-4BAD-94B4-1F95935E2DE9}" srcOrd="2" destOrd="0" presId="urn:microsoft.com/office/officeart/2005/8/layout/hList7"/>
    <dgm:cxn modelId="{8F4A2DBF-4C1E-4152-9481-D81B27CC2821}" type="presParOf" srcId="{28FBF05F-C688-430E-BCF3-FE17037F7066}" destId="{6E4F3942-878B-444A-B03B-81499E01909C}" srcOrd="3" destOrd="0" presId="urn:microsoft.com/office/officeart/2005/8/layout/hList7"/>
    <dgm:cxn modelId="{1D71E30C-49C3-4D14-912E-7C83F3A5A8EA}" type="presParOf" srcId="{42363840-E839-4F19-873B-5584FA641521}" destId="{E7BCBEA0-6EAF-4204-9554-41689A2731F0}" srcOrd="3" destOrd="0" presId="urn:microsoft.com/office/officeart/2005/8/layout/hList7"/>
    <dgm:cxn modelId="{FE1D7706-8E4B-49A8-8C19-86FD034068E9}" type="presParOf" srcId="{42363840-E839-4F19-873B-5584FA641521}" destId="{8AEEE2AA-DD58-4281-ABFC-A26CF8F75725}" srcOrd="4" destOrd="0" presId="urn:microsoft.com/office/officeart/2005/8/layout/hList7"/>
    <dgm:cxn modelId="{7C53A019-F2A3-4607-8F2E-DC5B7442003F}" type="presParOf" srcId="{8AEEE2AA-DD58-4281-ABFC-A26CF8F75725}" destId="{14871BFA-D9C4-42D7-9405-A4A08754A9EE}" srcOrd="0" destOrd="0" presId="urn:microsoft.com/office/officeart/2005/8/layout/hList7"/>
    <dgm:cxn modelId="{E1673DC0-5F6C-4CFA-9F2F-59B0038ED237}" type="presParOf" srcId="{8AEEE2AA-DD58-4281-ABFC-A26CF8F75725}" destId="{4FF0DA9A-8B20-45A3-802C-72DD534F3B62}" srcOrd="1" destOrd="0" presId="urn:microsoft.com/office/officeart/2005/8/layout/hList7"/>
    <dgm:cxn modelId="{2AA06462-6959-4485-9A23-BF9C99459B9F}" type="presParOf" srcId="{8AEEE2AA-DD58-4281-ABFC-A26CF8F75725}" destId="{C1A69393-3329-4C27-8C21-58FD431B4A1C}" srcOrd="2" destOrd="0" presId="urn:microsoft.com/office/officeart/2005/8/layout/hList7"/>
    <dgm:cxn modelId="{C3717AE5-0663-4CCF-9A85-F322033C647C}" type="presParOf" srcId="{8AEEE2AA-DD58-4281-ABFC-A26CF8F75725}" destId="{6C02EA71-DC4B-4154-946B-F33B67DEB1E0}" srcOrd="3" destOrd="0" presId="urn:microsoft.com/office/officeart/2005/8/layout/hList7"/>
    <dgm:cxn modelId="{25B5BD08-4597-4F8A-95D2-5A5F3E4287EE}" type="presParOf" srcId="{42363840-E839-4F19-873B-5584FA641521}" destId="{A34F219D-1151-4598-A7BE-DA1821AF0B8E}" srcOrd="5" destOrd="0" presId="urn:microsoft.com/office/officeart/2005/8/layout/hList7"/>
    <dgm:cxn modelId="{5B6E0C2E-C0C3-4EAC-84AD-FD7C0090EB51}" type="presParOf" srcId="{42363840-E839-4F19-873B-5584FA641521}" destId="{0F48E69C-F22B-4471-8563-15A2C0968FAD}" srcOrd="6" destOrd="0" presId="urn:microsoft.com/office/officeart/2005/8/layout/hList7"/>
    <dgm:cxn modelId="{E5B832DD-5111-40DA-91B2-6D586EC7EC8E}" type="presParOf" srcId="{0F48E69C-F22B-4471-8563-15A2C0968FAD}" destId="{7C48F5BD-FE4B-44BC-94FA-40CA321CC4DC}" srcOrd="0" destOrd="0" presId="urn:microsoft.com/office/officeart/2005/8/layout/hList7"/>
    <dgm:cxn modelId="{1FDD1107-05D7-4314-ACC0-844AC112E95A}" type="presParOf" srcId="{0F48E69C-F22B-4471-8563-15A2C0968FAD}" destId="{2FBB6C81-E1A6-47BE-90DA-97D026FFD93F}" srcOrd="1" destOrd="0" presId="urn:microsoft.com/office/officeart/2005/8/layout/hList7"/>
    <dgm:cxn modelId="{C0D31EBF-CD5C-4439-93CC-4A915737722C}" type="presParOf" srcId="{0F48E69C-F22B-4471-8563-15A2C0968FAD}" destId="{C52AB0EF-A76E-42B4-A766-67B820BA74B1}" srcOrd="2" destOrd="0" presId="urn:microsoft.com/office/officeart/2005/8/layout/hList7"/>
    <dgm:cxn modelId="{7751A124-CBCD-4567-8F9C-37A0434F6FDC}" type="presParOf" srcId="{0F48E69C-F22B-4471-8563-15A2C0968FAD}" destId="{4A9E8C2B-DB7C-4B46-83E1-74F9564481C8}"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89C0D2-B2AD-468E-A907-044BA25F7677}">
      <dsp:nvSpPr>
        <dsp:cNvPr id="0" name=""/>
        <dsp:cNvSpPr/>
      </dsp:nvSpPr>
      <dsp:spPr>
        <a:xfrm>
          <a:off x="1758" y="0"/>
          <a:ext cx="1843589" cy="52578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smtClean="0"/>
            <a:t>1. Register Teams</a:t>
          </a:r>
        </a:p>
      </dsp:txBody>
      <dsp:txXfrm>
        <a:off x="1758" y="2103120"/>
        <a:ext cx="1843589" cy="2103120"/>
      </dsp:txXfrm>
    </dsp:sp>
    <dsp:sp modelId="{55418304-E1B1-47D8-B075-931267E8A010}">
      <dsp:nvSpPr>
        <dsp:cNvPr id="0" name=""/>
        <dsp:cNvSpPr/>
      </dsp:nvSpPr>
      <dsp:spPr>
        <a:xfrm>
          <a:off x="57066" y="315468"/>
          <a:ext cx="1732974" cy="1750847"/>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0000" r="-10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DF41973-D755-4C63-B6AA-BEB3E254B84B}">
      <dsp:nvSpPr>
        <dsp:cNvPr id="0" name=""/>
        <dsp:cNvSpPr/>
      </dsp:nvSpPr>
      <dsp:spPr>
        <a:xfrm>
          <a:off x="1900656" y="0"/>
          <a:ext cx="1843589" cy="52578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smtClean="0"/>
            <a:t>2.Download Challenge Materials </a:t>
          </a:r>
        </a:p>
        <a:p>
          <a:pPr lvl="0" algn="ctr" defTabSz="933450">
            <a:lnSpc>
              <a:spcPct val="90000"/>
            </a:lnSpc>
            <a:spcBef>
              <a:spcPct val="0"/>
            </a:spcBef>
            <a:spcAft>
              <a:spcPct val="35000"/>
            </a:spcAft>
          </a:pPr>
          <a:r>
            <a:rPr lang="en-US" sz="2100" kern="1200" dirty="0" smtClean="0"/>
            <a:t>Prepare Team Materials</a:t>
          </a:r>
        </a:p>
      </dsp:txBody>
      <dsp:txXfrm>
        <a:off x="1900656" y="2103120"/>
        <a:ext cx="1843589" cy="2103120"/>
      </dsp:txXfrm>
    </dsp:sp>
    <dsp:sp modelId="{6E4F3942-878B-444A-B03B-81499E01909C}">
      <dsp:nvSpPr>
        <dsp:cNvPr id="0" name=""/>
        <dsp:cNvSpPr/>
      </dsp:nvSpPr>
      <dsp:spPr>
        <a:xfrm>
          <a:off x="1955964" y="315468"/>
          <a:ext cx="1732974" cy="1750847"/>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3000" r="-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4871BFA-D9C4-42D7-9405-A4A08754A9EE}">
      <dsp:nvSpPr>
        <dsp:cNvPr id="0" name=""/>
        <dsp:cNvSpPr/>
      </dsp:nvSpPr>
      <dsp:spPr>
        <a:xfrm>
          <a:off x="3799553" y="0"/>
          <a:ext cx="1843589" cy="52578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smtClean="0"/>
            <a:t>3. Begin the Season</a:t>
          </a:r>
          <a:endParaRPr lang="en-US" sz="2100" kern="1200" dirty="0"/>
        </a:p>
      </dsp:txBody>
      <dsp:txXfrm>
        <a:off x="3799553" y="2103120"/>
        <a:ext cx="1843589" cy="2103120"/>
      </dsp:txXfrm>
    </dsp:sp>
    <dsp:sp modelId="{6C02EA71-DC4B-4154-946B-F33B67DEB1E0}">
      <dsp:nvSpPr>
        <dsp:cNvPr id="0" name=""/>
        <dsp:cNvSpPr/>
      </dsp:nvSpPr>
      <dsp:spPr>
        <a:xfrm>
          <a:off x="3854861" y="315468"/>
          <a:ext cx="1732974" cy="1750847"/>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3000" b="-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C48F5BD-FE4B-44BC-94FA-40CA321CC4DC}">
      <dsp:nvSpPr>
        <dsp:cNvPr id="0" name=""/>
        <dsp:cNvSpPr/>
      </dsp:nvSpPr>
      <dsp:spPr>
        <a:xfrm>
          <a:off x="5698451" y="0"/>
          <a:ext cx="1843589" cy="52578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smtClean="0"/>
            <a:t>4. Attend an </a:t>
          </a:r>
          <a:r>
            <a:rPr lang="en-US" sz="2100" kern="1200" dirty="0" smtClean="0">
              <a:solidFill>
                <a:schemeClr val="bg1"/>
              </a:solidFill>
            </a:rPr>
            <a:t>Expo</a:t>
          </a:r>
          <a:endParaRPr lang="en-US" sz="2100" kern="1200" dirty="0">
            <a:solidFill>
              <a:schemeClr val="bg1"/>
            </a:solidFill>
          </a:endParaRPr>
        </a:p>
      </dsp:txBody>
      <dsp:txXfrm>
        <a:off x="5698451" y="2103120"/>
        <a:ext cx="1843589" cy="2103120"/>
      </dsp:txXfrm>
    </dsp:sp>
    <dsp:sp modelId="{4A9E8C2B-DB7C-4B46-83E1-74F9564481C8}">
      <dsp:nvSpPr>
        <dsp:cNvPr id="0" name=""/>
        <dsp:cNvSpPr/>
      </dsp:nvSpPr>
      <dsp:spPr>
        <a:xfrm>
          <a:off x="5753759" y="315468"/>
          <a:ext cx="1732974" cy="1750847"/>
        </a:xfrm>
        <a:prstGeom prst="ellipse">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26000" r="-26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8B3E7FC-6416-4284-8B6B-4F2CDEC1D60F}">
      <dsp:nvSpPr>
        <dsp:cNvPr id="0" name=""/>
        <dsp:cNvSpPr/>
      </dsp:nvSpPr>
      <dsp:spPr>
        <a:xfrm>
          <a:off x="301751" y="4206240"/>
          <a:ext cx="6940296" cy="788670"/>
        </a:xfrm>
        <a:prstGeom prst="leftRight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CDAA373-A163-4A60-B797-08FB28BC0DFE}" type="datetimeFigureOut">
              <a:rPr lang="en-US" smtClean="0"/>
              <a:t>1/23/2014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20AB074-7360-4A1F-AAE6-AD55A6A1C12B}" type="slidenum">
              <a:rPr lang="en-US" smtClean="0"/>
              <a:t>‹#›</a:t>
            </a:fld>
            <a:endParaRPr lang="en-US"/>
          </a:p>
        </p:txBody>
      </p:sp>
    </p:spTree>
    <p:extLst>
      <p:ext uri="{BB962C8B-B14F-4D97-AF65-F5344CB8AC3E}">
        <p14:creationId xmlns:p14="http://schemas.microsoft.com/office/powerpoint/2010/main" val="4792983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27868" indent="-279949" eaLnBrk="0" hangingPunct="0">
              <a:defRPr sz="2400">
                <a:solidFill>
                  <a:schemeClr val="tx1"/>
                </a:solidFill>
                <a:latin typeface="Times New Roman" pitchFamily="18" charset="0"/>
                <a:cs typeface="Times New Roman" pitchFamily="18" charset="0"/>
              </a:defRPr>
            </a:lvl2pPr>
            <a:lvl3pPr marL="1119797" indent="-223959" eaLnBrk="0" hangingPunct="0">
              <a:defRPr sz="2400">
                <a:solidFill>
                  <a:schemeClr val="tx1"/>
                </a:solidFill>
                <a:latin typeface="Times New Roman" pitchFamily="18" charset="0"/>
                <a:cs typeface="Times New Roman" pitchFamily="18" charset="0"/>
              </a:defRPr>
            </a:lvl3pPr>
            <a:lvl4pPr marL="1567716" indent="-223959" eaLnBrk="0" hangingPunct="0">
              <a:defRPr sz="2400">
                <a:solidFill>
                  <a:schemeClr val="tx1"/>
                </a:solidFill>
                <a:latin typeface="Times New Roman" pitchFamily="18" charset="0"/>
                <a:cs typeface="Times New Roman" pitchFamily="18" charset="0"/>
              </a:defRPr>
            </a:lvl4pPr>
            <a:lvl5pPr marL="2015635" indent="-223959" eaLnBrk="0" hangingPunct="0">
              <a:defRPr sz="2400">
                <a:solidFill>
                  <a:schemeClr val="tx1"/>
                </a:solidFill>
                <a:latin typeface="Times New Roman" pitchFamily="18" charset="0"/>
                <a:cs typeface="Times New Roman" pitchFamily="18" charset="0"/>
              </a:defRPr>
            </a:lvl5pPr>
            <a:lvl6pPr marL="2463554" indent="-223959"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11472" indent="-223959"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359391" indent="-223959"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07310" indent="-223959"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fld id="{87697DD0-4298-40A0-B215-9AE7646BDE76}" type="slidenum">
              <a:rPr lang="en-US" sz="1200"/>
              <a:pPr eaLnBrk="1" hangingPunct="1"/>
              <a:t>1</a:t>
            </a:fld>
            <a:endParaRPr 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 typeface="Arial" pitchFamily="34" charset="0"/>
              <a:buChar char="•"/>
            </a:pPr>
            <a:r>
              <a:rPr lang="en-US" dirty="0" smtClean="0"/>
              <a:t>Play What</a:t>
            </a:r>
            <a:r>
              <a:rPr lang="en-US" baseline="0" dirty="0" smtClean="0"/>
              <a:t> is </a:t>
            </a:r>
            <a:r>
              <a:rPr lang="en-US" baseline="0" dirty="0" err="1" smtClean="0"/>
              <a:t>Jr.FLL</a:t>
            </a:r>
            <a:r>
              <a:rPr lang="en-US" baseline="0" dirty="0" smtClean="0"/>
              <a:t> Video</a:t>
            </a:r>
          </a:p>
          <a:p>
            <a:endParaRPr lang="en-US" dirty="0" smtClean="0"/>
          </a:p>
          <a:p>
            <a:pPr marL="171450" indent="-171450">
              <a:buFont typeface="Arial" pitchFamily="34" charset="0"/>
              <a:buChar char="•"/>
            </a:pPr>
            <a:r>
              <a:rPr lang="en-US" dirty="0" smtClean="0"/>
              <a:t>Coaches materials include: </a:t>
            </a:r>
          </a:p>
          <a:p>
            <a:pPr marL="628650" lvl="1" indent="-171450">
              <a:buFont typeface="Wingdings" pitchFamily="2" charset="2"/>
              <a:buChar char="ü"/>
            </a:pPr>
            <a:r>
              <a:rPr lang="en-US" dirty="0" smtClean="0"/>
              <a:t>Challenge</a:t>
            </a:r>
            <a:r>
              <a:rPr lang="en-US" baseline="0" dirty="0" smtClean="0"/>
              <a:t> doc that explains yearly themed challenge</a:t>
            </a:r>
          </a:p>
          <a:p>
            <a:pPr marL="628650" lvl="1" indent="-171450">
              <a:buFont typeface="Wingdings" pitchFamily="2" charset="2"/>
              <a:buChar char="ü"/>
            </a:pPr>
            <a:r>
              <a:rPr lang="en-US" baseline="0" dirty="0" smtClean="0"/>
              <a:t>Coach Guide for running a </a:t>
            </a:r>
            <a:r>
              <a:rPr lang="en-US" baseline="0" dirty="0" err="1" smtClean="0"/>
              <a:t>Jr.FLL</a:t>
            </a:r>
            <a:r>
              <a:rPr lang="en-US" baseline="0" dirty="0" smtClean="0"/>
              <a:t> team</a:t>
            </a:r>
          </a:p>
          <a:p>
            <a:pPr marL="628650" lvl="1" indent="-171450">
              <a:buFont typeface="Wingdings" pitchFamily="2" charset="2"/>
              <a:buChar char="ü"/>
            </a:pPr>
            <a:r>
              <a:rPr lang="en-US" baseline="0" dirty="0" smtClean="0"/>
              <a:t>Coach Resources with tips and resources to use on that year’s specific theme</a:t>
            </a:r>
          </a:p>
          <a:p>
            <a:pPr marL="171450" indent="-171450">
              <a:buFont typeface="Arial" pitchFamily="34" charset="0"/>
              <a:buChar char="•"/>
            </a:pPr>
            <a:r>
              <a:rPr lang="en-US" baseline="0" dirty="0" smtClean="0"/>
              <a:t>Model &amp; Poster</a:t>
            </a:r>
          </a:p>
          <a:p>
            <a:pPr marL="628650" lvl="1" indent="-171450">
              <a:buFont typeface="Wingdings" pitchFamily="2" charset="2"/>
              <a:buChar char="ü"/>
            </a:pPr>
            <a:r>
              <a:rPr lang="en-US" baseline="0" dirty="0" smtClean="0"/>
              <a:t>We want the model to have a simple machine and a motorized part </a:t>
            </a:r>
          </a:p>
          <a:p>
            <a:pPr marL="628650" lvl="1" indent="-171450">
              <a:buFont typeface="Wingdings" pitchFamily="2" charset="2"/>
              <a:buChar char="ü"/>
            </a:pPr>
            <a:r>
              <a:rPr lang="en-US" baseline="0" dirty="0" smtClean="0"/>
              <a:t>Posters include info on each team member, research done and model made – New challenge docs will include more specific information on Poster layout – this helps both reviewers and spectators know what they’re looking at as layouts will be similar poster to poster. </a:t>
            </a:r>
          </a:p>
          <a:p>
            <a:pPr marL="171450" indent="-171450">
              <a:buFont typeface="Arial" pitchFamily="34" charset="0"/>
              <a:buChar char="•"/>
            </a:pPr>
            <a:r>
              <a:rPr lang="en-US" baseline="0" dirty="0" smtClean="0"/>
              <a:t>Events – will go over this more in-depth in a future slide</a:t>
            </a:r>
          </a:p>
          <a:p>
            <a:pPr marL="628650" lvl="1" indent="-171450">
              <a:buFont typeface="Wingdings" pitchFamily="2" charset="2"/>
              <a:buChar char="ü"/>
            </a:pPr>
            <a:r>
              <a:rPr lang="en-US" baseline="0" dirty="0" smtClean="0"/>
              <a:t>Keep them short and simple – remember these are little kids</a:t>
            </a:r>
          </a:p>
          <a:p>
            <a:pPr marL="628650" lvl="1" indent="-171450">
              <a:buFont typeface="Wingdings" pitchFamily="2" charset="2"/>
              <a:buChar char="ü"/>
            </a:pPr>
            <a:r>
              <a:rPr lang="en-US" baseline="0" dirty="0" smtClean="0"/>
              <a:t>Anyone can organize an Expo – the more the merrier mentality – do not feel you have to have an expo for every team in your area.</a:t>
            </a:r>
          </a:p>
        </p:txBody>
      </p:sp>
      <p:sp>
        <p:nvSpPr>
          <p:cNvPr id="39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27868" indent="-279949" eaLnBrk="0" hangingPunct="0">
              <a:defRPr sz="2400">
                <a:solidFill>
                  <a:schemeClr val="tx1"/>
                </a:solidFill>
                <a:latin typeface="Times New Roman" pitchFamily="18" charset="0"/>
                <a:cs typeface="Times New Roman" pitchFamily="18" charset="0"/>
              </a:defRPr>
            </a:lvl2pPr>
            <a:lvl3pPr marL="1119797" indent="-223959" eaLnBrk="0" hangingPunct="0">
              <a:defRPr sz="2400">
                <a:solidFill>
                  <a:schemeClr val="tx1"/>
                </a:solidFill>
                <a:latin typeface="Times New Roman" pitchFamily="18" charset="0"/>
                <a:cs typeface="Times New Roman" pitchFamily="18" charset="0"/>
              </a:defRPr>
            </a:lvl3pPr>
            <a:lvl4pPr marL="1567716" indent="-223959" eaLnBrk="0" hangingPunct="0">
              <a:defRPr sz="2400">
                <a:solidFill>
                  <a:schemeClr val="tx1"/>
                </a:solidFill>
                <a:latin typeface="Times New Roman" pitchFamily="18" charset="0"/>
                <a:cs typeface="Times New Roman" pitchFamily="18" charset="0"/>
              </a:defRPr>
            </a:lvl4pPr>
            <a:lvl5pPr marL="2015635" indent="-223959" eaLnBrk="0" hangingPunct="0">
              <a:defRPr sz="2400">
                <a:solidFill>
                  <a:schemeClr val="tx1"/>
                </a:solidFill>
                <a:latin typeface="Times New Roman" pitchFamily="18" charset="0"/>
                <a:cs typeface="Times New Roman" pitchFamily="18" charset="0"/>
              </a:defRPr>
            </a:lvl5pPr>
            <a:lvl6pPr marL="2463554" indent="-223959"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11472" indent="-223959"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359391" indent="-223959"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07310" indent="-223959"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fld id="{2180AFDD-5D48-4731-8463-0A36C67D9BEE}" type="slidenum">
              <a:rPr lang="en-US" sz="1200"/>
              <a:pPr eaLnBrk="1" hangingPunct="1"/>
              <a:t>3</a:t>
            </a:fld>
            <a:endParaRPr 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Team</a:t>
            </a:r>
            <a:r>
              <a:rPr lang="en-US" baseline="0" dirty="0" smtClean="0"/>
              <a:t> Profiles:  Teams are made from all kinds of different groups, these are just a few of the most common</a:t>
            </a:r>
          </a:p>
          <a:p>
            <a:endParaRPr lang="en-US" baseline="0" dirty="0" smtClean="0"/>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Coach Profile: </a:t>
            </a:r>
            <a:r>
              <a:rPr lang="en-US" sz="1200" dirty="0" smtClean="0"/>
              <a:t>Good coaches come from many walks of life and have included teachers, parents, engineers, scientists, college students, and scout leaders.</a:t>
            </a:r>
          </a:p>
          <a:p>
            <a:pPr marL="628650" marR="0" lvl="1" indent="-171450" algn="l" defTabSz="914400" rtl="0" eaLnBrk="1" fontAlgn="auto" latinLnBrk="0" hangingPunct="1">
              <a:lnSpc>
                <a:spcPct val="100000"/>
              </a:lnSpc>
              <a:spcBef>
                <a:spcPts val="0"/>
              </a:spcBef>
              <a:spcAft>
                <a:spcPts val="0"/>
              </a:spcAft>
              <a:buClrTx/>
              <a:buSzTx/>
              <a:buFont typeface="Wingdings" pitchFamily="2" charset="2"/>
              <a:buChar char="ü"/>
              <a:tabLst/>
              <a:defRPr/>
            </a:pPr>
            <a:r>
              <a:rPr lang="en-US" sz="1200" dirty="0" smtClean="0"/>
              <a:t>Most coaches said that they heard about the </a:t>
            </a:r>
            <a:r>
              <a:rPr lang="en-US" sz="1200" dirty="0" err="1" smtClean="0"/>
              <a:t>Jr.FLL</a:t>
            </a:r>
            <a:r>
              <a:rPr lang="en-US" sz="1200" dirty="0" smtClean="0"/>
              <a:t> Program from another parent or from a school.</a:t>
            </a:r>
          </a:p>
          <a:p>
            <a:endParaRPr lang="en-US" baseline="0" dirty="0" smtClean="0"/>
          </a:p>
          <a:p>
            <a:pPr marL="171450" indent="-171450">
              <a:buFont typeface="Arial" pitchFamily="34" charset="0"/>
              <a:buChar char="•"/>
            </a:pPr>
            <a:r>
              <a:rPr lang="en-US" baseline="0" dirty="0" smtClean="0"/>
              <a:t>Coach Responsibilities:</a:t>
            </a:r>
          </a:p>
          <a:p>
            <a:pPr marL="628650" lvl="1" indent="-171450">
              <a:buFont typeface="Wingdings" pitchFamily="2" charset="2"/>
              <a:buChar char="ü"/>
            </a:pPr>
            <a:r>
              <a:rPr lang="en-US" sz="1200" dirty="0" smtClean="0"/>
              <a:t>mentoring the team through the season’s Jr. FLL Challenge, as well as for planning and scheduling meetings, visits, and trips. </a:t>
            </a:r>
          </a:p>
          <a:p>
            <a:pPr marL="628650" lvl="1" indent="-171450">
              <a:buFont typeface="Wingdings" pitchFamily="2" charset="2"/>
              <a:buChar char="ü"/>
            </a:pPr>
            <a:r>
              <a:rPr lang="en-US" sz="1200" dirty="0" smtClean="0"/>
              <a:t>liaison between team members, mentors, parents, and volunteers. </a:t>
            </a:r>
          </a:p>
          <a:p>
            <a:pPr marL="628650" lvl="1" indent="-171450">
              <a:buFont typeface="Wingdings" pitchFamily="2" charset="2"/>
              <a:buChar char="ü"/>
            </a:pPr>
            <a:r>
              <a:rPr lang="en-US" sz="1200" dirty="0" smtClean="0"/>
              <a:t>It is important the coach inform kids and parents about what is expected of them in terms of their commitment to the team. </a:t>
            </a:r>
          </a:p>
          <a:p>
            <a:pPr marL="628650" lvl="1" indent="-171450">
              <a:buFont typeface="Wingdings" pitchFamily="2" charset="2"/>
              <a:buChar char="ü"/>
            </a:pPr>
            <a:r>
              <a:rPr lang="en-US" sz="1200" dirty="0" smtClean="0"/>
              <a:t>Coach is also responsible for honoring and communicating Jr. FLL core values to team members, team volunteers, and others affiliated 	with their team.</a:t>
            </a:r>
          </a:p>
        </p:txBody>
      </p:sp>
      <p:sp>
        <p:nvSpPr>
          <p:cNvPr id="4" name="Slide Number Placeholder 3"/>
          <p:cNvSpPr>
            <a:spLocks noGrp="1"/>
          </p:cNvSpPr>
          <p:nvPr>
            <p:ph type="sldNum" sz="quarter" idx="10"/>
          </p:nvPr>
        </p:nvSpPr>
        <p:spPr/>
        <p:txBody>
          <a:bodyPr/>
          <a:lstStyle/>
          <a:p>
            <a:fld id="{E20AB074-7360-4A1F-AAE6-AD55A6A1C12B}" type="slidenum">
              <a:rPr lang="en-US" smtClean="0"/>
              <a:t>4</a:t>
            </a:fld>
            <a:endParaRPr lang="en-US"/>
          </a:p>
        </p:txBody>
      </p:sp>
    </p:spTree>
    <p:extLst>
      <p:ext uri="{BB962C8B-B14F-4D97-AF65-F5344CB8AC3E}">
        <p14:creationId xmlns:p14="http://schemas.microsoft.com/office/powerpoint/2010/main" val="23878728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Just like all other </a:t>
            </a:r>
            <a:r>
              <a:rPr lang="en-US" i="1" dirty="0" smtClean="0"/>
              <a:t>FIRST</a:t>
            </a:r>
            <a:r>
              <a:rPr lang="en-US" dirty="0" smtClean="0"/>
              <a:t> programs – </a:t>
            </a:r>
            <a:r>
              <a:rPr lang="en-US" dirty="0" err="1" smtClean="0"/>
              <a:t>Jr.FLL</a:t>
            </a:r>
            <a:r>
              <a:rPr lang="en-US" dirty="0" smtClean="0"/>
              <a:t> has their own set of Core</a:t>
            </a:r>
            <a:r>
              <a:rPr lang="en-US" baseline="0" dirty="0" smtClean="0"/>
              <a:t> Values</a:t>
            </a:r>
            <a:endParaRPr lang="en-US" dirty="0"/>
          </a:p>
        </p:txBody>
      </p:sp>
      <p:sp>
        <p:nvSpPr>
          <p:cNvPr id="4" name="Slide Number Placeholder 3"/>
          <p:cNvSpPr>
            <a:spLocks noGrp="1"/>
          </p:cNvSpPr>
          <p:nvPr>
            <p:ph type="sldNum" sz="quarter" idx="10"/>
          </p:nvPr>
        </p:nvSpPr>
        <p:spPr/>
        <p:txBody>
          <a:bodyPr/>
          <a:lstStyle/>
          <a:p>
            <a:fld id="{E20AB074-7360-4A1F-AAE6-AD55A6A1C12B}" type="slidenum">
              <a:rPr lang="en-US" smtClean="0"/>
              <a:t>5</a:t>
            </a:fld>
            <a:endParaRPr lang="en-US"/>
          </a:p>
        </p:txBody>
      </p:sp>
    </p:spTree>
    <p:extLst>
      <p:ext uri="{BB962C8B-B14F-4D97-AF65-F5344CB8AC3E}">
        <p14:creationId xmlns:p14="http://schemas.microsoft.com/office/powerpoint/2010/main" val="13459531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Guided by adult coaches, teams use LEGO elements to build a </a:t>
            </a:r>
            <a:r>
              <a:rPr lang="en-US" sz="1200" b="1" dirty="0" smtClean="0"/>
              <a:t>model with a motorized part </a:t>
            </a:r>
            <a:r>
              <a:rPr lang="en-US" sz="1200" dirty="0" smtClean="0"/>
              <a:t>and develop a coordinating </a:t>
            </a:r>
            <a:r>
              <a:rPr lang="en-US" sz="1200" b="1" dirty="0" smtClean="0"/>
              <a:t>Show Me poster </a:t>
            </a:r>
            <a:r>
              <a:rPr lang="en-US" sz="1200" dirty="0" smtClean="0"/>
              <a:t>to represent their journey.</a:t>
            </a:r>
          </a:p>
          <a:p>
            <a:endParaRPr lang="en-US" dirty="0" smtClean="0"/>
          </a:p>
          <a:p>
            <a:pPr marL="171450" indent="-171450">
              <a:buFont typeface="Arial" pitchFamily="34" charset="0"/>
              <a:buChar char="•"/>
            </a:pPr>
            <a:r>
              <a:rPr lang="en-US" dirty="0" smtClean="0"/>
              <a:t>Model</a:t>
            </a:r>
            <a:r>
              <a:rPr lang="en-US" baseline="0" dirty="0" smtClean="0"/>
              <a:t>: Can be anything that they learned on that year’s topic.  Does NOT have to be an invention. – But it can be!   Needs to be 15x15 – teams typically use a 15”x15” baseplate</a:t>
            </a:r>
          </a:p>
          <a:p>
            <a:endParaRPr lang="en-US" baseline="0" dirty="0" smtClean="0"/>
          </a:p>
          <a:p>
            <a:pPr marL="171450" indent="-171450">
              <a:buFont typeface="Arial" pitchFamily="34" charset="0"/>
              <a:buChar char="•"/>
            </a:pPr>
            <a:r>
              <a:rPr lang="en-US" baseline="0" dirty="0" smtClean="0"/>
              <a:t>Show Me Poster: This year we are introducing some new standards so posters will look similar. This helps reviewers as they will have an idea of what they are looking at as layouts will be similar poster to poster.  For example we’re going to ask all teams to put their team info on the right side, info about their Senior Partner and their search on the left side and info about the item they researched and their model in the middle. </a:t>
            </a:r>
            <a:endParaRPr lang="en-US" dirty="0" smtClean="0"/>
          </a:p>
        </p:txBody>
      </p:sp>
      <p:sp>
        <p:nvSpPr>
          <p:cNvPr id="47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27868" indent="-279949" eaLnBrk="0" hangingPunct="0">
              <a:defRPr sz="2400">
                <a:solidFill>
                  <a:schemeClr val="tx1"/>
                </a:solidFill>
                <a:latin typeface="Times New Roman" pitchFamily="18" charset="0"/>
                <a:cs typeface="Times New Roman" pitchFamily="18" charset="0"/>
              </a:defRPr>
            </a:lvl2pPr>
            <a:lvl3pPr marL="1119797" indent="-223959" eaLnBrk="0" hangingPunct="0">
              <a:defRPr sz="2400">
                <a:solidFill>
                  <a:schemeClr val="tx1"/>
                </a:solidFill>
                <a:latin typeface="Times New Roman" pitchFamily="18" charset="0"/>
                <a:cs typeface="Times New Roman" pitchFamily="18" charset="0"/>
              </a:defRPr>
            </a:lvl3pPr>
            <a:lvl4pPr marL="1567716" indent="-223959" eaLnBrk="0" hangingPunct="0">
              <a:defRPr sz="2400">
                <a:solidFill>
                  <a:schemeClr val="tx1"/>
                </a:solidFill>
                <a:latin typeface="Times New Roman" pitchFamily="18" charset="0"/>
                <a:cs typeface="Times New Roman" pitchFamily="18" charset="0"/>
              </a:defRPr>
            </a:lvl4pPr>
            <a:lvl5pPr marL="2015635" indent="-223959" eaLnBrk="0" hangingPunct="0">
              <a:defRPr sz="2400">
                <a:solidFill>
                  <a:schemeClr val="tx1"/>
                </a:solidFill>
                <a:latin typeface="Times New Roman" pitchFamily="18" charset="0"/>
                <a:cs typeface="Times New Roman" pitchFamily="18" charset="0"/>
              </a:defRPr>
            </a:lvl5pPr>
            <a:lvl6pPr marL="2463554" indent="-223959"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11472" indent="-223959"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359391" indent="-223959"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07310" indent="-223959"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fld id="{E6BFF1DA-CA47-41E3-BD12-4A41350FB61C}" type="slidenum">
              <a:rPr lang="en-US" sz="1200"/>
              <a:pPr eaLnBrk="1" hangingPunct="1"/>
              <a:t>7</a:t>
            </a:fld>
            <a:endParaRPr 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E20AB074-7360-4A1F-AAE6-AD55A6A1C12B}" type="slidenum">
              <a:rPr lang="en-US" smtClean="0"/>
              <a:t>12</a:t>
            </a:fld>
            <a:endParaRPr lang="en-US"/>
          </a:p>
        </p:txBody>
      </p:sp>
    </p:spTree>
    <p:extLst>
      <p:ext uri="{BB962C8B-B14F-4D97-AF65-F5344CB8AC3E}">
        <p14:creationId xmlns:p14="http://schemas.microsoft.com/office/powerpoint/2010/main" val="3469691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20AB074-7360-4A1F-AAE6-AD55A6A1C12B}" type="slidenum">
              <a:rPr lang="en-US" smtClean="0"/>
              <a:t>13</a:t>
            </a:fld>
            <a:endParaRPr lang="en-US"/>
          </a:p>
        </p:txBody>
      </p:sp>
    </p:spTree>
    <p:extLst>
      <p:ext uri="{BB962C8B-B14F-4D97-AF65-F5344CB8AC3E}">
        <p14:creationId xmlns:p14="http://schemas.microsoft.com/office/powerpoint/2010/main" val="10764155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604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27868" indent="-279949" eaLnBrk="0" hangingPunct="0">
              <a:defRPr sz="2400">
                <a:solidFill>
                  <a:schemeClr val="tx1"/>
                </a:solidFill>
                <a:latin typeface="Times New Roman" pitchFamily="18" charset="0"/>
                <a:cs typeface="Times New Roman" pitchFamily="18" charset="0"/>
              </a:defRPr>
            </a:lvl2pPr>
            <a:lvl3pPr marL="1119797" indent="-223959" eaLnBrk="0" hangingPunct="0">
              <a:defRPr sz="2400">
                <a:solidFill>
                  <a:schemeClr val="tx1"/>
                </a:solidFill>
                <a:latin typeface="Times New Roman" pitchFamily="18" charset="0"/>
                <a:cs typeface="Times New Roman" pitchFamily="18" charset="0"/>
              </a:defRPr>
            </a:lvl3pPr>
            <a:lvl4pPr marL="1567716" indent="-223959" eaLnBrk="0" hangingPunct="0">
              <a:defRPr sz="2400">
                <a:solidFill>
                  <a:schemeClr val="tx1"/>
                </a:solidFill>
                <a:latin typeface="Times New Roman" pitchFamily="18" charset="0"/>
                <a:cs typeface="Times New Roman" pitchFamily="18" charset="0"/>
              </a:defRPr>
            </a:lvl4pPr>
            <a:lvl5pPr marL="2015635" indent="-223959" eaLnBrk="0" hangingPunct="0">
              <a:defRPr sz="2400">
                <a:solidFill>
                  <a:schemeClr val="tx1"/>
                </a:solidFill>
                <a:latin typeface="Times New Roman" pitchFamily="18" charset="0"/>
                <a:cs typeface="Times New Roman" pitchFamily="18" charset="0"/>
              </a:defRPr>
            </a:lvl5pPr>
            <a:lvl6pPr marL="2463554" indent="-223959"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11472" indent="-223959"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359391" indent="-223959"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07310" indent="-223959"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fld id="{1A9E3E6D-926D-4E17-A3E0-9F869E51DBB2}" type="slidenum">
              <a:rPr lang="en-US" sz="1200"/>
              <a:pPr eaLnBrk="1" hangingPunct="1"/>
              <a:t>25</a:t>
            </a:fld>
            <a:endParaRPr 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676400"/>
            <a:ext cx="7620000" cy="1470025"/>
          </a:xfrm>
        </p:spPr>
        <p:txBody>
          <a:bodyPr>
            <a:normAutofit/>
          </a:bodyPr>
          <a:lstStyle>
            <a:lvl1pPr>
              <a:defRPr sz="4400"/>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83EE72E-6858-4E18-8432-C8EFAE9872FF}" type="datetime1">
              <a:rPr lang="en-US" smtClean="0"/>
              <a:t>1/23/2014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722DE4-05AD-4B40-B68B-E00FF644C08A}" type="slidenum">
              <a:rPr lang="en-US" smtClean="0"/>
              <a:t>‹#›</a:t>
            </a:fld>
            <a:endParaRPr lang="en-US"/>
          </a:p>
        </p:txBody>
      </p:sp>
    </p:spTree>
    <p:extLst>
      <p:ext uri="{BB962C8B-B14F-4D97-AF65-F5344CB8AC3E}">
        <p14:creationId xmlns:p14="http://schemas.microsoft.com/office/powerpoint/2010/main" val="15253701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C6C9AC-B5FD-48AE-B6D0-A4F6AD84EFA3}" type="datetime1">
              <a:rPr lang="en-US" smtClean="0"/>
              <a:t>1/23/2014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722DE4-05AD-4B40-B68B-E00FF644C08A}" type="slidenum">
              <a:rPr lang="en-US" smtClean="0"/>
              <a:t>‹#›</a:t>
            </a:fld>
            <a:endParaRPr lang="en-US"/>
          </a:p>
        </p:txBody>
      </p:sp>
    </p:spTree>
    <p:extLst>
      <p:ext uri="{BB962C8B-B14F-4D97-AF65-F5344CB8AC3E}">
        <p14:creationId xmlns:p14="http://schemas.microsoft.com/office/powerpoint/2010/main" val="25967570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8DC411-E30E-457D-B3E2-7AB6FB4FA28D}" type="datetime1">
              <a:rPr lang="en-US" smtClean="0"/>
              <a:t>1/23/2014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722DE4-05AD-4B40-B68B-E00FF644C08A}" type="slidenum">
              <a:rPr lang="en-US" smtClean="0"/>
              <a:t>‹#›</a:t>
            </a:fld>
            <a:endParaRPr lang="en-US"/>
          </a:p>
        </p:txBody>
      </p:sp>
    </p:spTree>
    <p:extLst>
      <p:ext uri="{BB962C8B-B14F-4D97-AF65-F5344CB8AC3E}">
        <p14:creationId xmlns:p14="http://schemas.microsoft.com/office/powerpoint/2010/main" val="17673418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89159FF-48BA-46FA-A2DD-FDA5E06331DA}" type="datetime1">
              <a:rPr lang="en-US" smtClean="0"/>
              <a:t>1/23/2014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722DE4-05AD-4B40-B68B-E00FF644C08A}" type="slidenum">
              <a:rPr lang="en-US" smtClean="0"/>
              <a:t>‹#›</a:t>
            </a:fld>
            <a:endParaRPr lang="en-US"/>
          </a:p>
        </p:txBody>
      </p:sp>
    </p:spTree>
    <p:extLst>
      <p:ext uri="{BB962C8B-B14F-4D97-AF65-F5344CB8AC3E}">
        <p14:creationId xmlns:p14="http://schemas.microsoft.com/office/powerpoint/2010/main" val="1447443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295400"/>
            <a:ext cx="7772400" cy="1362075"/>
          </a:xfrm>
        </p:spPr>
        <p:txBody>
          <a:bodyPr anchor="t">
            <a:noAutofit/>
          </a:bodyPr>
          <a:lstStyle>
            <a:lvl1pPr algn="ctr">
              <a:defRPr sz="4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914400" y="3810000"/>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E786638-1FB0-4923-91D5-54045523C9E3}" type="datetime1">
              <a:rPr lang="en-US" smtClean="0"/>
              <a:t>1/23/2014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722DE4-05AD-4B40-B68B-E00FF644C08A}" type="slidenum">
              <a:rPr lang="en-US" smtClean="0"/>
              <a:t>‹#›</a:t>
            </a:fld>
            <a:endParaRPr lang="en-US"/>
          </a:p>
        </p:txBody>
      </p:sp>
    </p:spTree>
    <p:extLst>
      <p:ext uri="{BB962C8B-B14F-4D97-AF65-F5344CB8AC3E}">
        <p14:creationId xmlns:p14="http://schemas.microsoft.com/office/powerpoint/2010/main" val="507518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4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7731BB2-84F1-4062-9B83-D7C9A71A657E}" type="datetime1">
              <a:rPr lang="en-US" smtClean="0"/>
              <a:t>1/23/2014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722DE4-05AD-4B40-B68B-E00FF644C08A}" type="slidenum">
              <a:rPr lang="en-US" smtClean="0"/>
              <a:t>‹#›</a:t>
            </a:fld>
            <a:endParaRPr lang="en-US"/>
          </a:p>
        </p:txBody>
      </p:sp>
    </p:spTree>
    <p:extLst>
      <p:ext uri="{BB962C8B-B14F-4D97-AF65-F5344CB8AC3E}">
        <p14:creationId xmlns:p14="http://schemas.microsoft.com/office/powerpoint/2010/main" val="31839587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62654AC-AC6A-4A5B-BAA4-9E34776075F9}" type="datetime1">
              <a:rPr lang="en-US" smtClean="0"/>
              <a:t>1/23/2014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4722DE4-05AD-4B40-B68B-E00FF644C08A}" type="slidenum">
              <a:rPr lang="en-US" smtClean="0"/>
              <a:t>‹#›</a:t>
            </a:fld>
            <a:endParaRPr lang="en-US"/>
          </a:p>
        </p:txBody>
      </p:sp>
    </p:spTree>
    <p:extLst>
      <p:ext uri="{BB962C8B-B14F-4D97-AF65-F5344CB8AC3E}">
        <p14:creationId xmlns:p14="http://schemas.microsoft.com/office/powerpoint/2010/main" val="13943947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9C05B71-DF46-4E59-8821-51F8BFB9F7DB}" type="datetime1">
              <a:rPr lang="en-US" smtClean="0"/>
              <a:t>1/23/2014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4722DE4-05AD-4B40-B68B-E00FF644C08A}" type="slidenum">
              <a:rPr lang="en-US" smtClean="0"/>
              <a:t>‹#›</a:t>
            </a:fld>
            <a:endParaRPr lang="en-US"/>
          </a:p>
        </p:txBody>
      </p:sp>
    </p:spTree>
    <p:extLst>
      <p:ext uri="{BB962C8B-B14F-4D97-AF65-F5344CB8AC3E}">
        <p14:creationId xmlns:p14="http://schemas.microsoft.com/office/powerpoint/2010/main" val="32953281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0B6658-7EF4-4433-8735-870013095675}" type="datetime1">
              <a:rPr lang="en-US" smtClean="0"/>
              <a:t>1/23/2014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4722DE4-05AD-4B40-B68B-E00FF644C08A}" type="slidenum">
              <a:rPr lang="en-US" smtClean="0"/>
              <a:t>‹#›</a:t>
            </a:fld>
            <a:endParaRPr lang="en-US"/>
          </a:p>
        </p:txBody>
      </p:sp>
    </p:spTree>
    <p:extLst>
      <p:ext uri="{BB962C8B-B14F-4D97-AF65-F5344CB8AC3E}">
        <p14:creationId xmlns:p14="http://schemas.microsoft.com/office/powerpoint/2010/main" val="1153501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D6FEA7-2965-4E01-90CE-72EFE9B44C69}" type="datetime1">
              <a:rPr lang="en-US" smtClean="0"/>
              <a:t>1/23/2014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722DE4-05AD-4B40-B68B-E00FF644C08A}" type="slidenum">
              <a:rPr lang="en-US" smtClean="0"/>
              <a:t>‹#›</a:t>
            </a:fld>
            <a:endParaRPr lang="en-US"/>
          </a:p>
        </p:txBody>
      </p:sp>
    </p:spTree>
    <p:extLst>
      <p:ext uri="{BB962C8B-B14F-4D97-AF65-F5344CB8AC3E}">
        <p14:creationId xmlns:p14="http://schemas.microsoft.com/office/powerpoint/2010/main" val="37166148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E143D2-F8F6-4285-86A5-A213AB5E5D08}" type="datetime1">
              <a:rPr lang="en-US" smtClean="0"/>
              <a:t>1/23/2014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722DE4-05AD-4B40-B68B-E00FF644C08A}" type="slidenum">
              <a:rPr lang="en-US" smtClean="0"/>
              <a:t>‹#›</a:t>
            </a:fld>
            <a:endParaRPr lang="en-US"/>
          </a:p>
        </p:txBody>
      </p:sp>
    </p:spTree>
    <p:extLst>
      <p:ext uri="{BB962C8B-B14F-4D97-AF65-F5344CB8AC3E}">
        <p14:creationId xmlns:p14="http://schemas.microsoft.com/office/powerpoint/2010/main" val="9350619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79704" y="0"/>
            <a:ext cx="769620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2000" y="1600200"/>
            <a:ext cx="7924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85800" y="6520307"/>
            <a:ext cx="1905000" cy="365125"/>
          </a:xfrm>
          <a:prstGeom prst="rect">
            <a:avLst/>
          </a:prstGeom>
        </p:spPr>
        <p:txBody>
          <a:bodyPr vert="horz" lIns="91440" tIns="45720" rIns="91440" bIns="45720" rtlCol="0" anchor="ctr"/>
          <a:lstStyle>
            <a:lvl1pPr algn="l">
              <a:defRPr sz="900">
                <a:solidFill>
                  <a:schemeClr val="tx1">
                    <a:tint val="75000"/>
                  </a:schemeClr>
                </a:solidFill>
                <a:latin typeface="Helvetica" pitchFamily="34" charset="0"/>
              </a:defRPr>
            </a:lvl1pPr>
          </a:lstStyle>
          <a:p>
            <a:fld id="{0A79D94A-1C99-4C17-B215-F62CAA06AAC5}" type="datetime1">
              <a:rPr lang="en-US" smtClean="0"/>
              <a:t>1/23/2014</a:t>
            </a:fld>
            <a:endParaRPr lang="en-US"/>
          </a:p>
        </p:txBody>
      </p:sp>
      <p:sp>
        <p:nvSpPr>
          <p:cNvPr id="5" name="Footer Placeholder 4"/>
          <p:cNvSpPr>
            <a:spLocks noGrp="1"/>
          </p:cNvSpPr>
          <p:nvPr>
            <p:ph type="ftr" sz="quarter" idx="3"/>
          </p:nvPr>
        </p:nvSpPr>
        <p:spPr>
          <a:xfrm>
            <a:off x="3124200" y="6520307"/>
            <a:ext cx="2895600" cy="365125"/>
          </a:xfrm>
          <a:prstGeom prst="rect">
            <a:avLst/>
          </a:prstGeom>
        </p:spPr>
        <p:txBody>
          <a:bodyPr vert="horz" lIns="91440" tIns="45720" rIns="91440" bIns="45720" rtlCol="0" anchor="ctr"/>
          <a:lstStyle>
            <a:lvl1pPr algn="ctr">
              <a:defRPr sz="900">
                <a:solidFill>
                  <a:schemeClr val="tx1">
                    <a:tint val="75000"/>
                  </a:schemeClr>
                </a:solidFill>
                <a:latin typeface="Helvetica" pitchFamily="34" charset="0"/>
              </a:defRPr>
            </a:lvl1pPr>
          </a:lstStyle>
          <a:p>
            <a:endParaRPr lang="en-US"/>
          </a:p>
        </p:txBody>
      </p:sp>
      <p:sp>
        <p:nvSpPr>
          <p:cNvPr id="6" name="Slide Number Placeholder 5"/>
          <p:cNvSpPr>
            <a:spLocks noGrp="1"/>
          </p:cNvSpPr>
          <p:nvPr>
            <p:ph type="sldNum" sz="quarter" idx="4"/>
          </p:nvPr>
        </p:nvSpPr>
        <p:spPr>
          <a:xfrm>
            <a:off x="6553200" y="6520307"/>
            <a:ext cx="2133600" cy="365125"/>
          </a:xfrm>
          <a:prstGeom prst="rect">
            <a:avLst/>
          </a:prstGeom>
        </p:spPr>
        <p:txBody>
          <a:bodyPr vert="horz" lIns="91440" tIns="45720" rIns="91440" bIns="45720" rtlCol="0" anchor="ctr"/>
          <a:lstStyle>
            <a:lvl1pPr algn="r">
              <a:defRPr sz="900">
                <a:solidFill>
                  <a:schemeClr val="tx1">
                    <a:tint val="75000"/>
                  </a:schemeClr>
                </a:solidFill>
                <a:latin typeface="Helvetica" pitchFamily="34" charset="0"/>
              </a:defRPr>
            </a:lvl1pPr>
          </a:lstStyle>
          <a:p>
            <a:fld id="{84722DE4-05AD-4B40-B68B-E00FF644C08A}" type="slidenum">
              <a:rPr lang="en-US" smtClean="0"/>
              <a:t>‹#›</a:t>
            </a:fld>
            <a:endParaRPr lang="en-US"/>
          </a:p>
        </p:txBody>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r="96599"/>
          <a:stretch/>
        </p:blipFill>
        <p:spPr>
          <a:xfrm>
            <a:off x="0" y="0"/>
            <a:ext cx="685800" cy="6858000"/>
          </a:xfrm>
          <a:prstGeom prst="rect">
            <a:avLst/>
          </a:prstGeom>
        </p:spPr>
      </p:pic>
      <p:pic>
        <p:nvPicPr>
          <p:cNvPr id="9" name="Picture 2" descr="http://www.usfirst.org/uploadedImages/Robotics_Programs/FRC/FRC_Communications_Resource_Center/Branding_and_Logos/FIRSTvert_RGB.jpg"/>
          <p:cNvPicPr>
            <a:picLocks noChangeAspect="1" noChangeArrowheads="1"/>
          </p:cNvPicPr>
          <p:nvPr/>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01000" y="158498"/>
            <a:ext cx="914400" cy="8244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878463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ctr" defTabSz="914400" rtl="0" eaLnBrk="1" latinLnBrk="0" hangingPunct="1">
        <a:spcBef>
          <a:spcPct val="0"/>
        </a:spcBef>
        <a:buNone/>
        <a:defRPr sz="2800" kern="1200">
          <a:solidFill>
            <a:schemeClr val="tx1"/>
          </a:solidFill>
          <a:latin typeface="Helvetica" pitchFamily="34" charset="0"/>
          <a:ea typeface="+mj-ea"/>
          <a:cs typeface="+mj-cs"/>
        </a:defRPr>
      </a:lvl1pPr>
    </p:titleStyle>
    <p:bodyStyle>
      <a:lvl1pPr marL="342900" indent="-342900" algn="l" defTabSz="914400" rtl="0" eaLnBrk="1" latinLnBrk="0" hangingPunct="1">
        <a:spcBef>
          <a:spcPct val="20000"/>
        </a:spcBef>
        <a:buClr>
          <a:srgbClr val="C00000"/>
        </a:buClr>
        <a:buFont typeface="Albertus" pitchFamily="34" charset="0"/>
        <a:buChar char="∆"/>
        <a:defRPr sz="2400" kern="1200">
          <a:solidFill>
            <a:schemeClr val="tx1"/>
          </a:solidFill>
          <a:latin typeface="Helvetica" pitchFamily="34" charset="0"/>
          <a:ea typeface="+mn-ea"/>
          <a:cs typeface="+mn-cs"/>
        </a:defRPr>
      </a:lvl1pPr>
      <a:lvl2pPr marL="742950" indent="-285750" algn="l" defTabSz="914400" rtl="0" eaLnBrk="1" latinLnBrk="0" hangingPunct="1">
        <a:spcBef>
          <a:spcPct val="20000"/>
        </a:spcBef>
        <a:buClr>
          <a:srgbClr val="C00000"/>
        </a:buClr>
        <a:buSzPct val="100000"/>
        <a:buFont typeface="Albertus Medium" pitchFamily="34" charset="0"/>
        <a:buChar char="o"/>
        <a:defRPr sz="2000" kern="1200">
          <a:solidFill>
            <a:schemeClr val="tx1"/>
          </a:solidFill>
          <a:latin typeface="Helvetica" pitchFamily="34" charset="0"/>
          <a:ea typeface="+mn-ea"/>
          <a:cs typeface="+mn-cs"/>
        </a:defRPr>
      </a:lvl2pPr>
      <a:lvl3pPr marL="1143000" indent="-228600" algn="l" defTabSz="914400" rtl="0" eaLnBrk="1" latinLnBrk="0" hangingPunct="1">
        <a:spcBef>
          <a:spcPct val="20000"/>
        </a:spcBef>
        <a:buClr>
          <a:srgbClr val="C00000"/>
        </a:buClr>
        <a:buSzPct val="80000"/>
        <a:buFont typeface="Wingdings" pitchFamily="2" charset="2"/>
        <a:buChar char="q"/>
        <a:defRPr sz="1800" kern="1200">
          <a:solidFill>
            <a:schemeClr val="tx1"/>
          </a:solidFill>
          <a:latin typeface="Helvetica" pitchFamily="34" charset="0"/>
          <a:ea typeface="+mn-ea"/>
          <a:cs typeface="+mn-cs"/>
        </a:defRPr>
      </a:lvl3pPr>
      <a:lvl4pPr marL="1600200" indent="-228600" algn="l" defTabSz="914400" rtl="0" eaLnBrk="1" latinLnBrk="0" hangingPunct="1">
        <a:spcBef>
          <a:spcPct val="20000"/>
        </a:spcBef>
        <a:buClr>
          <a:srgbClr val="C00000"/>
        </a:buClr>
        <a:buFont typeface="Albertus" pitchFamily="34" charset="0"/>
        <a:buChar char="∆"/>
        <a:defRPr sz="1600" kern="1200">
          <a:solidFill>
            <a:schemeClr val="tx1"/>
          </a:solidFill>
          <a:latin typeface="Helvetica" pitchFamily="34" charset="0"/>
          <a:ea typeface="+mn-ea"/>
          <a:cs typeface="+mn-cs"/>
        </a:defRPr>
      </a:lvl4pPr>
      <a:lvl5pPr marL="2001838" indent="-173038" algn="l" defTabSz="914400" rtl="0" eaLnBrk="1" latinLnBrk="0" hangingPunct="1">
        <a:spcBef>
          <a:spcPct val="20000"/>
        </a:spcBef>
        <a:buClr>
          <a:srgbClr val="C00000"/>
        </a:buClr>
        <a:buFont typeface="Albertus Medium" pitchFamily="34" charset="0"/>
        <a:buChar char="o"/>
        <a:defRPr sz="1400" kern="1200">
          <a:solidFill>
            <a:schemeClr val="tx1"/>
          </a:solidFill>
          <a:latin typeface="Helvetic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www.usfirst.org/jrfll" TargetMode="Externa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youtube.com/jrfllglobal"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jrfllshowcase.usfirst.org/" TargetMode="Externa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hyperlink" Target="https://my.usfirst.org/jr.fll/tims/test/site.lasso" TargetMode="External"/><Relationship Id="rId7" Type="http://schemas.openxmlformats.org/officeDocument/2006/relationships/hyperlink" Target="http://www.youtube.com/jrfllglobal" TargetMode="External"/><Relationship Id="rId2" Type="http://schemas.openxmlformats.org/officeDocument/2006/relationships/hyperlink" Target="http://www.usfirst.org/jrfll" TargetMode="External"/><Relationship Id="rId1" Type="http://schemas.openxmlformats.org/officeDocument/2006/relationships/slideLayout" Target="../slideLayouts/slideLayout2.xml"/><Relationship Id="rId6" Type="http://schemas.openxmlformats.org/officeDocument/2006/relationships/hyperlink" Target="http://www.legoeducation.us/" TargetMode="External"/><Relationship Id="rId5" Type="http://schemas.openxmlformats.org/officeDocument/2006/relationships/hyperlink" Target="http://jrfllshowcase.usfirst.org/" TargetMode="External"/><Relationship Id="rId4" Type="http://schemas.openxmlformats.org/officeDocument/2006/relationships/hyperlink" Target="http://www.juniorfirstlegoleague.org/" TargetMode="External"/></Relationships>
</file>

<file path=ppt/slides/_rels/slide24.xml.rels><?xml version="1.0" encoding="UTF-8" standalone="yes"?>
<Relationships xmlns="http://schemas.openxmlformats.org/package/2006/relationships"><Relationship Id="rId2" Type="http://schemas.openxmlformats.org/officeDocument/2006/relationships/hyperlink" Target="mailto:lfrazier@usfirst.org"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www.juniorfirstlegoleague.org/pastchallenges.html"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2"/>
          <p:cNvSpPr>
            <a:spLocks noGrp="1" noChangeArrowheads="1"/>
          </p:cNvSpPr>
          <p:nvPr>
            <p:ph type="title"/>
          </p:nvPr>
        </p:nvSpPr>
        <p:spPr>
          <a:xfrm>
            <a:off x="685800" y="2286000"/>
            <a:ext cx="7772400" cy="1143000"/>
          </a:xfrm>
        </p:spPr>
        <p:txBody>
          <a:bodyPr/>
          <a:lstStyle/>
          <a:p>
            <a:pPr eaLnBrk="1" hangingPunct="1"/>
            <a:r>
              <a:rPr lang="en-US" sz="3200" dirty="0" smtClean="0">
                <a:solidFill>
                  <a:schemeClr val="bg1"/>
                </a:solidFill>
              </a:rPr>
              <a:t>Junior </a:t>
            </a:r>
            <a:r>
              <a:rPr lang="en-US" sz="3200" i="1" dirty="0" smtClean="0">
                <a:solidFill>
                  <a:schemeClr val="bg1"/>
                </a:solidFill>
              </a:rPr>
              <a:t>FIRST</a:t>
            </a:r>
            <a:r>
              <a:rPr lang="en-US" sz="3200" i="1" baseline="30000" dirty="0" smtClean="0">
                <a:solidFill>
                  <a:schemeClr val="bg1"/>
                </a:solidFill>
              </a:rPr>
              <a:t>®</a:t>
            </a:r>
            <a:r>
              <a:rPr lang="en-US" sz="3200" baseline="30000" dirty="0" smtClean="0">
                <a:solidFill>
                  <a:schemeClr val="bg1"/>
                </a:solidFill>
              </a:rPr>
              <a:t> </a:t>
            </a:r>
            <a:r>
              <a:rPr lang="en-US" sz="3200" dirty="0" smtClean="0">
                <a:solidFill>
                  <a:schemeClr val="bg1"/>
                </a:solidFill>
              </a:rPr>
              <a:t>LEGO</a:t>
            </a:r>
            <a:r>
              <a:rPr lang="en-US" sz="3200" baseline="30000" dirty="0" smtClean="0">
                <a:solidFill>
                  <a:schemeClr val="bg1"/>
                </a:solidFill>
              </a:rPr>
              <a:t>®</a:t>
            </a:r>
            <a:r>
              <a:rPr lang="en-US" sz="3200" dirty="0" smtClean="0">
                <a:solidFill>
                  <a:schemeClr val="bg1"/>
                </a:solidFill>
              </a:rPr>
              <a:t> League</a:t>
            </a:r>
            <a:br>
              <a:rPr lang="en-US" sz="3200" dirty="0" smtClean="0">
                <a:solidFill>
                  <a:schemeClr val="bg1"/>
                </a:solidFill>
              </a:rPr>
            </a:br>
            <a:r>
              <a:rPr lang="en-US" sz="3200" dirty="0" smtClean="0">
                <a:solidFill>
                  <a:schemeClr val="bg1"/>
                </a:solidFill>
              </a:rPr>
              <a:t>(</a:t>
            </a:r>
            <a:r>
              <a:rPr lang="en-US" sz="3200" dirty="0" err="1" smtClean="0">
                <a:solidFill>
                  <a:schemeClr val="bg1"/>
                </a:solidFill>
              </a:rPr>
              <a:t>Jr.FLL</a:t>
            </a:r>
            <a:r>
              <a:rPr lang="en-US" sz="3200" dirty="0" smtClean="0">
                <a:solidFill>
                  <a:schemeClr val="bg1"/>
                </a:solidFill>
              </a:rPr>
              <a:t>®)</a:t>
            </a:r>
          </a:p>
        </p:txBody>
      </p:sp>
      <p:sp>
        <p:nvSpPr>
          <p:cNvPr id="3077" name="Rectangle 4"/>
          <p:cNvSpPr>
            <a:spLocks noGrp="1" noChangeArrowheads="1"/>
          </p:cNvSpPr>
          <p:nvPr>
            <p:ph sz="half" idx="1"/>
          </p:nvPr>
        </p:nvSpPr>
        <p:spPr>
          <a:xfrm>
            <a:off x="5334000" y="4419600"/>
            <a:ext cx="3810000" cy="1295400"/>
          </a:xfrm>
        </p:spPr>
        <p:txBody>
          <a:bodyPr>
            <a:normAutofit fontScale="85000" lnSpcReduction="20000"/>
          </a:bodyPr>
          <a:lstStyle/>
          <a:p>
            <a:pPr eaLnBrk="1" hangingPunct="1">
              <a:buFont typeface="Wingdings" pitchFamily="2" charset="2"/>
              <a:buNone/>
            </a:pPr>
            <a:r>
              <a:rPr dirty="0" err="1">
                <a:solidFill>
                  <a:schemeClr val="bg1"/>
                </a:solidFill>
              </a:rPr>
              <a:t>Jr.FLL</a:t>
            </a:r>
            <a:r>
              <a:rPr dirty="0">
                <a:solidFill>
                  <a:schemeClr val="bg1"/>
                </a:solidFill>
              </a:rPr>
              <a:t> </a:t>
            </a:r>
            <a:r>
              <a:rPr lang="en-US" dirty="0" smtClean="0">
                <a:solidFill>
                  <a:schemeClr val="bg1"/>
                </a:solidFill>
              </a:rPr>
              <a:t>Presentation</a:t>
            </a:r>
            <a:endParaRPr dirty="0">
              <a:solidFill>
                <a:schemeClr val="bg1"/>
              </a:solidFill>
            </a:endParaRPr>
          </a:p>
          <a:p>
            <a:pPr eaLnBrk="1" hangingPunct="1">
              <a:buFont typeface="Wingdings" pitchFamily="2" charset="2"/>
              <a:buNone/>
            </a:pPr>
            <a:r>
              <a:rPr lang="en-US" dirty="0" smtClean="0">
                <a:solidFill>
                  <a:schemeClr val="bg1"/>
                </a:solidFill>
              </a:rPr>
              <a:t>LEGO® Education Sales Meeting</a:t>
            </a:r>
            <a:endParaRPr dirty="0">
              <a:solidFill>
                <a:schemeClr val="bg1"/>
              </a:solidFill>
            </a:endParaRPr>
          </a:p>
          <a:p>
            <a:pPr eaLnBrk="1" hangingPunct="1">
              <a:buFont typeface="Wingdings" pitchFamily="2" charset="2"/>
              <a:buNone/>
            </a:pPr>
            <a:r>
              <a:rPr lang="en-US" dirty="0" smtClean="0">
                <a:solidFill>
                  <a:schemeClr val="bg1"/>
                </a:solidFill>
              </a:rPr>
              <a:t>August 17, 2011</a:t>
            </a:r>
            <a:endParaRPr dirty="0">
              <a:solidFill>
                <a:schemeClr val="bg1"/>
              </a:solidFill>
            </a:endParaRPr>
          </a:p>
          <a:p>
            <a:pPr eaLnBrk="1" hangingPunct="1">
              <a:buFont typeface="Wingdings" pitchFamily="2" charset="2"/>
              <a:buNone/>
            </a:pPr>
            <a:endParaRPr dirty="0">
              <a:solidFill>
                <a:schemeClr val="bg1"/>
              </a:solidFill>
            </a:endParaRPr>
          </a:p>
        </p:txBody>
      </p:sp>
      <p:sp>
        <p:nvSpPr>
          <p:cNvPr id="8" name="Slide Number Placeholder 6"/>
          <p:cNvSpPr>
            <a:spLocks noGrp="1"/>
          </p:cNvSpPr>
          <p:nvPr>
            <p:ph type="sldNum" sz="quarter" idx="12"/>
          </p:nvPr>
        </p:nvSpPr>
        <p:spPr/>
        <p:txBody>
          <a:bodyPr/>
          <a:lstStyle/>
          <a:p>
            <a:pPr>
              <a:defRPr/>
            </a:pPr>
            <a:fld id="{8B2AFD3F-C251-4BF7-A877-BB6B731852BE}" type="slidenum">
              <a:rPr lang="en-US"/>
              <a:pPr>
                <a:defRPr/>
              </a:pPr>
              <a:t>1</a:t>
            </a:fld>
            <a:endParaRPr lang="en-US"/>
          </a:p>
        </p:txBody>
      </p:sp>
      <p:grpSp>
        <p:nvGrpSpPr>
          <p:cNvPr id="3075" name="Group 5"/>
          <p:cNvGrpSpPr>
            <a:grpSpLocks/>
          </p:cNvGrpSpPr>
          <p:nvPr/>
        </p:nvGrpSpPr>
        <p:grpSpPr bwMode="auto">
          <a:xfrm>
            <a:off x="0" y="0"/>
            <a:ext cx="9153525" cy="6845300"/>
            <a:chOff x="0" y="0"/>
            <a:chExt cx="5766" cy="4312"/>
          </a:xfrm>
        </p:grpSpPr>
        <p:pic>
          <p:nvPicPr>
            <p:cNvPr id="307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766" cy="3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88" y="3640"/>
              <a:ext cx="772" cy="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Rectangle 1"/>
          <p:cNvSpPr/>
          <p:nvPr/>
        </p:nvSpPr>
        <p:spPr>
          <a:xfrm>
            <a:off x="-15621" y="2215931"/>
            <a:ext cx="9153525" cy="954107"/>
          </a:xfrm>
          <a:prstGeom prst="rect">
            <a:avLst/>
          </a:prstGeom>
        </p:spPr>
        <p:txBody>
          <a:bodyPr wrap="square">
            <a:spAutoFit/>
          </a:bodyPr>
          <a:lstStyle/>
          <a:p>
            <a:pPr algn="ctr"/>
            <a:r>
              <a:rPr lang="en-US" sz="2800" b="1" dirty="0">
                <a:solidFill>
                  <a:schemeClr val="bg1"/>
                </a:solidFill>
              </a:rPr>
              <a:t>Junior </a:t>
            </a:r>
            <a:r>
              <a:rPr lang="en-US" sz="2800" b="1" i="1" dirty="0">
                <a:solidFill>
                  <a:schemeClr val="bg1"/>
                </a:solidFill>
              </a:rPr>
              <a:t>FIRST</a:t>
            </a:r>
            <a:r>
              <a:rPr lang="en-US" sz="2800" b="1" i="1" baseline="30000" dirty="0">
                <a:solidFill>
                  <a:schemeClr val="bg1"/>
                </a:solidFill>
              </a:rPr>
              <a:t>®</a:t>
            </a:r>
            <a:r>
              <a:rPr lang="en-US" sz="2800" b="1" baseline="30000" dirty="0">
                <a:solidFill>
                  <a:schemeClr val="bg1"/>
                </a:solidFill>
              </a:rPr>
              <a:t> </a:t>
            </a:r>
            <a:r>
              <a:rPr lang="en-US" sz="2800" b="1" dirty="0">
                <a:solidFill>
                  <a:schemeClr val="bg1"/>
                </a:solidFill>
              </a:rPr>
              <a:t>LEGO</a:t>
            </a:r>
            <a:r>
              <a:rPr lang="en-US" sz="2800" b="1" baseline="30000" dirty="0">
                <a:solidFill>
                  <a:schemeClr val="bg1"/>
                </a:solidFill>
              </a:rPr>
              <a:t>®</a:t>
            </a:r>
            <a:r>
              <a:rPr lang="en-US" sz="2800" b="1" dirty="0">
                <a:solidFill>
                  <a:schemeClr val="bg1"/>
                </a:solidFill>
              </a:rPr>
              <a:t> </a:t>
            </a:r>
            <a:r>
              <a:rPr lang="en-US" sz="2800" b="1" dirty="0" smtClean="0">
                <a:solidFill>
                  <a:schemeClr val="bg1"/>
                </a:solidFill>
              </a:rPr>
              <a:t>League </a:t>
            </a:r>
            <a:r>
              <a:rPr lang="en-US" sz="2800" b="1" dirty="0" err="1" smtClean="0">
                <a:solidFill>
                  <a:schemeClr val="bg1"/>
                </a:solidFill>
              </a:rPr>
              <a:t>STAR_Net</a:t>
            </a:r>
            <a:r>
              <a:rPr lang="en-US" sz="2800" b="1" dirty="0" smtClean="0">
                <a:solidFill>
                  <a:schemeClr val="bg1"/>
                </a:solidFill>
              </a:rPr>
              <a:t> Library Pilot</a:t>
            </a:r>
            <a:r>
              <a:rPr lang="en-US" sz="2800" b="1" dirty="0">
                <a:solidFill>
                  <a:schemeClr val="bg1"/>
                </a:solidFill>
              </a:rPr>
              <a:t/>
            </a:r>
            <a:br>
              <a:rPr lang="en-US" sz="2800" b="1" dirty="0">
                <a:solidFill>
                  <a:schemeClr val="bg1"/>
                </a:solidFill>
              </a:rPr>
            </a:br>
            <a:r>
              <a:rPr lang="en-US" sz="2800" b="1" dirty="0">
                <a:solidFill>
                  <a:schemeClr val="bg1"/>
                </a:solidFill>
              </a:rPr>
              <a:t>(</a:t>
            </a:r>
            <a:r>
              <a:rPr lang="en-US" sz="2800" b="1" dirty="0" err="1">
                <a:solidFill>
                  <a:schemeClr val="bg1"/>
                </a:solidFill>
              </a:rPr>
              <a:t>Jr.FLL</a:t>
            </a:r>
            <a:r>
              <a:rPr lang="en-US" sz="2800" b="1" dirty="0">
                <a:solidFill>
                  <a:schemeClr val="bg1"/>
                </a:solidFill>
              </a:rPr>
              <a:t>®)</a:t>
            </a:r>
            <a:endParaRPr lang="en-US" sz="2800" b="1" dirty="0"/>
          </a:p>
        </p:txBody>
      </p:sp>
    </p:spTree>
    <p:extLst>
      <p:ext uri="{BB962C8B-B14F-4D97-AF65-F5344CB8AC3E}">
        <p14:creationId xmlns:p14="http://schemas.microsoft.com/office/powerpoint/2010/main" val="40538491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a:xfrm>
            <a:off x="685800" y="1600200"/>
            <a:ext cx="4038600" cy="4525963"/>
          </a:xfrm>
        </p:spPr>
        <p:txBody>
          <a:bodyPr/>
          <a:lstStyle/>
          <a:p>
            <a:pPr marL="0" indent="0">
              <a:buFont typeface="Wingdings" pitchFamily="2" charset="2"/>
              <a:buNone/>
              <a:defRPr/>
            </a:pPr>
            <a:r>
              <a:rPr lang="en-US" b="1" i="1" u="sng" dirty="0"/>
              <a:t>Show Me </a:t>
            </a:r>
            <a:r>
              <a:rPr lang="en-US" b="1" u="sng" dirty="0"/>
              <a:t>Poster</a:t>
            </a:r>
          </a:p>
          <a:p>
            <a:pPr marL="0" indent="0">
              <a:buFont typeface="Wingdings" pitchFamily="2" charset="2"/>
              <a:buNone/>
              <a:defRPr/>
            </a:pPr>
            <a:r>
              <a:rPr lang="en-US" b="1" dirty="0"/>
              <a:t>Includes information about:</a:t>
            </a:r>
          </a:p>
          <a:p>
            <a:pPr>
              <a:defRPr/>
            </a:pPr>
            <a:r>
              <a:rPr lang="en-US" b="1" dirty="0"/>
              <a:t>the team </a:t>
            </a:r>
          </a:p>
          <a:p>
            <a:pPr>
              <a:defRPr/>
            </a:pPr>
            <a:r>
              <a:rPr lang="en-US" b="1" dirty="0"/>
              <a:t>topic specific research</a:t>
            </a:r>
          </a:p>
          <a:p>
            <a:pPr>
              <a:defRPr/>
            </a:pPr>
            <a:r>
              <a:rPr lang="en-US" b="1" dirty="0"/>
              <a:t>the model and the </a:t>
            </a:r>
            <a:r>
              <a:rPr lang="en-US" b="1" dirty="0" smtClean="0"/>
              <a:t>motorized part</a:t>
            </a:r>
            <a:endParaRPr lang="en-US" b="1" dirty="0"/>
          </a:p>
          <a:p>
            <a:endParaRPr lang="en-US" dirty="0"/>
          </a:p>
        </p:txBody>
      </p:sp>
      <p:sp>
        <p:nvSpPr>
          <p:cNvPr id="5" name="Slide Number Placeholder 4"/>
          <p:cNvSpPr>
            <a:spLocks noGrp="1"/>
          </p:cNvSpPr>
          <p:nvPr>
            <p:ph type="sldNum" sz="quarter" idx="12"/>
          </p:nvPr>
        </p:nvSpPr>
        <p:spPr/>
        <p:txBody>
          <a:bodyPr/>
          <a:lstStyle/>
          <a:p>
            <a:fld id="{84722DE4-05AD-4B40-B68B-E00FF644C08A}" type="slidenum">
              <a:rPr lang="en-US" smtClean="0"/>
              <a:t>10</a:t>
            </a:fld>
            <a:endParaRPr lang="en-US"/>
          </a:p>
        </p:txBody>
      </p:sp>
      <p:pic>
        <p:nvPicPr>
          <p:cNvPr id="6" name="Picture 8" descr="C:\Documents and Settings\dchism\My Documents\My Pictures\Denmark\Denmark 273.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495800" y="2209800"/>
            <a:ext cx="4214462" cy="2873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247581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Show Me Poster</a:t>
            </a:r>
            <a:endParaRPr lang="en-US" b="1" dirty="0"/>
          </a:p>
        </p:txBody>
      </p:sp>
      <p:sp>
        <p:nvSpPr>
          <p:cNvPr id="5" name="Slide Number Placeholder 4"/>
          <p:cNvSpPr>
            <a:spLocks noGrp="1"/>
          </p:cNvSpPr>
          <p:nvPr>
            <p:ph type="sldNum" sz="quarter" idx="12"/>
          </p:nvPr>
        </p:nvSpPr>
        <p:spPr/>
        <p:txBody>
          <a:bodyPr/>
          <a:lstStyle/>
          <a:p>
            <a:fld id="{84722DE4-05AD-4B40-B68B-E00FF644C08A}" type="slidenum">
              <a:rPr lang="en-US" smtClean="0"/>
              <a:t>11</a:t>
            </a:fld>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19200"/>
            <a:ext cx="9144000" cy="5143500"/>
          </a:xfrm>
          <a:prstGeom prst="rect">
            <a:avLst/>
          </a:prstGeom>
        </p:spPr>
      </p:pic>
    </p:spTree>
    <p:extLst>
      <p:ext uri="{BB962C8B-B14F-4D97-AF65-F5344CB8AC3E}">
        <p14:creationId xmlns:p14="http://schemas.microsoft.com/office/powerpoint/2010/main" val="14148506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5"/>
          <p:cNvSpPr>
            <a:spLocks noGrp="1"/>
          </p:cNvSpPr>
          <p:nvPr>
            <p:ph type="title"/>
          </p:nvPr>
        </p:nvSpPr>
        <p:spPr/>
        <p:txBody>
          <a:bodyPr/>
          <a:lstStyle/>
          <a:p>
            <a:r>
              <a:rPr lang="en-US" b="1" smtClean="0"/>
              <a:t>Jr.FLL Seasons</a:t>
            </a:r>
          </a:p>
        </p:txBody>
      </p:sp>
      <p:sp>
        <p:nvSpPr>
          <p:cNvPr id="5" name="Slide Number Placeholder 4"/>
          <p:cNvSpPr>
            <a:spLocks noGrp="1"/>
          </p:cNvSpPr>
          <p:nvPr>
            <p:ph type="sldNum" sz="quarter" idx="12"/>
          </p:nvPr>
        </p:nvSpPr>
        <p:spPr/>
        <p:txBody>
          <a:bodyPr/>
          <a:lstStyle/>
          <a:p>
            <a:pPr>
              <a:defRPr/>
            </a:pPr>
            <a:fld id="{C9F53A17-8EC0-4412-8C82-49E3DDC760C8}" type="slidenum">
              <a:rPr lang="en-US" smtClean="0"/>
              <a:pPr>
                <a:defRPr/>
              </a:pPr>
              <a:t>12</a:t>
            </a:fld>
            <a:endParaRPr lang="en-US" dirty="0"/>
          </a:p>
        </p:txBody>
      </p:sp>
      <p:sp>
        <p:nvSpPr>
          <p:cNvPr id="4" name="Text Box 3"/>
          <p:cNvSpPr txBox="1">
            <a:spLocks noChangeArrowheads="1"/>
          </p:cNvSpPr>
          <p:nvPr/>
        </p:nvSpPr>
        <p:spPr bwMode="auto">
          <a:xfrm>
            <a:off x="1219200" y="5257800"/>
            <a:ext cx="4724400" cy="1295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132" name="Picture 10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1260474"/>
            <a:ext cx="5656543" cy="45107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35804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4722DE4-05AD-4B40-B68B-E00FF644C08A}" type="slidenum">
              <a:rPr lang="en-US" smtClean="0"/>
              <a:t>13</a:t>
            </a:fld>
            <a:endParaRPr lang="en-US"/>
          </a:p>
        </p:txBody>
      </p:sp>
      <p:sp>
        <p:nvSpPr>
          <p:cNvPr id="3" name="TextBox 2"/>
          <p:cNvSpPr txBox="1"/>
          <p:nvPr/>
        </p:nvSpPr>
        <p:spPr>
          <a:xfrm>
            <a:off x="3030014" y="530087"/>
            <a:ext cx="2931572" cy="523220"/>
          </a:xfrm>
          <a:prstGeom prst="rect">
            <a:avLst/>
          </a:prstGeom>
          <a:noFill/>
        </p:spPr>
        <p:txBody>
          <a:bodyPr wrap="none" rtlCol="0">
            <a:spAutoFit/>
          </a:bodyPr>
          <a:lstStyle/>
          <a:p>
            <a:r>
              <a:rPr lang="en-US" sz="2800" b="1" dirty="0" err="1" smtClean="0">
                <a:latin typeface="Helvetica" panose="020B0604020202020204" pitchFamily="34" charset="0"/>
                <a:cs typeface="Helvetica" panose="020B0604020202020204" pitchFamily="34" charset="0"/>
              </a:rPr>
              <a:t>Jr.FLL</a:t>
            </a:r>
            <a:r>
              <a:rPr lang="en-US" sz="2800" b="1" dirty="0" smtClean="0">
                <a:latin typeface="Helvetica" panose="020B0604020202020204" pitchFamily="34" charset="0"/>
                <a:cs typeface="Helvetica" panose="020B0604020202020204" pitchFamily="34" charset="0"/>
              </a:rPr>
              <a:t> Program </a:t>
            </a:r>
            <a:endParaRPr lang="en-US" sz="2800" b="1" dirty="0">
              <a:latin typeface="Helvetica" panose="020B0604020202020204" pitchFamily="34" charset="0"/>
              <a:cs typeface="Helvetica" panose="020B0604020202020204" pitchFamily="34" charset="0"/>
            </a:endParaRPr>
          </a:p>
        </p:txBody>
      </p:sp>
      <p:graphicFrame>
        <p:nvGraphicFramePr>
          <p:cNvPr id="5" name="Diagram 4"/>
          <p:cNvGraphicFramePr/>
          <p:nvPr>
            <p:extLst>
              <p:ext uri="{D42A27DB-BD31-4B8C-83A1-F6EECF244321}">
                <p14:modId xmlns:p14="http://schemas.microsoft.com/office/powerpoint/2010/main" val="2883533859"/>
              </p:ext>
            </p:extLst>
          </p:nvPr>
        </p:nvGraphicFramePr>
        <p:xfrm>
          <a:off x="1219200" y="1295400"/>
          <a:ext cx="7543800" cy="525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1756775" y="5689273"/>
            <a:ext cx="1143000" cy="369332"/>
          </a:xfrm>
          <a:prstGeom prst="rect">
            <a:avLst/>
          </a:prstGeom>
          <a:noFill/>
        </p:spPr>
        <p:txBody>
          <a:bodyPr wrap="square" rtlCol="0">
            <a:spAutoFit/>
          </a:bodyPr>
          <a:lstStyle/>
          <a:p>
            <a:r>
              <a:rPr lang="en-US" dirty="0" smtClean="0"/>
              <a:t>February</a:t>
            </a:r>
            <a:endParaRPr lang="en-US" dirty="0"/>
          </a:p>
        </p:txBody>
      </p:sp>
      <p:sp>
        <p:nvSpPr>
          <p:cNvPr id="7" name="TextBox 6"/>
          <p:cNvSpPr txBox="1"/>
          <p:nvPr/>
        </p:nvSpPr>
        <p:spPr>
          <a:xfrm>
            <a:off x="3581400" y="5689273"/>
            <a:ext cx="914400" cy="369332"/>
          </a:xfrm>
          <a:prstGeom prst="rect">
            <a:avLst/>
          </a:prstGeom>
          <a:noFill/>
        </p:spPr>
        <p:txBody>
          <a:bodyPr wrap="square" rtlCol="0">
            <a:spAutoFit/>
          </a:bodyPr>
          <a:lstStyle/>
          <a:p>
            <a:r>
              <a:rPr lang="en-US" dirty="0" smtClean="0"/>
              <a:t>March</a:t>
            </a:r>
            <a:endParaRPr lang="en-US" dirty="0"/>
          </a:p>
        </p:txBody>
      </p:sp>
      <p:sp>
        <p:nvSpPr>
          <p:cNvPr id="8" name="TextBox 7"/>
          <p:cNvSpPr txBox="1"/>
          <p:nvPr/>
        </p:nvSpPr>
        <p:spPr>
          <a:xfrm>
            <a:off x="5421839" y="5689273"/>
            <a:ext cx="914400" cy="369332"/>
          </a:xfrm>
          <a:prstGeom prst="rect">
            <a:avLst/>
          </a:prstGeom>
          <a:noFill/>
        </p:spPr>
        <p:txBody>
          <a:bodyPr wrap="square" rtlCol="0">
            <a:spAutoFit/>
          </a:bodyPr>
          <a:lstStyle/>
          <a:p>
            <a:r>
              <a:rPr lang="en-US" dirty="0"/>
              <a:t>March</a:t>
            </a:r>
          </a:p>
        </p:txBody>
      </p:sp>
      <p:sp>
        <p:nvSpPr>
          <p:cNvPr id="9" name="TextBox 8"/>
          <p:cNvSpPr txBox="1"/>
          <p:nvPr/>
        </p:nvSpPr>
        <p:spPr>
          <a:xfrm>
            <a:off x="7162800" y="5689273"/>
            <a:ext cx="914400" cy="369332"/>
          </a:xfrm>
          <a:prstGeom prst="rect">
            <a:avLst/>
          </a:prstGeom>
          <a:noFill/>
        </p:spPr>
        <p:txBody>
          <a:bodyPr wrap="square" rtlCol="0">
            <a:spAutoFit/>
          </a:bodyPr>
          <a:lstStyle/>
          <a:p>
            <a:r>
              <a:rPr lang="en-US" dirty="0" smtClean="0"/>
              <a:t>May</a:t>
            </a:r>
            <a:endParaRPr lang="en-US" dirty="0"/>
          </a:p>
        </p:txBody>
      </p:sp>
    </p:spTree>
    <p:extLst>
      <p:ext uri="{BB962C8B-B14F-4D97-AF65-F5344CB8AC3E}">
        <p14:creationId xmlns:p14="http://schemas.microsoft.com/office/powerpoint/2010/main" val="39275574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Let’s take a closer look at each step…..</a:t>
            </a:r>
            <a:endParaRPr lang="en-US" dirty="0"/>
          </a:p>
        </p:txBody>
      </p:sp>
      <p:sp>
        <p:nvSpPr>
          <p:cNvPr id="3" name="Subtitle 2"/>
          <p:cNvSpPr>
            <a:spLocks noGrp="1"/>
          </p:cNvSpPr>
          <p:nvPr>
            <p:ph type="subTitle" idx="1"/>
          </p:nvPr>
        </p:nvSpPr>
        <p:spPr/>
        <p:txBody>
          <a:bodyPr/>
          <a:lstStyle/>
          <a:p>
            <a:endParaRPr lang="en-US" dirty="0"/>
          </a:p>
        </p:txBody>
      </p:sp>
      <p:sp>
        <p:nvSpPr>
          <p:cNvPr id="4" name="Slide Number Placeholder 3"/>
          <p:cNvSpPr>
            <a:spLocks noGrp="1"/>
          </p:cNvSpPr>
          <p:nvPr>
            <p:ph type="sldNum" sz="quarter" idx="12"/>
          </p:nvPr>
        </p:nvSpPr>
        <p:spPr/>
        <p:txBody>
          <a:bodyPr/>
          <a:lstStyle/>
          <a:p>
            <a:fld id="{84722DE4-05AD-4B40-B68B-E00FF644C08A}" type="slidenum">
              <a:rPr lang="en-US" smtClean="0"/>
              <a:t>14</a:t>
            </a:fld>
            <a:endParaRPr lang="en-US"/>
          </a:p>
        </p:txBody>
      </p:sp>
    </p:spTree>
    <p:extLst>
      <p:ext uri="{BB962C8B-B14F-4D97-AF65-F5344CB8AC3E}">
        <p14:creationId xmlns:p14="http://schemas.microsoft.com/office/powerpoint/2010/main" val="42495769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Register Teams</a:t>
            </a:r>
            <a:endParaRPr lang="en-US" dirty="0"/>
          </a:p>
        </p:txBody>
      </p:sp>
      <p:sp>
        <p:nvSpPr>
          <p:cNvPr id="3" name="Content Placeholder 2"/>
          <p:cNvSpPr>
            <a:spLocks noGrp="1"/>
          </p:cNvSpPr>
          <p:nvPr>
            <p:ph sz="half" idx="1"/>
          </p:nvPr>
        </p:nvSpPr>
        <p:spPr>
          <a:xfrm>
            <a:off x="609600" y="1600200"/>
            <a:ext cx="4038600" cy="4525963"/>
          </a:xfrm>
        </p:spPr>
        <p:txBody>
          <a:bodyPr>
            <a:normAutofit lnSpcReduction="10000"/>
          </a:bodyPr>
          <a:lstStyle/>
          <a:p>
            <a:r>
              <a:rPr lang="en-US" sz="1800" dirty="0" smtClean="0"/>
              <a:t>Registration is open August - April </a:t>
            </a:r>
          </a:p>
          <a:p>
            <a:r>
              <a:rPr lang="en-US" sz="1800" dirty="0" smtClean="0"/>
              <a:t>Visit </a:t>
            </a:r>
            <a:r>
              <a:rPr lang="en-US" sz="1800" dirty="0" smtClean="0">
                <a:hlinkClick r:id="rId2"/>
              </a:rPr>
              <a:t>www.usfirst.org/jrfll</a:t>
            </a:r>
            <a:endParaRPr lang="en-US" sz="1800" dirty="0" smtClean="0"/>
          </a:p>
          <a:p>
            <a:pPr lvl="1"/>
            <a:r>
              <a:rPr lang="en-US" sz="1800" dirty="0" smtClean="0"/>
              <a:t>Click on </a:t>
            </a:r>
            <a:r>
              <a:rPr lang="en-US" sz="1800" i="1" dirty="0" smtClean="0"/>
              <a:t>Registration </a:t>
            </a:r>
            <a:r>
              <a:rPr lang="en-US" sz="1800" dirty="0" smtClean="0"/>
              <a:t>tab</a:t>
            </a:r>
            <a:endParaRPr lang="en-US" sz="1800" i="1" dirty="0" smtClean="0"/>
          </a:p>
          <a:p>
            <a:pPr lvl="1"/>
            <a:r>
              <a:rPr lang="en-US" sz="1800" dirty="0" smtClean="0"/>
              <a:t>Click on </a:t>
            </a:r>
            <a:r>
              <a:rPr lang="en-US" sz="1800" i="1" dirty="0" smtClean="0"/>
              <a:t>Register for the 2013 DISASTER BLASTER</a:t>
            </a:r>
            <a:r>
              <a:rPr lang="en-US" sz="1800" i="1" dirty="0" smtClean="0">
                <a:latin typeface="Calibri Light"/>
              </a:rPr>
              <a:t>℠</a:t>
            </a:r>
            <a:r>
              <a:rPr lang="en-US" sz="1800" i="1" dirty="0" smtClean="0"/>
              <a:t> season</a:t>
            </a:r>
          </a:p>
          <a:p>
            <a:r>
              <a:rPr lang="en-US" sz="1800" dirty="0" smtClean="0"/>
              <a:t>Create a profile</a:t>
            </a:r>
          </a:p>
          <a:p>
            <a:r>
              <a:rPr lang="en-US" sz="1800" dirty="0" smtClean="0"/>
              <a:t>You will receive a temporary team number. The permanent team number will be issued once finance has approved the registration</a:t>
            </a:r>
          </a:p>
          <a:p>
            <a:r>
              <a:rPr lang="en-US" sz="1800" dirty="0" smtClean="0"/>
              <a:t>Keep your username and password handy, you will visit TIMS several times</a:t>
            </a:r>
            <a:endParaRPr lang="en-US" sz="1800" dirty="0"/>
          </a:p>
          <a:p>
            <a:pPr marL="457200" lvl="1" indent="0">
              <a:buNone/>
            </a:pPr>
            <a:endParaRPr lang="en-US" i="1" dirty="0"/>
          </a:p>
          <a:p>
            <a:pPr marL="457200" lvl="1" indent="0">
              <a:buNone/>
            </a:pPr>
            <a:endParaRPr lang="en-US" i="1" dirty="0" smtClean="0"/>
          </a:p>
          <a:p>
            <a:endParaRPr lang="en-US" dirty="0"/>
          </a:p>
        </p:txBody>
      </p:sp>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48200" y="1828799"/>
            <a:ext cx="4495800" cy="3620663"/>
          </a:xfrm>
        </p:spPr>
      </p:pic>
      <p:sp>
        <p:nvSpPr>
          <p:cNvPr id="5" name="Slide Number Placeholder 4"/>
          <p:cNvSpPr>
            <a:spLocks noGrp="1"/>
          </p:cNvSpPr>
          <p:nvPr>
            <p:ph type="sldNum" sz="quarter" idx="12"/>
          </p:nvPr>
        </p:nvSpPr>
        <p:spPr/>
        <p:txBody>
          <a:bodyPr/>
          <a:lstStyle/>
          <a:p>
            <a:fld id="{84722DE4-05AD-4B40-B68B-E00FF644C08A}" type="slidenum">
              <a:rPr lang="en-US" smtClean="0"/>
              <a:t>15</a:t>
            </a:fld>
            <a:endParaRPr lang="en-US"/>
          </a:p>
        </p:txBody>
      </p:sp>
      <p:cxnSp>
        <p:nvCxnSpPr>
          <p:cNvPr id="8" name="Straight Arrow Connector 7"/>
          <p:cNvCxnSpPr/>
          <p:nvPr/>
        </p:nvCxnSpPr>
        <p:spPr>
          <a:xfrm flipV="1">
            <a:off x="8191500" y="4267200"/>
            <a:ext cx="228600" cy="16002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19201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Download Challenge Materials</a:t>
            </a:r>
            <a:endParaRPr lang="en-US" dirty="0"/>
          </a:p>
        </p:txBody>
      </p:sp>
      <p:sp>
        <p:nvSpPr>
          <p:cNvPr id="3" name="Content Placeholder 2"/>
          <p:cNvSpPr>
            <a:spLocks noGrp="1"/>
          </p:cNvSpPr>
          <p:nvPr>
            <p:ph sz="half" idx="1"/>
          </p:nvPr>
        </p:nvSpPr>
        <p:spPr>
          <a:xfrm>
            <a:off x="685800" y="1621830"/>
            <a:ext cx="4038600" cy="4525963"/>
          </a:xfrm>
        </p:spPr>
        <p:txBody>
          <a:bodyPr/>
          <a:lstStyle/>
          <a:p>
            <a:r>
              <a:rPr lang="en-US" sz="1800" dirty="0" smtClean="0"/>
              <a:t>Log in to your TIMS account</a:t>
            </a:r>
          </a:p>
          <a:p>
            <a:r>
              <a:rPr lang="en-US" sz="1800" dirty="0" smtClean="0"/>
              <a:t>Click blue </a:t>
            </a:r>
            <a:r>
              <a:rPr lang="en-US" sz="1800" i="1" dirty="0" smtClean="0"/>
              <a:t>Edit/View</a:t>
            </a:r>
            <a:r>
              <a:rPr lang="en-US" sz="1800" dirty="0" smtClean="0"/>
              <a:t> button next to team name</a:t>
            </a:r>
          </a:p>
          <a:p>
            <a:r>
              <a:rPr lang="en-US" sz="1800" dirty="0" smtClean="0"/>
              <a:t>Brings you to the Team Summary page</a:t>
            </a:r>
          </a:p>
          <a:p>
            <a:r>
              <a:rPr lang="en-US" sz="1800" dirty="0" smtClean="0"/>
              <a:t>Scroll down to Challenge Materials and click </a:t>
            </a:r>
            <a:r>
              <a:rPr lang="en-US" sz="1800" i="1" dirty="0" smtClean="0"/>
              <a:t>View </a:t>
            </a:r>
          </a:p>
          <a:p>
            <a:r>
              <a:rPr lang="en-US" sz="1800" dirty="0" smtClean="0"/>
              <a:t>Documents are ready to download</a:t>
            </a:r>
          </a:p>
          <a:p>
            <a:r>
              <a:rPr lang="en-US" sz="1800" dirty="0" smtClean="0"/>
              <a:t>Preview all documents before beginning the season</a:t>
            </a:r>
            <a:endParaRPr lang="en-US" sz="1800" dirty="0"/>
          </a:p>
        </p:txBody>
      </p:sp>
      <p:pic>
        <p:nvPicPr>
          <p:cNvPr id="6" name="Content Placeholder 5"/>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t="2348" r="1711"/>
          <a:stretch/>
        </p:blipFill>
        <p:spPr>
          <a:xfrm>
            <a:off x="4621485" y="1696999"/>
            <a:ext cx="4491100" cy="3941802"/>
          </a:xfrm>
        </p:spPr>
      </p:pic>
      <p:sp>
        <p:nvSpPr>
          <p:cNvPr id="5" name="Slide Number Placeholder 4"/>
          <p:cNvSpPr>
            <a:spLocks noGrp="1"/>
          </p:cNvSpPr>
          <p:nvPr>
            <p:ph type="sldNum" sz="quarter" idx="12"/>
          </p:nvPr>
        </p:nvSpPr>
        <p:spPr/>
        <p:txBody>
          <a:bodyPr/>
          <a:lstStyle/>
          <a:p>
            <a:fld id="{84722DE4-05AD-4B40-B68B-E00FF644C08A}" type="slidenum">
              <a:rPr lang="en-US" smtClean="0"/>
              <a:t>16</a:t>
            </a:fld>
            <a:endParaRPr lang="en-US" dirty="0"/>
          </a:p>
        </p:txBody>
      </p:sp>
      <p:cxnSp>
        <p:nvCxnSpPr>
          <p:cNvPr id="8" name="Straight Arrow Connector 7"/>
          <p:cNvCxnSpPr/>
          <p:nvPr/>
        </p:nvCxnSpPr>
        <p:spPr>
          <a:xfrm flipV="1">
            <a:off x="5486400" y="5486400"/>
            <a:ext cx="2971800" cy="7620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5257800" y="1327666"/>
            <a:ext cx="2667000" cy="369332"/>
          </a:xfrm>
          <a:prstGeom prst="rect">
            <a:avLst/>
          </a:prstGeom>
          <a:noFill/>
        </p:spPr>
        <p:txBody>
          <a:bodyPr wrap="square" rtlCol="0">
            <a:spAutoFit/>
          </a:bodyPr>
          <a:lstStyle/>
          <a:p>
            <a:r>
              <a:rPr lang="en-US" dirty="0" smtClean="0"/>
              <a:t>Team Summary Page</a:t>
            </a:r>
            <a:endParaRPr lang="en-US" dirty="0"/>
          </a:p>
        </p:txBody>
      </p:sp>
      <p:sp>
        <p:nvSpPr>
          <p:cNvPr id="7" name="TextBox 6"/>
          <p:cNvSpPr txBox="1"/>
          <p:nvPr/>
        </p:nvSpPr>
        <p:spPr>
          <a:xfrm>
            <a:off x="3352800" y="6063734"/>
            <a:ext cx="2286000" cy="369332"/>
          </a:xfrm>
          <a:prstGeom prst="rect">
            <a:avLst/>
          </a:prstGeom>
          <a:noFill/>
        </p:spPr>
        <p:txBody>
          <a:bodyPr wrap="square" rtlCol="0">
            <a:spAutoFit/>
          </a:bodyPr>
          <a:lstStyle/>
          <a:p>
            <a:r>
              <a:rPr lang="en-US" dirty="0" smtClean="0"/>
              <a:t>Download Materials</a:t>
            </a:r>
            <a:endParaRPr lang="en-US" dirty="0"/>
          </a:p>
        </p:txBody>
      </p:sp>
    </p:spTree>
    <p:extLst>
      <p:ext uri="{BB962C8B-B14F-4D97-AF65-F5344CB8AC3E}">
        <p14:creationId xmlns:p14="http://schemas.microsoft.com/office/powerpoint/2010/main" val="39177327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 Materials</a:t>
            </a:r>
            <a:endParaRPr lang="en-US" dirty="0"/>
          </a:p>
        </p:txBody>
      </p:sp>
      <p:sp>
        <p:nvSpPr>
          <p:cNvPr id="3" name="Content Placeholder 2"/>
          <p:cNvSpPr>
            <a:spLocks noGrp="1"/>
          </p:cNvSpPr>
          <p:nvPr>
            <p:ph idx="1"/>
          </p:nvPr>
        </p:nvSpPr>
        <p:spPr>
          <a:xfrm>
            <a:off x="762000" y="914400"/>
            <a:ext cx="7924800" cy="5791200"/>
          </a:xfrm>
        </p:spPr>
        <p:txBody>
          <a:bodyPr>
            <a:normAutofit lnSpcReduction="10000"/>
          </a:bodyPr>
          <a:lstStyle/>
          <a:p>
            <a:pPr marL="0" lvl="1" indent="0">
              <a:buSzTx/>
              <a:buNone/>
            </a:pPr>
            <a:r>
              <a:rPr lang="en-US" sz="1900" dirty="0" smtClean="0">
                <a:cs typeface="Helvetica" panose="020B0604020202020204" pitchFamily="34" charset="0"/>
              </a:rPr>
              <a:t>1.  Start </a:t>
            </a:r>
            <a:r>
              <a:rPr lang="en-US" sz="1900" dirty="0">
                <a:cs typeface="Helvetica" panose="020B0604020202020204" pitchFamily="34" charset="0"/>
              </a:rPr>
              <a:t>by reading the </a:t>
            </a:r>
            <a:r>
              <a:rPr lang="en-US" sz="1900" b="1" dirty="0">
                <a:cs typeface="Helvetica" panose="020B0604020202020204" pitchFamily="34" charset="0"/>
              </a:rPr>
              <a:t>Coaches’ Manual</a:t>
            </a:r>
            <a:r>
              <a:rPr lang="en-US" sz="1900" dirty="0">
                <a:cs typeface="Helvetica" panose="020B0604020202020204" pitchFamily="34" charset="0"/>
              </a:rPr>
              <a:t> </a:t>
            </a:r>
            <a:endParaRPr lang="en-US" sz="1900" dirty="0" smtClean="0">
              <a:cs typeface="Helvetica" panose="020B0604020202020204" pitchFamily="34" charset="0"/>
            </a:endParaRPr>
          </a:p>
          <a:p>
            <a:pPr marL="0" lvl="1" indent="0">
              <a:buSzTx/>
              <a:buNone/>
            </a:pPr>
            <a:r>
              <a:rPr lang="en-US" sz="1900" dirty="0" smtClean="0">
                <a:cs typeface="Helvetica" panose="020B0604020202020204" pitchFamily="34" charset="0"/>
              </a:rPr>
              <a:t>	Suggestions </a:t>
            </a:r>
            <a:r>
              <a:rPr lang="en-US" sz="1900" dirty="0">
                <a:cs typeface="Helvetica" panose="020B0604020202020204" pitchFamily="34" charset="0"/>
              </a:rPr>
              <a:t>on organizing the team, role as a Coach, season </a:t>
            </a:r>
            <a:r>
              <a:rPr lang="en-US" sz="1900" dirty="0" smtClean="0">
                <a:cs typeface="Helvetica" panose="020B0604020202020204" pitchFamily="34" charset="0"/>
              </a:rPr>
              <a:t>	schedule</a:t>
            </a:r>
            <a:r>
              <a:rPr lang="en-US" sz="1900" dirty="0">
                <a:cs typeface="Helvetica" panose="020B0604020202020204" pitchFamily="34" charset="0"/>
              </a:rPr>
              <a:t>, helpful </a:t>
            </a:r>
            <a:r>
              <a:rPr lang="en-US" sz="1900" dirty="0" smtClean="0">
                <a:cs typeface="Helvetica" panose="020B0604020202020204" pitchFamily="34" charset="0"/>
              </a:rPr>
              <a:t>links</a:t>
            </a:r>
          </a:p>
          <a:p>
            <a:pPr marL="0" lvl="1" indent="0">
              <a:buSzTx/>
              <a:buNone/>
            </a:pPr>
            <a:endParaRPr lang="en-US" sz="1900" dirty="0" smtClean="0">
              <a:cs typeface="Helvetica" panose="020B0604020202020204" pitchFamily="34" charset="0"/>
            </a:endParaRPr>
          </a:p>
          <a:p>
            <a:pPr marL="0" lvl="1" indent="0">
              <a:buSzTx/>
              <a:buNone/>
            </a:pPr>
            <a:r>
              <a:rPr lang="en-US" sz="1900" dirty="0" smtClean="0">
                <a:cs typeface="Helvetica" panose="020B0604020202020204" pitchFamily="34" charset="0"/>
              </a:rPr>
              <a:t>2.  Preview </a:t>
            </a:r>
            <a:r>
              <a:rPr lang="en-US" sz="1900" dirty="0">
                <a:cs typeface="Helvetica" panose="020B0604020202020204" pitchFamily="34" charset="0"/>
              </a:rPr>
              <a:t>the </a:t>
            </a:r>
            <a:r>
              <a:rPr lang="en-US" sz="1900" b="1" dirty="0">
                <a:cs typeface="Helvetica" panose="020B0604020202020204" pitchFamily="34" charset="0"/>
              </a:rPr>
              <a:t>Challenge </a:t>
            </a:r>
            <a:r>
              <a:rPr lang="en-US" sz="1900" b="1" dirty="0" smtClean="0">
                <a:cs typeface="Helvetica" panose="020B0604020202020204" pitchFamily="34" charset="0"/>
              </a:rPr>
              <a:t>Pack</a:t>
            </a:r>
            <a:endParaRPr lang="en-US" sz="1900" dirty="0" smtClean="0">
              <a:cs typeface="Helvetica" panose="020B0604020202020204" pitchFamily="34" charset="0"/>
            </a:endParaRPr>
          </a:p>
          <a:p>
            <a:pPr marL="0" lvl="1" indent="0">
              <a:buSzTx/>
              <a:buNone/>
            </a:pPr>
            <a:r>
              <a:rPr lang="en-US" sz="1900" dirty="0" smtClean="0">
                <a:cs typeface="Helvetica" panose="020B0604020202020204" pitchFamily="34" charset="0"/>
              </a:rPr>
              <a:t>	A </a:t>
            </a:r>
            <a:r>
              <a:rPr lang="en-US" sz="1900" dirty="0">
                <a:cs typeface="Helvetica" panose="020B0604020202020204" pitchFamily="34" charset="0"/>
              </a:rPr>
              <a:t>guide that can be used for every season. It contains 12 main </a:t>
            </a:r>
            <a:r>
              <a:rPr lang="en-US" sz="1900" dirty="0" smtClean="0">
                <a:cs typeface="Helvetica" panose="020B0604020202020204" pitchFamily="34" charset="0"/>
              </a:rPr>
              <a:t>	sessions and </a:t>
            </a:r>
            <a:r>
              <a:rPr lang="en-US" sz="1900" dirty="0">
                <a:cs typeface="Helvetica" panose="020B0604020202020204" pitchFamily="34" charset="0"/>
              </a:rPr>
              <a:t>4 drop-in sessions if your team has extra time.  </a:t>
            </a:r>
            <a:r>
              <a:rPr lang="en-US" sz="1900" dirty="0" smtClean="0">
                <a:cs typeface="Helvetica" panose="020B0604020202020204" pitchFamily="34" charset="0"/>
              </a:rPr>
              <a:t>	Bring </a:t>
            </a:r>
            <a:r>
              <a:rPr lang="en-US" sz="1900" dirty="0">
                <a:cs typeface="Helvetica" panose="020B0604020202020204" pitchFamily="34" charset="0"/>
              </a:rPr>
              <a:t>your team through 4 phases: Think About It, Learn About </a:t>
            </a:r>
            <a:r>
              <a:rPr lang="en-US" sz="1900" dirty="0" smtClean="0">
                <a:cs typeface="Helvetica" panose="020B0604020202020204" pitchFamily="34" charset="0"/>
              </a:rPr>
              <a:t>	It</a:t>
            </a:r>
            <a:r>
              <a:rPr lang="en-US" sz="1900" dirty="0">
                <a:cs typeface="Helvetica" panose="020B0604020202020204" pitchFamily="34" charset="0"/>
              </a:rPr>
              <a:t>, Build It, Share It. Aligned with Challenge </a:t>
            </a:r>
            <a:r>
              <a:rPr lang="en-US" sz="1900" dirty="0" smtClean="0">
                <a:cs typeface="Helvetica" panose="020B0604020202020204" pitchFamily="34" charset="0"/>
              </a:rPr>
              <a:t>Document</a:t>
            </a:r>
          </a:p>
          <a:p>
            <a:pPr marL="0" lvl="1" indent="0">
              <a:buSzTx/>
              <a:buNone/>
            </a:pPr>
            <a:endParaRPr lang="en-US" sz="1900" dirty="0" smtClean="0">
              <a:cs typeface="Helvetica" panose="020B0604020202020204" pitchFamily="34" charset="0"/>
            </a:endParaRPr>
          </a:p>
          <a:p>
            <a:pPr marL="0" lvl="1" indent="0">
              <a:buSzTx/>
              <a:buNone/>
            </a:pPr>
            <a:r>
              <a:rPr lang="en-US" sz="1900" dirty="0" smtClean="0">
                <a:cs typeface="Helvetica" panose="020B0604020202020204" pitchFamily="34" charset="0"/>
              </a:rPr>
              <a:t>3.  Read </a:t>
            </a:r>
            <a:r>
              <a:rPr lang="en-US" sz="1900" dirty="0">
                <a:cs typeface="Helvetica" panose="020B0604020202020204" pitchFamily="34" charset="0"/>
              </a:rPr>
              <a:t>through the </a:t>
            </a:r>
            <a:r>
              <a:rPr lang="en-US" sz="1900" b="1" dirty="0">
                <a:cs typeface="Helvetica" panose="020B0604020202020204" pitchFamily="34" charset="0"/>
              </a:rPr>
              <a:t>DISASTER BLASTER℠ Challenge </a:t>
            </a:r>
            <a:r>
              <a:rPr lang="en-US" sz="1900" b="1" dirty="0" smtClean="0">
                <a:cs typeface="Helvetica" panose="020B0604020202020204" pitchFamily="34" charset="0"/>
              </a:rPr>
              <a:t>Document       </a:t>
            </a:r>
          </a:p>
          <a:p>
            <a:pPr marL="0" lvl="1" indent="0">
              <a:buSzTx/>
              <a:buNone/>
            </a:pPr>
            <a:r>
              <a:rPr lang="en-US" sz="1900" dirty="0" smtClean="0">
                <a:cs typeface="Helvetica" panose="020B0604020202020204" pitchFamily="34" charset="0"/>
              </a:rPr>
              <a:t>     with the team</a:t>
            </a:r>
            <a:r>
              <a:rPr lang="en-US" sz="1900" b="1" dirty="0" smtClean="0">
                <a:cs typeface="Helvetica" panose="020B0604020202020204" pitchFamily="34" charset="0"/>
              </a:rPr>
              <a:t> </a:t>
            </a:r>
            <a:endParaRPr lang="en-US" sz="1900" dirty="0" smtClean="0">
              <a:cs typeface="Helvetica" panose="020B0604020202020204" pitchFamily="34" charset="0"/>
            </a:endParaRPr>
          </a:p>
          <a:p>
            <a:pPr marL="0" lvl="1" indent="0">
              <a:buSzTx/>
              <a:buNone/>
            </a:pPr>
            <a:r>
              <a:rPr lang="en-US" sz="1900" dirty="0" smtClean="0">
                <a:cs typeface="Helvetica" panose="020B0604020202020204" pitchFamily="34" charset="0"/>
              </a:rPr>
              <a:t>	Explains </a:t>
            </a:r>
            <a:r>
              <a:rPr lang="en-US" sz="1900" dirty="0">
                <a:cs typeface="Helvetica" panose="020B0604020202020204" pitchFamily="34" charset="0"/>
              </a:rPr>
              <a:t>Challenge theme, aligned to Challenge Pack, contains </a:t>
            </a:r>
            <a:r>
              <a:rPr lang="en-US" sz="1900" dirty="0" smtClean="0">
                <a:cs typeface="Helvetica" panose="020B0604020202020204" pitchFamily="34" charset="0"/>
              </a:rPr>
              <a:t>	questions </a:t>
            </a:r>
            <a:r>
              <a:rPr lang="en-US" sz="1900" dirty="0">
                <a:cs typeface="Helvetica" panose="020B0604020202020204" pitchFamily="34" charset="0"/>
              </a:rPr>
              <a:t>to start your thinking for your research, suggestions </a:t>
            </a:r>
            <a:r>
              <a:rPr lang="en-US" sz="1900" dirty="0" smtClean="0">
                <a:cs typeface="Helvetica" panose="020B0604020202020204" pitchFamily="34" charset="0"/>
              </a:rPr>
              <a:t>	on </a:t>
            </a:r>
            <a:r>
              <a:rPr lang="en-US" sz="1900" dirty="0">
                <a:cs typeface="Helvetica" panose="020B0604020202020204" pitchFamily="34" charset="0"/>
              </a:rPr>
              <a:t>areas to focus your building and </a:t>
            </a:r>
            <a:r>
              <a:rPr lang="en-US" sz="1900" dirty="0" smtClean="0">
                <a:cs typeface="Helvetica" panose="020B0604020202020204" pitchFamily="34" charset="0"/>
              </a:rPr>
              <a:t>presentation</a:t>
            </a:r>
          </a:p>
          <a:p>
            <a:pPr marL="0" lvl="1" indent="0">
              <a:buSzTx/>
              <a:buNone/>
            </a:pPr>
            <a:endParaRPr lang="en-US" sz="1900" dirty="0" smtClean="0">
              <a:cs typeface="Helvetica" panose="020B0604020202020204" pitchFamily="34" charset="0"/>
            </a:endParaRPr>
          </a:p>
          <a:p>
            <a:pPr marL="0" lvl="1" indent="0">
              <a:buSzTx/>
              <a:buNone/>
            </a:pPr>
            <a:r>
              <a:rPr lang="en-US" sz="1900" dirty="0" smtClean="0">
                <a:cs typeface="Helvetica" panose="020B0604020202020204" pitchFamily="34" charset="0"/>
              </a:rPr>
              <a:t>4.  Browse </a:t>
            </a:r>
            <a:r>
              <a:rPr lang="en-US" sz="1900" dirty="0">
                <a:cs typeface="Helvetica" panose="020B0604020202020204" pitchFamily="34" charset="0"/>
              </a:rPr>
              <a:t>the </a:t>
            </a:r>
            <a:r>
              <a:rPr lang="en-US" sz="1900" b="1" dirty="0">
                <a:cs typeface="Helvetica" panose="020B0604020202020204" pitchFamily="34" charset="0"/>
              </a:rPr>
              <a:t>Coaches’ </a:t>
            </a:r>
            <a:r>
              <a:rPr lang="en-US" sz="1900" b="1" dirty="0" smtClean="0">
                <a:cs typeface="Helvetica" panose="020B0604020202020204" pitchFamily="34" charset="0"/>
              </a:rPr>
              <a:t>Resources</a:t>
            </a:r>
            <a:endParaRPr lang="en-US" sz="1900" dirty="0" smtClean="0">
              <a:cs typeface="Helvetica" panose="020B0604020202020204" pitchFamily="34" charset="0"/>
            </a:endParaRPr>
          </a:p>
          <a:p>
            <a:pPr marL="0" lvl="1" indent="0">
              <a:buSzTx/>
              <a:buNone/>
            </a:pPr>
            <a:r>
              <a:rPr lang="en-US" sz="1900" dirty="0" smtClean="0">
                <a:cs typeface="Helvetica" panose="020B0604020202020204" pitchFamily="34" charset="0"/>
              </a:rPr>
              <a:t>	Contains </a:t>
            </a:r>
            <a:r>
              <a:rPr lang="en-US" sz="1900" dirty="0">
                <a:cs typeface="Helvetica" panose="020B0604020202020204" pitchFamily="34" charset="0"/>
              </a:rPr>
              <a:t>websites, books, and vocabulary words to begin your </a:t>
            </a:r>
            <a:r>
              <a:rPr lang="en-US" sz="1900" dirty="0" smtClean="0">
                <a:cs typeface="Helvetica" panose="020B0604020202020204" pitchFamily="34" charset="0"/>
              </a:rPr>
              <a:t>	research </a:t>
            </a:r>
            <a:endParaRPr lang="en-US" sz="1900" dirty="0">
              <a:cs typeface="Helvetica" panose="020B0604020202020204" pitchFamily="34" charset="0"/>
            </a:endParaRPr>
          </a:p>
          <a:p>
            <a:pPr marL="0" lvl="1" indent="0">
              <a:buSzTx/>
              <a:buNone/>
            </a:pPr>
            <a:endParaRPr lang="en-US" sz="1900" dirty="0">
              <a:cs typeface="Helvetica" panose="020B0604020202020204" pitchFamily="34" charset="0"/>
            </a:endParaRPr>
          </a:p>
          <a:p>
            <a:pPr marL="342900" lvl="1" indent="-342900">
              <a:buSzTx/>
              <a:buFont typeface="Albertus" pitchFamily="34" charset="0"/>
              <a:buChar char="∆"/>
            </a:pPr>
            <a:endParaRPr lang="en-US" sz="1900" dirty="0">
              <a:cs typeface="Helvetica" panose="020B0604020202020204" pitchFamily="34" charset="0"/>
            </a:endParaRPr>
          </a:p>
          <a:p>
            <a:pPr marL="342900" lvl="1" indent="-342900">
              <a:buSzTx/>
              <a:buFont typeface="Albertus" pitchFamily="34" charset="0"/>
              <a:buChar char="∆"/>
            </a:pPr>
            <a:endParaRPr lang="en-US" sz="1900" dirty="0">
              <a:cs typeface="Helvetica" panose="020B0604020202020204" pitchFamily="34" charset="0"/>
            </a:endParaRPr>
          </a:p>
          <a:p>
            <a:endParaRPr lang="en-US" dirty="0"/>
          </a:p>
        </p:txBody>
      </p:sp>
      <p:sp>
        <p:nvSpPr>
          <p:cNvPr id="4" name="Slide Number Placeholder 3"/>
          <p:cNvSpPr>
            <a:spLocks noGrp="1"/>
          </p:cNvSpPr>
          <p:nvPr>
            <p:ph type="sldNum" sz="quarter" idx="12"/>
          </p:nvPr>
        </p:nvSpPr>
        <p:spPr/>
        <p:txBody>
          <a:bodyPr/>
          <a:lstStyle/>
          <a:p>
            <a:fld id="{84722DE4-05AD-4B40-B68B-E00FF644C08A}" type="slidenum">
              <a:rPr lang="en-US" smtClean="0"/>
              <a:t>17</a:t>
            </a:fld>
            <a:endParaRPr lang="en-US"/>
          </a:p>
        </p:txBody>
      </p:sp>
    </p:spTree>
    <p:extLst>
      <p:ext uri="{BB962C8B-B14F-4D97-AF65-F5344CB8AC3E}">
        <p14:creationId xmlns:p14="http://schemas.microsoft.com/office/powerpoint/2010/main" val="38413144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Prepare Team Materials</a:t>
            </a:r>
            <a:endParaRPr lang="en-US" dirty="0"/>
          </a:p>
        </p:txBody>
      </p:sp>
      <p:sp>
        <p:nvSpPr>
          <p:cNvPr id="7" name="Text Placeholder 6"/>
          <p:cNvSpPr>
            <a:spLocks noGrp="1"/>
          </p:cNvSpPr>
          <p:nvPr>
            <p:ph type="body" idx="1"/>
          </p:nvPr>
        </p:nvSpPr>
        <p:spPr>
          <a:xfrm>
            <a:off x="457200" y="990600"/>
            <a:ext cx="4040188" cy="639762"/>
          </a:xfrm>
        </p:spPr>
        <p:txBody>
          <a:bodyPr/>
          <a:lstStyle/>
          <a:p>
            <a:pPr algn="ctr"/>
            <a:r>
              <a:rPr lang="en-US" b="1" u="sng" dirty="0" err="1" smtClean="0"/>
              <a:t>Jr.FLL</a:t>
            </a:r>
            <a:r>
              <a:rPr lang="en-US" b="1" u="sng" dirty="0" smtClean="0"/>
              <a:t> Base Kit</a:t>
            </a:r>
            <a:endParaRPr lang="en-US" b="1" u="sng" dirty="0"/>
          </a:p>
        </p:txBody>
      </p:sp>
      <p:sp>
        <p:nvSpPr>
          <p:cNvPr id="8" name="Content Placeholder 7"/>
          <p:cNvSpPr>
            <a:spLocks noGrp="1"/>
          </p:cNvSpPr>
          <p:nvPr>
            <p:ph sz="half" idx="2"/>
          </p:nvPr>
        </p:nvSpPr>
        <p:spPr>
          <a:xfrm>
            <a:off x="533400" y="1752600"/>
            <a:ext cx="4040188" cy="3951288"/>
          </a:xfrm>
        </p:spPr>
        <p:txBody>
          <a:bodyPr/>
          <a:lstStyle/>
          <a:p>
            <a:pPr lvl="1"/>
            <a:r>
              <a:rPr lang="en-US" dirty="0" err="1"/>
              <a:t>Jr.FLL</a:t>
            </a:r>
            <a:r>
              <a:rPr lang="en-US" dirty="0"/>
              <a:t> Guide to Building and More</a:t>
            </a:r>
          </a:p>
          <a:p>
            <a:pPr lvl="1"/>
            <a:r>
              <a:rPr lang="en-US" dirty="0"/>
              <a:t>2 Simple Machines sets</a:t>
            </a:r>
          </a:p>
          <a:p>
            <a:pPr lvl="1"/>
            <a:r>
              <a:rPr lang="en-US" dirty="0"/>
              <a:t>884 LEGO bricks</a:t>
            </a:r>
          </a:p>
          <a:p>
            <a:pPr lvl="1"/>
            <a:r>
              <a:rPr lang="en-US" dirty="0"/>
              <a:t>LEGO Power Battery Box</a:t>
            </a:r>
          </a:p>
          <a:p>
            <a:pPr lvl="1"/>
            <a:r>
              <a:rPr lang="en-US" dirty="0"/>
              <a:t>LEGO Power Functions Motor</a:t>
            </a:r>
          </a:p>
          <a:p>
            <a:pPr lvl="1"/>
            <a:r>
              <a:rPr lang="en-US" dirty="0"/>
              <a:t>6 </a:t>
            </a:r>
            <a:r>
              <a:rPr lang="en-US" dirty="0" err="1"/>
              <a:t>BuildToExpress</a:t>
            </a:r>
            <a:r>
              <a:rPr lang="en-US" dirty="0"/>
              <a:t> </a:t>
            </a:r>
            <a:r>
              <a:rPr lang="en-US" dirty="0" smtClean="0"/>
              <a:t>mini-kits</a:t>
            </a:r>
            <a:endParaRPr lang="en-US" dirty="0"/>
          </a:p>
          <a:p>
            <a:pPr lvl="1"/>
            <a:r>
              <a:rPr lang="en-US" dirty="0"/>
              <a:t>XL Base Plate</a:t>
            </a:r>
          </a:p>
          <a:p>
            <a:endParaRPr lang="en-US" dirty="0"/>
          </a:p>
        </p:txBody>
      </p:sp>
      <p:sp>
        <p:nvSpPr>
          <p:cNvPr id="9" name="Text Placeholder 8"/>
          <p:cNvSpPr>
            <a:spLocks noGrp="1"/>
          </p:cNvSpPr>
          <p:nvPr>
            <p:ph type="body" sz="quarter" idx="3"/>
          </p:nvPr>
        </p:nvSpPr>
        <p:spPr>
          <a:xfrm>
            <a:off x="4648200" y="990600"/>
            <a:ext cx="4041775" cy="639762"/>
          </a:xfrm>
        </p:spPr>
        <p:txBody>
          <a:bodyPr/>
          <a:lstStyle/>
          <a:p>
            <a:pPr algn="ctr"/>
            <a:r>
              <a:rPr lang="en-US" b="1" u="sng" dirty="0" err="1" smtClean="0"/>
              <a:t>Jr.FLL</a:t>
            </a:r>
            <a:r>
              <a:rPr lang="en-US" b="1" u="sng" dirty="0" smtClean="0"/>
              <a:t> Robotics Kit</a:t>
            </a:r>
            <a:endParaRPr lang="en-US" b="1" u="sng" dirty="0"/>
          </a:p>
        </p:txBody>
      </p:sp>
      <p:sp>
        <p:nvSpPr>
          <p:cNvPr id="10" name="Content Placeholder 9"/>
          <p:cNvSpPr>
            <a:spLocks noGrp="1"/>
          </p:cNvSpPr>
          <p:nvPr>
            <p:ph sz="quarter" idx="4"/>
          </p:nvPr>
        </p:nvSpPr>
        <p:spPr>
          <a:xfrm>
            <a:off x="4648200" y="1752600"/>
            <a:ext cx="4041775" cy="3951288"/>
          </a:xfrm>
        </p:spPr>
        <p:txBody>
          <a:bodyPr/>
          <a:lstStyle/>
          <a:p>
            <a:pPr lvl="1"/>
            <a:r>
              <a:rPr lang="en-US" dirty="0" err="1" smtClean="0"/>
              <a:t>We</a:t>
            </a:r>
            <a:r>
              <a:rPr lang="en-US" b="1" dirty="0" err="1" smtClean="0"/>
              <a:t>Do</a:t>
            </a:r>
            <a:r>
              <a:rPr lang="en-US" dirty="0" smtClean="0"/>
              <a:t> Software Activity Pack</a:t>
            </a:r>
          </a:p>
          <a:p>
            <a:pPr lvl="1"/>
            <a:r>
              <a:rPr lang="en-US" dirty="0" err="1" smtClean="0"/>
              <a:t>We</a:t>
            </a:r>
            <a:r>
              <a:rPr lang="en-US" b="1" dirty="0" err="1" smtClean="0"/>
              <a:t>Do</a:t>
            </a:r>
            <a:r>
              <a:rPr lang="en-US" dirty="0" smtClean="0"/>
              <a:t> Construction set (150+ pieces)</a:t>
            </a:r>
          </a:p>
          <a:p>
            <a:pPr lvl="1"/>
            <a:r>
              <a:rPr lang="en-US" dirty="0" err="1" smtClean="0"/>
              <a:t>We</a:t>
            </a:r>
            <a:r>
              <a:rPr lang="en-US" b="1" dirty="0" err="1" smtClean="0"/>
              <a:t>Do</a:t>
            </a:r>
            <a:r>
              <a:rPr lang="en-US" dirty="0" smtClean="0"/>
              <a:t> Software v.1.2</a:t>
            </a:r>
          </a:p>
          <a:p>
            <a:pPr lvl="1"/>
            <a:endParaRPr lang="en-US" dirty="0"/>
          </a:p>
        </p:txBody>
      </p:sp>
      <p:sp>
        <p:nvSpPr>
          <p:cNvPr id="5" name="Slide Number Placeholder 4"/>
          <p:cNvSpPr>
            <a:spLocks noGrp="1"/>
          </p:cNvSpPr>
          <p:nvPr>
            <p:ph type="sldNum" sz="quarter" idx="12"/>
          </p:nvPr>
        </p:nvSpPr>
        <p:spPr/>
        <p:txBody>
          <a:bodyPr/>
          <a:lstStyle/>
          <a:p>
            <a:fld id="{84722DE4-05AD-4B40-B68B-E00FF644C08A}" type="slidenum">
              <a:rPr lang="en-US" smtClean="0"/>
              <a:t>18</a:t>
            </a:fld>
            <a:endParaRPr lang="en-US"/>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5800" y="4495800"/>
            <a:ext cx="2318748" cy="167663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6600" y="4495800"/>
            <a:ext cx="1848108" cy="167663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8110712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Begin the Season</a:t>
            </a:r>
            <a:endParaRPr lang="en-US" dirty="0"/>
          </a:p>
        </p:txBody>
      </p:sp>
      <p:sp>
        <p:nvSpPr>
          <p:cNvPr id="3" name="Content Placeholder 2"/>
          <p:cNvSpPr>
            <a:spLocks noGrp="1"/>
          </p:cNvSpPr>
          <p:nvPr>
            <p:ph sz="half" idx="1"/>
          </p:nvPr>
        </p:nvSpPr>
        <p:spPr>
          <a:xfrm>
            <a:off x="4648200" y="990600"/>
            <a:ext cx="4038600" cy="5135563"/>
          </a:xfrm>
        </p:spPr>
        <p:txBody>
          <a:bodyPr>
            <a:normAutofit/>
          </a:bodyPr>
          <a:lstStyle/>
          <a:p>
            <a:r>
              <a:rPr lang="en-US" sz="1800" dirty="0" smtClean="0"/>
              <a:t>Be sure to arrange a space for your team to meet (library, classroom, team member’s house)</a:t>
            </a:r>
          </a:p>
          <a:p>
            <a:r>
              <a:rPr lang="en-US" sz="1800" dirty="0" smtClean="0"/>
              <a:t>Decide your meeting time and how often – communicate this to parents </a:t>
            </a:r>
          </a:p>
          <a:p>
            <a:pPr lvl="1"/>
            <a:r>
              <a:rPr lang="en-US" sz="1400" dirty="0" smtClean="0"/>
              <a:t>Usual Schedule – 6-8 weeks, once or twice a week, meetings 1 – 2 hours</a:t>
            </a:r>
          </a:p>
          <a:p>
            <a:pPr lvl="1"/>
            <a:r>
              <a:rPr lang="en-US" sz="1400" dirty="0" smtClean="0"/>
              <a:t>Keep meetings fun and kids busy</a:t>
            </a:r>
          </a:p>
          <a:p>
            <a:r>
              <a:rPr lang="en-US" sz="1800" dirty="0" smtClean="0"/>
              <a:t>Find safe storage for unfinished LEGO models</a:t>
            </a:r>
          </a:p>
          <a:p>
            <a:r>
              <a:rPr lang="en-US" sz="1800" dirty="0" smtClean="0"/>
              <a:t>Coach is there to guide children through the process, children do the work</a:t>
            </a:r>
          </a:p>
          <a:p>
            <a:r>
              <a:rPr lang="en-US" sz="1800" dirty="0" smtClean="0"/>
              <a:t>Follow the Core Values throughout the season</a:t>
            </a:r>
          </a:p>
          <a:p>
            <a:r>
              <a:rPr lang="en-US" sz="1800" dirty="0" smtClean="0"/>
              <a:t>Most important – Have Fun!</a:t>
            </a:r>
            <a:endParaRPr lang="en-US" sz="1800" dirty="0"/>
          </a:p>
        </p:txBody>
      </p:sp>
      <p:pic>
        <p:nvPicPr>
          <p:cNvPr id="6" name="Content Placeholder 5"/>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85800" y="1752600"/>
            <a:ext cx="4038600" cy="2769806"/>
          </a:xfrm>
        </p:spPr>
      </p:pic>
      <p:sp>
        <p:nvSpPr>
          <p:cNvPr id="5" name="Slide Number Placeholder 4"/>
          <p:cNvSpPr>
            <a:spLocks noGrp="1"/>
          </p:cNvSpPr>
          <p:nvPr>
            <p:ph type="sldNum" sz="quarter" idx="12"/>
          </p:nvPr>
        </p:nvSpPr>
        <p:spPr/>
        <p:txBody>
          <a:bodyPr/>
          <a:lstStyle/>
          <a:p>
            <a:fld id="{84722DE4-05AD-4B40-B68B-E00FF644C08A}" type="slidenum">
              <a:rPr lang="en-US" smtClean="0"/>
              <a:t>19</a:t>
            </a:fld>
            <a:endParaRPr lang="en-US"/>
          </a:p>
        </p:txBody>
      </p:sp>
    </p:spTree>
    <p:extLst>
      <p:ext uri="{BB962C8B-B14F-4D97-AF65-F5344CB8AC3E}">
        <p14:creationId xmlns:p14="http://schemas.microsoft.com/office/powerpoint/2010/main" val="38307958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b="1" dirty="0" smtClean="0"/>
              <a:t>What is </a:t>
            </a:r>
            <a:r>
              <a:rPr lang="en-US" b="1" dirty="0" err="1" smtClean="0"/>
              <a:t>Jr.FLL</a:t>
            </a:r>
            <a:r>
              <a:rPr lang="en-US" b="1" dirty="0" smtClean="0"/>
              <a:t>?</a:t>
            </a:r>
            <a:endParaRPr lang="en-US" b="1" dirty="0"/>
          </a:p>
        </p:txBody>
      </p:sp>
      <p:sp>
        <p:nvSpPr>
          <p:cNvPr id="10" name="Content Placeholder 9"/>
          <p:cNvSpPr>
            <a:spLocks noGrp="1"/>
          </p:cNvSpPr>
          <p:nvPr>
            <p:ph idx="1"/>
          </p:nvPr>
        </p:nvSpPr>
        <p:spPr>
          <a:xfrm>
            <a:off x="827476" y="838200"/>
            <a:ext cx="7924800" cy="4525963"/>
          </a:xfrm>
        </p:spPr>
        <p:txBody>
          <a:bodyPr/>
          <a:lstStyle/>
          <a:p>
            <a:r>
              <a:rPr lang="en-US" dirty="0" smtClean="0"/>
              <a:t>Check out our </a:t>
            </a:r>
            <a:r>
              <a:rPr lang="en-US" dirty="0" err="1" smtClean="0"/>
              <a:t>Jr.FLL</a:t>
            </a:r>
            <a:r>
              <a:rPr lang="en-US" dirty="0" smtClean="0"/>
              <a:t> YouTube Channel for brief videos about the program</a:t>
            </a:r>
          </a:p>
          <a:p>
            <a:r>
              <a:rPr lang="en-US" dirty="0">
                <a:hlinkClick r:id="rId2"/>
              </a:rPr>
              <a:t>http://</a:t>
            </a:r>
            <a:r>
              <a:rPr lang="en-US" dirty="0" smtClean="0">
                <a:hlinkClick r:id="rId2"/>
              </a:rPr>
              <a:t>www.youtube.com/jrfllglobal</a:t>
            </a:r>
            <a:endParaRPr lang="en-US" dirty="0" smtClean="0"/>
          </a:p>
          <a:p>
            <a:pPr marL="0" indent="0">
              <a:buNone/>
            </a:pPr>
            <a:endParaRPr lang="en-US" dirty="0"/>
          </a:p>
        </p:txBody>
      </p:sp>
      <p:sp>
        <p:nvSpPr>
          <p:cNvPr id="5" name="Slide Number Placeholder 4"/>
          <p:cNvSpPr>
            <a:spLocks noGrp="1"/>
          </p:cNvSpPr>
          <p:nvPr>
            <p:ph type="sldNum" sz="quarter" idx="12"/>
          </p:nvPr>
        </p:nvSpPr>
        <p:spPr/>
        <p:txBody>
          <a:bodyPr/>
          <a:lstStyle/>
          <a:p>
            <a:fld id="{84722DE4-05AD-4B40-B68B-E00FF644C08A}" type="slidenum">
              <a:rPr lang="en-US" smtClean="0"/>
              <a:t>2</a:t>
            </a:fld>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476" y="2133600"/>
            <a:ext cx="8278424" cy="4364319"/>
          </a:xfrm>
          <a:prstGeom prst="rect">
            <a:avLst/>
          </a:prstGeom>
        </p:spPr>
      </p:pic>
    </p:spTree>
    <p:extLst>
      <p:ext uri="{BB962C8B-B14F-4D97-AF65-F5344CB8AC3E}">
        <p14:creationId xmlns:p14="http://schemas.microsoft.com/office/powerpoint/2010/main" val="26819229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4. Attend an Expo</a:t>
            </a:r>
            <a:endParaRPr lang="en-US" dirty="0"/>
          </a:p>
        </p:txBody>
      </p:sp>
      <p:sp>
        <p:nvSpPr>
          <p:cNvPr id="7" name="Content Placeholder 6"/>
          <p:cNvSpPr>
            <a:spLocks noGrp="1"/>
          </p:cNvSpPr>
          <p:nvPr>
            <p:ph sz="half" idx="1"/>
          </p:nvPr>
        </p:nvSpPr>
        <p:spPr>
          <a:xfrm>
            <a:off x="685800" y="1219200"/>
            <a:ext cx="4038600" cy="5638800"/>
          </a:xfrm>
        </p:spPr>
        <p:txBody>
          <a:bodyPr>
            <a:normAutofit lnSpcReduction="10000"/>
          </a:bodyPr>
          <a:lstStyle/>
          <a:p>
            <a:r>
              <a:rPr lang="en-US" sz="1800" dirty="0" smtClean="0"/>
              <a:t>Season is complete – now what?</a:t>
            </a:r>
          </a:p>
          <a:p>
            <a:r>
              <a:rPr lang="en-US" sz="1800" dirty="0" smtClean="0"/>
              <a:t>An Expo is an opportunity for teams to showcase what they learned with other teams and Reviewers</a:t>
            </a:r>
            <a:endParaRPr lang="en-US" sz="1800" dirty="0" smtClean="0">
              <a:solidFill>
                <a:srgbClr val="FF0000"/>
              </a:solidFill>
            </a:endParaRPr>
          </a:p>
          <a:p>
            <a:r>
              <a:rPr lang="en-US" sz="1800" dirty="0"/>
              <a:t>Children will explain their model and </a:t>
            </a:r>
            <a:r>
              <a:rPr lang="en-US" sz="1800" i="1" dirty="0"/>
              <a:t>Show Me </a:t>
            </a:r>
            <a:r>
              <a:rPr lang="en-US" sz="1800" dirty="0"/>
              <a:t>poster, their research, and anything else they want to </a:t>
            </a:r>
            <a:r>
              <a:rPr lang="en-US" sz="1800" dirty="0" smtClean="0"/>
              <a:t>share about their experience</a:t>
            </a:r>
          </a:p>
          <a:p>
            <a:r>
              <a:rPr lang="en-US" sz="1800" dirty="0"/>
              <a:t>Follow the steps in the </a:t>
            </a:r>
            <a:r>
              <a:rPr lang="en-US" sz="1800" i="1" dirty="0"/>
              <a:t>Share It </a:t>
            </a:r>
            <a:r>
              <a:rPr lang="en-US" sz="1800" dirty="0"/>
              <a:t>section of the Challenge Pack </a:t>
            </a:r>
          </a:p>
          <a:p>
            <a:pPr lvl="1"/>
            <a:r>
              <a:rPr lang="en-US" sz="1800" dirty="0"/>
              <a:t>Session 2 – </a:t>
            </a:r>
            <a:r>
              <a:rPr lang="en-US" sz="1800" i="1" dirty="0"/>
              <a:t>Prepare and Practice a Presentation for a </a:t>
            </a:r>
            <a:r>
              <a:rPr lang="en-US" sz="1800" i="1" dirty="0" err="1"/>
              <a:t>Jr.FLL</a:t>
            </a:r>
            <a:r>
              <a:rPr lang="en-US" sz="1800" i="1" dirty="0"/>
              <a:t> </a:t>
            </a:r>
            <a:r>
              <a:rPr lang="en-US" sz="1800" i="1" dirty="0" smtClean="0"/>
              <a:t>Expo</a:t>
            </a:r>
            <a:endParaRPr lang="en-US" sz="1800" dirty="0" smtClean="0"/>
          </a:p>
          <a:p>
            <a:r>
              <a:rPr lang="en-US" sz="1800" dirty="0" smtClean="0"/>
              <a:t>Volunteer Reviewers will ask questions about the team’s display and Model</a:t>
            </a:r>
          </a:p>
          <a:p>
            <a:r>
              <a:rPr lang="en-US" sz="1800" dirty="0" smtClean="0"/>
              <a:t>Meant to be a fun community event</a:t>
            </a:r>
          </a:p>
        </p:txBody>
      </p:sp>
      <p:pic>
        <p:nvPicPr>
          <p:cNvPr id="9" name="Content Placeholder 8"/>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876801" y="2133600"/>
            <a:ext cx="4229100" cy="2818694"/>
          </a:xfrm>
        </p:spPr>
      </p:pic>
      <p:sp>
        <p:nvSpPr>
          <p:cNvPr id="5" name="Slide Number Placeholder 4"/>
          <p:cNvSpPr>
            <a:spLocks noGrp="1"/>
          </p:cNvSpPr>
          <p:nvPr>
            <p:ph type="sldNum" sz="quarter" idx="12"/>
          </p:nvPr>
        </p:nvSpPr>
        <p:spPr/>
        <p:txBody>
          <a:bodyPr/>
          <a:lstStyle/>
          <a:p>
            <a:fld id="{84722DE4-05AD-4B40-B68B-E00FF644C08A}" type="slidenum">
              <a:rPr lang="en-US" smtClean="0"/>
              <a:t>20</a:t>
            </a:fld>
            <a:endParaRPr lang="en-US"/>
          </a:p>
        </p:txBody>
      </p:sp>
      <p:sp>
        <p:nvSpPr>
          <p:cNvPr id="2" name="TextBox 1"/>
          <p:cNvSpPr txBox="1"/>
          <p:nvPr/>
        </p:nvSpPr>
        <p:spPr>
          <a:xfrm>
            <a:off x="5105400" y="5105400"/>
            <a:ext cx="3429000" cy="646331"/>
          </a:xfrm>
          <a:prstGeom prst="rect">
            <a:avLst/>
          </a:prstGeom>
          <a:noFill/>
        </p:spPr>
        <p:txBody>
          <a:bodyPr wrap="square" rtlCol="0">
            <a:spAutoFit/>
          </a:bodyPr>
          <a:lstStyle/>
          <a:p>
            <a:pPr algn="ctr"/>
            <a:r>
              <a:rPr lang="en-US" b="1" dirty="0" smtClean="0"/>
              <a:t>All team members receive a participation award</a:t>
            </a:r>
            <a:endParaRPr lang="en-US" b="1" dirty="0"/>
          </a:p>
        </p:txBody>
      </p:sp>
    </p:spTree>
    <p:extLst>
      <p:ext uri="{BB962C8B-B14F-4D97-AF65-F5344CB8AC3E}">
        <p14:creationId xmlns:p14="http://schemas.microsoft.com/office/powerpoint/2010/main" val="20703140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Optional: Online Showcase</a:t>
            </a:r>
            <a:endParaRPr lang="en-US" dirty="0"/>
          </a:p>
        </p:txBody>
      </p:sp>
      <p:sp>
        <p:nvSpPr>
          <p:cNvPr id="3" name="Content Placeholder 2"/>
          <p:cNvSpPr>
            <a:spLocks noGrp="1"/>
          </p:cNvSpPr>
          <p:nvPr>
            <p:ph sz="half" idx="1"/>
          </p:nvPr>
        </p:nvSpPr>
        <p:spPr>
          <a:xfrm>
            <a:off x="609600" y="1600200"/>
            <a:ext cx="4038600" cy="4525963"/>
          </a:xfrm>
        </p:spPr>
        <p:txBody>
          <a:bodyPr>
            <a:normAutofit lnSpcReduction="10000"/>
          </a:bodyPr>
          <a:lstStyle/>
          <a:p>
            <a:r>
              <a:rPr lang="en-US" sz="1800" dirty="0" smtClean="0"/>
              <a:t>Upload team research, photos, LEGO Model, and </a:t>
            </a:r>
            <a:r>
              <a:rPr lang="en-US" sz="1800" i="1" dirty="0" smtClean="0"/>
              <a:t>Show Me </a:t>
            </a:r>
            <a:r>
              <a:rPr lang="en-US" sz="1800" dirty="0" smtClean="0"/>
              <a:t>poster to the Online Showcase</a:t>
            </a:r>
          </a:p>
          <a:p>
            <a:pPr marL="0" indent="0">
              <a:buNone/>
            </a:pPr>
            <a:endParaRPr lang="en-US" sz="1800" dirty="0" smtClean="0"/>
          </a:p>
          <a:p>
            <a:r>
              <a:rPr lang="en-US" sz="1800" dirty="0">
                <a:hlinkClick r:id="rId2"/>
              </a:rPr>
              <a:t>http://jrfllshowcase.usfirst.org</a:t>
            </a:r>
            <a:r>
              <a:rPr lang="en-US" sz="1800" dirty="0" smtClean="0">
                <a:hlinkClick r:id="rId2"/>
              </a:rPr>
              <a:t>/</a:t>
            </a:r>
            <a:r>
              <a:rPr lang="en-US" sz="1800" dirty="0" smtClean="0"/>
              <a:t> </a:t>
            </a:r>
          </a:p>
          <a:p>
            <a:pPr marL="0" indent="0">
              <a:buNone/>
            </a:pPr>
            <a:endParaRPr lang="en-US" sz="1800" dirty="0" smtClean="0"/>
          </a:p>
          <a:p>
            <a:r>
              <a:rPr lang="en-US" sz="1800" dirty="0" smtClean="0"/>
              <a:t>This is a virtual Expo experience for others to view from around the world</a:t>
            </a:r>
          </a:p>
          <a:p>
            <a:pPr marL="0" indent="0">
              <a:buNone/>
            </a:pPr>
            <a:endParaRPr lang="en-US" sz="1800" dirty="0" smtClean="0"/>
          </a:p>
          <a:p>
            <a:r>
              <a:rPr lang="en-US" sz="1800" dirty="0" smtClean="0"/>
              <a:t>We encourage you to take a look at other teams’ profile pages, trade virtual stickers and share what your library teams have accomplished</a:t>
            </a:r>
            <a:endParaRPr lang="en-US" sz="1800" dirty="0"/>
          </a:p>
        </p:txBody>
      </p:sp>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48200" y="2438400"/>
            <a:ext cx="4324314" cy="2759324"/>
          </a:xfrm>
        </p:spPr>
      </p:pic>
      <p:sp>
        <p:nvSpPr>
          <p:cNvPr id="5" name="Slide Number Placeholder 4"/>
          <p:cNvSpPr>
            <a:spLocks noGrp="1"/>
          </p:cNvSpPr>
          <p:nvPr>
            <p:ph type="sldNum" sz="quarter" idx="12"/>
          </p:nvPr>
        </p:nvSpPr>
        <p:spPr/>
        <p:txBody>
          <a:bodyPr/>
          <a:lstStyle/>
          <a:p>
            <a:fld id="{84722DE4-05AD-4B40-B68B-E00FF644C08A}" type="slidenum">
              <a:rPr lang="en-US" smtClean="0"/>
              <a:t>21</a:t>
            </a:fld>
            <a:endParaRPr lang="en-US"/>
          </a:p>
        </p:txBody>
      </p:sp>
    </p:spTree>
    <p:extLst>
      <p:ext uri="{BB962C8B-B14F-4D97-AF65-F5344CB8AC3E}">
        <p14:creationId xmlns:p14="http://schemas.microsoft.com/office/powerpoint/2010/main" val="26414545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Text Placeholder 2"/>
          <p:cNvSpPr>
            <a:spLocks noGrp="1"/>
          </p:cNvSpPr>
          <p:nvPr>
            <p:ph type="body" idx="1"/>
          </p:nvPr>
        </p:nvSpPr>
        <p:spPr>
          <a:xfrm>
            <a:off x="457200" y="1066800"/>
            <a:ext cx="4040188" cy="639762"/>
          </a:xfrm>
        </p:spPr>
        <p:txBody>
          <a:bodyPr/>
          <a:lstStyle/>
          <a:p>
            <a:pPr algn="ctr"/>
            <a:r>
              <a:rPr lang="en-US" i="1" dirty="0" smtClean="0"/>
              <a:t>FIRST</a:t>
            </a:r>
            <a:r>
              <a:rPr lang="en-US" dirty="0" smtClean="0"/>
              <a:t> Documents	</a:t>
            </a:r>
            <a:endParaRPr lang="en-US" dirty="0"/>
          </a:p>
        </p:txBody>
      </p:sp>
      <p:sp>
        <p:nvSpPr>
          <p:cNvPr id="4" name="Content Placeholder 3"/>
          <p:cNvSpPr>
            <a:spLocks noGrp="1"/>
          </p:cNvSpPr>
          <p:nvPr>
            <p:ph sz="half" idx="2"/>
          </p:nvPr>
        </p:nvSpPr>
        <p:spPr>
          <a:xfrm>
            <a:off x="685800" y="1828800"/>
            <a:ext cx="4040188" cy="4449763"/>
          </a:xfrm>
        </p:spPr>
        <p:txBody>
          <a:bodyPr>
            <a:normAutofit/>
          </a:bodyPr>
          <a:lstStyle/>
          <a:p>
            <a:r>
              <a:rPr lang="en-US" sz="1800" dirty="0"/>
              <a:t>Coaches’ Manual  </a:t>
            </a:r>
          </a:p>
          <a:p>
            <a:pPr lvl="1"/>
            <a:r>
              <a:rPr lang="en-US" sz="1400" dirty="0"/>
              <a:t>organizing the team, season schedule, additional resources</a:t>
            </a:r>
          </a:p>
          <a:p>
            <a:pPr marL="457200" lvl="1" indent="0">
              <a:buNone/>
            </a:pPr>
            <a:endParaRPr lang="en-US" sz="1400" dirty="0"/>
          </a:p>
          <a:p>
            <a:r>
              <a:rPr lang="en-US" sz="1800" dirty="0"/>
              <a:t>Challenge Pack  </a:t>
            </a:r>
          </a:p>
          <a:p>
            <a:pPr lvl="1"/>
            <a:r>
              <a:rPr lang="en-US" sz="1400" dirty="0"/>
              <a:t>guide with lessons for team meetings</a:t>
            </a:r>
          </a:p>
          <a:p>
            <a:pPr marL="457200" lvl="1" indent="0">
              <a:buNone/>
            </a:pPr>
            <a:endParaRPr lang="en-US" sz="1400" dirty="0"/>
          </a:p>
          <a:p>
            <a:r>
              <a:rPr lang="en-US" sz="1800" dirty="0" smtClean="0"/>
              <a:t>Challenge </a:t>
            </a:r>
            <a:r>
              <a:rPr lang="en-US" sz="1800" dirty="0"/>
              <a:t>Document </a:t>
            </a:r>
          </a:p>
          <a:p>
            <a:pPr lvl="1"/>
            <a:r>
              <a:rPr lang="en-US" sz="1400" dirty="0" smtClean="0"/>
              <a:t>specific </a:t>
            </a:r>
            <a:r>
              <a:rPr lang="en-US" sz="1400" dirty="0"/>
              <a:t>Challenge topic </a:t>
            </a:r>
          </a:p>
          <a:p>
            <a:pPr marL="457200" lvl="1" indent="0">
              <a:buNone/>
            </a:pPr>
            <a:endParaRPr lang="en-US" sz="1400" dirty="0"/>
          </a:p>
          <a:p>
            <a:r>
              <a:rPr lang="en-US" sz="1800" dirty="0"/>
              <a:t>Coaches’ Resources </a:t>
            </a:r>
          </a:p>
          <a:p>
            <a:pPr lvl="1"/>
            <a:r>
              <a:rPr lang="en-US" sz="1400" dirty="0"/>
              <a:t>websites, books, vocabulary words</a:t>
            </a:r>
          </a:p>
          <a:p>
            <a:endParaRPr lang="en-US" sz="1600" dirty="0"/>
          </a:p>
        </p:txBody>
      </p:sp>
      <p:sp>
        <p:nvSpPr>
          <p:cNvPr id="5" name="Text Placeholder 4"/>
          <p:cNvSpPr>
            <a:spLocks noGrp="1"/>
          </p:cNvSpPr>
          <p:nvPr>
            <p:ph type="body" sz="quarter" idx="3"/>
          </p:nvPr>
        </p:nvSpPr>
        <p:spPr>
          <a:xfrm>
            <a:off x="4648200" y="1066800"/>
            <a:ext cx="4041775" cy="639762"/>
          </a:xfrm>
        </p:spPr>
        <p:txBody>
          <a:bodyPr/>
          <a:lstStyle/>
          <a:p>
            <a:pPr algn="ctr"/>
            <a:r>
              <a:rPr lang="en-US" dirty="0" smtClean="0"/>
              <a:t>LEGO Resources</a:t>
            </a:r>
            <a:endParaRPr lang="en-US" dirty="0"/>
          </a:p>
        </p:txBody>
      </p:sp>
      <p:sp>
        <p:nvSpPr>
          <p:cNvPr id="6" name="Content Placeholder 5"/>
          <p:cNvSpPr>
            <a:spLocks noGrp="1"/>
          </p:cNvSpPr>
          <p:nvPr>
            <p:ph sz="quarter" idx="4"/>
          </p:nvPr>
        </p:nvSpPr>
        <p:spPr>
          <a:xfrm>
            <a:off x="4800600" y="1828800"/>
            <a:ext cx="4041775" cy="4373563"/>
          </a:xfrm>
        </p:spPr>
        <p:txBody>
          <a:bodyPr>
            <a:normAutofit/>
          </a:bodyPr>
          <a:lstStyle/>
          <a:p>
            <a:r>
              <a:rPr lang="en-US" sz="1800" dirty="0" err="1" smtClean="0"/>
              <a:t>Jr.FLL</a:t>
            </a:r>
            <a:r>
              <a:rPr lang="en-US" sz="1800" dirty="0" smtClean="0"/>
              <a:t> Base Kit</a:t>
            </a:r>
          </a:p>
          <a:p>
            <a:pPr lvl="1"/>
            <a:r>
              <a:rPr lang="en-US" sz="1400" dirty="0" err="1" smtClean="0"/>
              <a:t>Jr.FLL</a:t>
            </a:r>
            <a:r>
              <a:rPr lang="en-US" sz="1400" dirty="0" smtClean="0"/>
              <a:t> Guide to Building and More – three-ring binder with building practice models, Simple Machines information and </a:t>
            </a:r>
            <a:r>
              <a:rPr lang="en-US" sz="1400" dirty="0" err="1" smtClean="0"/>
              <a:t>BuildToExpress</a:t>
            </a:r>
            <a:r>
              <a:rPr lang="en-US" sz="1400" dirty="0" smtClean="0"/>
              <a:t> lessons</a:t>
            </a:r>
            <a:endParaRPr lang="en-US" sz="1400" dirty="0"/>
          </a:p>
          <a:p>
            <a:pPr marL="457200" lvl="1" indent="0">
              <a:buNone/>
            </a:pPr>
            <a:endParaRPr lang="en-US" sz="1400" dirty="0"/>
          </a:p>
          <a:p>
            <a:r>
              <a:rPr lang="en-US" sz="1800" dirty="0" err="1" smtClean="0"/>
              <a:t>Jr.FLL</a:t>
            </a:r>
            <a:r>
              <a:rPr lang="en-US" sz="1800" dirty="0" smtClean="0"/>
              <a:t> Robotics Kit</a:t>
            </a:r>
          </a:p>
          <a:p>
            <a:pPr lvl="1"/>
            <a:r>
              <a:rPr lang="en-US" sz="1400" dirty="0" err="1" smtClean="0"/>
              <a:t>We</a:t>
            </a:r>
            <a:r>
              <a:rPr lang="en-US" sz="1400" b="1" dirty="0" err="1" smtClean="0"/>
              <a:t>Do</a:t>
            </a:r>
            <a:r>
              <a:rPr lang="en-US" sz="1400" b="1" dirty="0" smtClean="0"/>
              <a:t> </a:t>
            </a:r>
            <a:r>
              <a:rPr lang="en-US" sz="1400" dirty="0" smtClean="0"/>
              <a:t>Software – user-friendly programming capabilities, practice examples with motorized component</a:t>
            </a:r>
          </a:p>
          <a:p>
            <a:pPr lvl="1"/>
            <a:r>
              <a:rPr lang="en-US" sz="1400" dirty="0" err="1" smtClean="0"/>
              <a:t>We</a:t>
            </a:r>
            <a:r>
              <a:rPr lang="en-US" sz="1400" b="1" dirty="0" err="1" smtClean="0"/>
              <a:t>Do</a:t>
            </a:r>
            <a:r>
              <a:rPr lang="en-US" sz="1400" dirty="0" smtClean="0"/>
              <a:t> Activity Pack – building instructions and programming examples </a:t>
            </a:r>
            <a:endParaRPr lang="en-US" sz="1400" dirty="0"/>
          </a:p>
          <a:p>
            <a:pPr marL="457200" lvl="1" indent="0">
              <a:buNone/>
            </a:pPr>
            <a:endParaRPr lang="en-US" sz="1400" dirty="0"/>
          </a:p>
        </p:txBody>
      </p:sp>
      <p:sp>
        <p:nvSpPr>
          <p:cNvPr id="7" name="Slide Number Placeholder 6"/>
          <p:cNvSpPr>
            <a:spLocks noGrp="1"/>
          </p:cNvSpPr>
          <p:nvPr>
            <p:ph type="sldNum" sz="quarter" idx="12"/>
          </p:nvPr>
        </p:nvSpPr>
        <p:spPr/>
        <p:txBody>
          <a:bodyPr/>
          <a:lstStyle/>
          <a:p>
            <a:fld id="{84722DE4-05AD-4B40-B68B-E00FF644C08A}" type="slidenum">
              <a:rPr lang="en-US" smtClean="0"/>
              <a:t>22</a:t>
            </a:fld>
            <a:endParaRPr lang="en-US"/>
          </a:p>
        </p:txBody>
      </p:sp>
    </p:spTree>
    <p:extLst>
      <p:ext uri="{BB962C8B-B14F-4D97-AF65-F5344CB8AC3E}">
        <p14:creationId xmlns:p14="http://schemas.microsoft.com/office/powerpoint/2010/main" val="11715160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Websites</a:t>
            </a:r>
            <a:endParaRPr lang="en-US" dirty="0"/>
          </a:p>
        </p:txBody>
      </p:sp>
      <p:sp>
        <p:nvSpPr>
          <p:cNvPr id="3" name="Content Placeholder 2"/>
          <p:cNvSpPr>
            <a:spLocks noGrp="1"/>
          </p:cNvSpPr>
          <p:nvPr>
            <p:ph idx="1"/>
          </p:nvPr>
        </p:nvSpPr>
        <p:spPr/>
        <p:txBody>
          <a:bodyPr/>
          <a:lstStyle/>
          <a:p>
            <a:r>
              <a:rPr lang="en-US" sz="2000" dirty="0">
                <a:hlinkClick r:id="rId2"/>
              </a:rPr>
              <a:t>www.usfirst.org/jrfll</a:t>
            </a:r>
            <a:r>
              <a:rPr lang="en-US" sz="2000" dirty="0"/>
              <a:t> </a:t>
            </a:r>
          </a:p>
          <a:p>
            <a:pPr lvl="1"/>
            <a:r>
              <a:rPr lang="en-US" sz="1600" dirty="0"/>
              <a:t>US website, registration link, coaches’ resources, </a:t>
            </a:r>
            <a:r>
              <a:rPr lang="en-US" sz="1600" dirty="0" err="1"/>
              <a:t>Jr.FLL</a:t>
            </a:r>
            <a:r>
              <a:rPr lang="en-US" sz="1600" dirty="0"/>
              <a:t> information</a:t>
            </a:r>
          </a:p>
          <a:p>
            <a:pPr lvl="1"/>
            <a:r>
              <a:rPr lang="en-US" sz="1600" dirty="0">
                <a:hlinkClick r:id="rId3"/>
              </a:rPr>
              <a:t>https://my.usfirst.org/jr.fll/tims/test/site.lasso</a:t>
            </a:r>
            <a:r>
              <a:rPr lang="en-US" sz="1600" dirty="0"/>
              <a:t> (Team Information Management System – TIMS) – register, download challenge materials, links</a:t>
            </a:r>
          </a:p>
          <a:p>
            <a:r>
              <a:rPr lang="en-US" sz="2000" dirty="0">
                <a:hlinkClick r:id="rId4"/>
              </a:rPr>
              <a:t>http://www.juniorfirstlegoleague.org/</a:t>
            </a:r>
            <a:r>
              <a:rPr lang="en-US" sz="2000" dirty="0"/>
              <a:t> </a:t>
            </a:r>
          </a:p>
          <a:p>
            <a:pPr lvl="1"/>
            <a:r>
              <a:rPr lang="en-US" sz="1600" dirty="0"/>
              <a:t>Global website with </a:t>
            </a:r>
            <a:r>
              <a:rPr lang="en-US" sz="1600" dirty="0" err="1"/>
              <a:t>Jr.FLL</a:t>
            </a:r>
            <a:r>
              <a:rPr lang="en-US" sz="1600" dirty="0"/>
              <a:t> program information</a:t>
            </a:r>
          </a:p>
          <a:p>
            <a:r>
              <a:rPr lang="en-US" sz="2000" dirty="0">
                <a:hlinkClick r:id="rId5"/>
              </a:rPr>
              <a:t>http://jrfllshowcase.usfirst.org/</a:t>
            </a:r>
            <a:r>
              <a:rPr lang="en-US" sz="2000" dirty="0"/>
              <a:t> </a:t>
            </a:r>
          </a:p>
          <a:p>
            <a:pPr lvl="1"/>
            <a:r>
              <a:rPr lang="en-US" sz="1600" dirty="0"/>
              <a:t>Online Showcase – virtual Expo</a:t>
            </a:r>
          </a:p>
          <a:p>
            <a:r>
              <a:rPr lang="en-US" sz="2000" dirty="0">
                <a:hlinkClick r:id="rId6"/>
              </a:rPr>
              <a:t>http://www.legoeducation.us/</a:t>
            </a:r>
            <a:r>
              <a:rPr lang="en-US" sz="2000" dirty="0"/>
              <a:t> </a:t>
            </a:r>
          </a:p>
          <a:p>
            <a:pPr lvl="1"/>
            <a:r>
              <a:rPr lang="en-US" sz="1600" dirty="0"/>
              <a:t>Kit information, building instructions, product videos</a:t>
            </a:r>
          </a:p>
          <a:p>
            <a:r>
              <a:rPr lang="en-US" sz="2000" dirty="0">
                <a:hlinkClick r:id="rId7"/>
              </a:rPr>
              <a:t>http://</a:t>
            </a:r>
            <a:r>
              <a:rPr lang="en-US" sz="2000" dirty="0" smtClean="0">
                <a:hlinkClick r:id="rId7"/>
              </a:rPr>
              <a:t>www.youtube.com/jrfllglobal</a:t>
            </a:r>
            <a:endParaRPr lang="en-US" sz="2000" dirty="0" smtClean="0"/>
          </a:p>
          <a:p>
            <a:pPr lvl="1"/>
            <a:r>
              <a:rPr lang="en-US" sz="1600" dirty="0" err="1" smtClean="0"/>
              <a:t>Jr.FLL</a:t>
            </a:r>
            <a:r>
              <a:rPr lang="en-US" sz="1600" dirty="0" smtClean="0"/>
              <a:t> </a:t>
            </a:r>
            <a:r>
              <a:rPr lang="en-US" sz="1600" dirty="0"/>
              <a:t>YouTube Channel, videos about the program and LEGO products</a:t>
            </a:r>
            <a:endParaRPr lang="en-US" sz="1600" dirty="0">
              <a:hlinkClick r:id="rId2"/>
            </a:endParaRPr>
          </a:p>
          <a:p>
            <a:pPr marL="457200" lvl="1" indent="0">
              <a:buNone/>
            </a:pPr>
            <a:endParaRPr lang="en-US" sz="1600" dirty="0"/>
          </a:p>
        </p:txBody>
      </p:sp>
      <p:sp>
        <p:nvSpPr>
          <p:cNvPr id="4" name="Slide Number Placeholder 3"/>
          <p:cNvSpPr>
            <a:spLocks noGrp="1"/>
          </p:cNvSpPr>
          <p:nvPr>
            <p:ph type="sldNum" sz="quarter" idx="12"/>
          </p:nvPr>
        </p:nvSpPr>
        <p:spPr/>
        <p:txBody>
          <a:bodyPr/>
          <a:lstStyle/>
          <a:p>
            <a:fld id="{84722DE4-05AD-4B40-B68B-E00FF644C08A}" type="slidenum">
              <a:rPr lang="en-US" smtClean="0"/>
              <a:t>23</a:t>
            </a:fld>
            <a:endParaRPr lang="en-US"/>
          </a:p>
        </p:txBody>
      </p:sp>
    </p:spTree>
    <p:extLst>
      <p:ext uri="{BB962C8B-B14F-4D97-AF65-F5344CB8AC3E}">
        <p14:creationId xmlns:p14="http://schemas.microsoft.com/office/powerpoint/2010/main" val="284190654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Support</a:t>
            </a:r>
            <a:endParaRPr lang="en-US" dirty="0"/>
          </a:p>
        </p:txBody>
      </p:sp>
      <p:sp>
        <p:nvSpPr>
          <p:cNvPr id="3" name="Content Placeholder 2"/>
          <p:cNvSpPr>
            <a:spLocks noGrp="1"/>
          </p:cNvSpPr>
          <p:nvPr>
            <p:ph idx="1"/>
          </p:nvPr>
        </p:nvSpPr>
        <p:spPr/>
        <p:txBody>
          <a:bodyPr/>
          <a:lstStyle/>
          <a:p>
            <a:r>
              <a:rPr lang="en-US" dirty="0" smtClean="0"/>
              <a:t>Need more help?</a:t>
            </a:r>
          </a:p>
          <a:p>
            <a:pPr marL="0" indent="0">
              <a:buNone/>
            </a:pPr>
            <a:endParaRPr lang="en-US" dirty="0" smtClean="0"/>
          </a:p>
          <a:p>
            <a:pPr lvl="1"/>
            <a:r>
              <a:rPr lang="en-US" dirty="0" smtClean="0"/>
              <a:t>Email Lindsay Frazier at </a:t>
            </a:r>
            <a:r>
              <a:rPr lang="en-US" dirty="0" smtClean="0">
                <a:hlinkClick r:id="rId2"/>
              </a:rPr>
              <a:t>lfrazier@usfirst.org</a:t>
            </a:r>
            <a:r>
              <a:rPr lang="en-US" dirty="0" smtClean="0"/>
              <a:t> with additional questions</a:t>
            </a:r>
          </a:p>
          <a:p>
            <a:pPr marL="457200" lvl="1" indent="0">
              <a:buNone/>
            </a:pPr>
            <a:endParaRPr lang="en-US" dirty="0">
              <a:solidFill>
                <a:srgbClr val="FF0000"/>
              </a:solidFill>
            </a:endParaRPr>
          </a:p>
        </p:txBody>
      </p:sp>
      <p:sp>
        <p:nvSpPr>
          <p:cNvPr id="4" name="Slide Number Placeholder 3"/>
          <p:cNvSpPr>
            <a:spLocks noGrp="1"/>
          </p:cNvSpPr>
          <p:nvPr>
            <p:ph type="sldNum" sz="quarter" idx="12"/>
          </p:nvPr>
        </p:nvSpPr>
        <p:spPr/>
        <p:txBody>
          <a:bodyPr/>
          <a:lstStyle/>
          <a:p>
            <a:fld id="{84722DE4-05AD-4B40-B68B-E00FF644C08A}" type="slidenum">
              <a:rPr lang="en-US" smtClean="0"/>
              <a:t>24</a:t>
            </a:fld>
            <a:endParaRPr lang="en-US"/>
          </a:p>
        </p:txBody>
      </p:sp>
    </p:spTree>
    <p:extLst>
      <p:ext uri="{BB962C8B-B14F-4D97-AF65-F5344CB8AC3E}">
        <p14:creationId xmlns:p14="http://schemas.microsoft.com/office/powerpoint/2010/main" val="228028886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normAutofit/>
          </a:bodyPr>
          <a:lstStyle/>
          <a:p>
            <a:r>
              <a:rPr lang="en-US" b="1" smtClean="0"/>
              <a:t>THANK YOU for supporting Jr.FLL!!!!</a:t>
            </a:r>
          </a:p>
        </p:txBody>
      </p:sp>
      <p:sp>
        <p:nvSpPr>
          <p:cNvPr id="30723" name="Content Placeholder 2"/>
          <p:cNvSpPr>
            <a:spLocks noGrp="1"/>
          </p:cNvSpPr>
          <p:nvPr>
            <p:ph idx="1"/>
          </p:nvPr>
        </p:nvSpPr>
        <p:spPr/>
        <p:txBody>
          <a:bodyPr/>
          <a:lstStyle/>
          <a:p>
            <a:endParaRPr lang="en-US" smtClean="0"/>
          </a:p>
        </p:txBody>
      </p:sp>
      <p:sp>
        <p:nvSpPr>
          <p:cNvPr id="4" name="Slide Number Placeholder 3"/>
          <p:cNvSpPr>
            <a:spLocks noGrp="1"/>
          </p:cNvSpPr>
          <p:nvPr>
            <p:ph type="sldNum" sz="quarter" idx="12"/>
          </p:nvPr>
        </p:nvSpPr>
        <p:spPr/>
        <p:txBody>
          <a:bodyPr/>
          <a:lstStyle/>
          <a:p>
            <a:pPr>
              <a:defRPr/>
            </a:pPr>
            <a:fld id="{538B34F4-B10C-4767-A762-5EDCFC297F8F}" type="slidenum">
              <a:rPr lang="en-US" smtClean="0"/>
              <a:pPr>
                <a:defRPr/>
              </a:pPr>
              <a:t>25</a:t>
            </a:fld>
            <a:endParaRPr lang="en-US"/>
          </a:p>
        </p:txBody>
      </p:sp>
      <p:pic>
        <p:nvPicPr>
          <p:cNvPr id="4098" name="Picture 2" descr="R:\Junior FIRST LEGO League\World Festival Expo\2012 World Festival Expo\Jr.FLL World Festival pictures- Matthew\_DSC882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1066800"/>
            <a:ext cx="7772399" cy="51865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24406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5"/>
          <p:cNvSpPr>
            <a:spLocks noGrp="1"/>
          </p:cNvSpPr>
          <p:nvPr>
            <p:ph type="title"/>
          </p:nvPr>
        </p:nvSpPr>
        <p:spPr>
          <a:xfrm>
            <a:off x="685800" y="609600"/>
            <a:ext cx="7772400" cy="533400"/>
          </a:xfrm>
        </p:spPr>
        <p:txBody>
          <a:bodyPr>
            <a:normAutofit fontScale="90000"/>
          </a:bodyPr>
          <a:lstStyle/>
          <a:p>
            <a:r>
              <a:rPr lang="en-US" sz="3100" b="1" dirty="0" smtClean="0"/>
              <a:t>What is </a:t>
            </a:r>
            <a:r>
              <a:rPr lang="en-US" sz="3100" b="1" dirty="0" err="1" smtClean="0"/>
              <a:t>Jr.FLL</a:t>
            </a:r>
            <a:r>
              <a:rPr lang="en-US" sz="3100" b="1" dirty="0" smtClean="0"/>
              <a:t>????</a:t>
            </a:r>
            <a:r>
              <a:rPr lang="en-US" b="1" dirty="0" smtClean="0"/>
              <a:t/>
            </a:r>
            <a:br>
              <a:rPr lang="en-US" b="1" dirty="0" smtClean="0"/>
            </a:br>
            <a:endParaRPr lang="en-US" b="1" dirty="0" smtClean="0"/>
          </a:p>
        </p:txBody>
      </p:sp>
      <p:sp>
        <p:nvSpPr>
          <p:cNvPr id="5123" name="Content Placeholder 6"/>
          <p:cNvSpPr>
            <a:spLocks noGrp="1"/>
          </p:cNvSpPr>
          <p:nvPr>
            <p:ph idx="1"/>
          </p:nvPr>
        </p:nvSpPr>
        <p:spPr>
          <a:xfrm>
            <a:off x="685800" y="1371600"/>
            <a:ext cx="8001000" cy="5029200"/>
          </a:xfrm>
        </p:spPr>
        <p:txBody>
          <a:bodyPr>
            <a:normAutofit/>
          </a:bodyPr>
          <a:lstStyle/>
          <a:p>
            <a:pPr>
              <a:defRPr/>
            </a:pPr>
            <a:r>
              <a:rPr lang="en-US" b="1" dirty="0" smtClean="0"/>
              <a:t>Children Ages 6-9 </a:t>
            </a:r>
          </a:p>
          <a:p>
            <a:pPr>
              <a:defRPr/>
            </a:pPr>
            <a:r>
              <a:rPr lang="en-US" b="1" dirty="0" smtClean="0"/>
              <a:t>Teams of 2-6 children</a:t>
            </a:r>
          </a:p>
          <a:p>
            <a:pPr>
              <a:defRPr/>
            </a:pPr>
            <a:r>
              <a:rPr lang="en-US" b="1" dirty="0" smtClean="0"/>
              <a:t>Season: August – June </a:t>
            </a:r>
          </a:p>
          <a:p>
            <a:pPr>
              <a:defRPr/>
            </a:pPr>
            <a:r>
              <a:rPr lang="en-US" b="1" dirty="0" smtClean="0"/>
              <a:t>Registration: August – April $50</a:t>
            </a:r>
          </a:p>
          <a:p>
            <a:pPr>
              <a:defRPr/>
            </a:pPr>
            <a:r>
              <a:rPr lang="en-US" b="1" dirty="0" smtClean="0"/>
              <a:t>Challenge theme introduced every year – created with topic experts from the field</a:t>
            </a:r>
          </a:p>
          <a:p>
            <a:pPr>
              <a:defRPr/>
            </a:pPr>
            <a:r>
              <a:rPr lang="en-US" b="1" dirty="0" smtClean="0"/>
              <a:t>LEGO model and </a:t>
            </a:r>
            <a:r>
              <a:rPr lang="en-US" b="1" i="1" dirty="0" smtClean="0"/>
              <a:t>Show Me </a:t>
            </a:r>
            <a:r>
              <a:rPr lang="en-US" b="1" dirty="0" smtClean="0"/>
              <a:t>poster </a:t>
            </a:r>
          </a:p>
          <a:p>
            <a:pPr>
              <a:defRPr/>
            </a:pPr>
            <a:r>
              <a:rPr lang="en-US" b="1" dirty="0" smtClean="0"/>
              <a:t>Events called Expo’s</a:t>
            </a:r>
            <a:endParaRPr lang="en-US" b="1" dirty="0"/>
          </a:p>
          <a:p>
            <a:pPr lvl="1">
              <a:defRPr/>
            </a:pPr>
            <a:r>
              <a:rPr lang="en-US" b="1" dirty="0" smtClean="0"/>
              <a:t>Events </a:t>
            </a:r>
            <a:r>
              <a:rPr lang="en-US" b="1" dirty="0"/>
              <a:t>are </a:t>
            </a:r>
            <a:r>
              <a:rPr lang="en-US" b="1" dirty="0" smtClean="0"/>
              <a:t>2-4 </a:t>
            </a:r>
            <a:r>
              <a:rPr lang="en-US" b="1" dirty="0"/>
              <a:t>hours long…That’s it</a:t>
            </a:r>
            <a:r>
              <a:rPr lang="en-US" b="1" dirty="0" smtClean="0"/>
              <a:t>!</a:t>
            </a:r>
          </a:p>
          <a:p>
            <a:pPr lvl="1">
              <a:defRPr/>
            </a:pPr>
            <a:r>
              <a:rPr lang="en-US" b="1" dirty="0" smtClean="0"/>
              <a:t>Unofficial events organized by community members in US/CAN</a:t>
            </a:r>
          </a:p>
          <a:p>
            <a:pPr lvl="1">
              <a:defRPr/>
            </a:pPr>
            <a:r>
              <a:rPr lang="en-US" b="1" dirty="0" smtClean="0"/>
              <a:t>Official Expos held by </a:t>
            </a:r>
            <a:r>
              <a:rPr lang="en-US" b="1" dirty="0" err="1" smtClean="0"/>
              <a:t>Jr.FLL</a:t>
            </a:r>
            <a:r>
              <a:rPr lang="en-US" b="1" dirty="0" smtClean="0"/>
              <a:t> Partners </a:t>
            </a:r>
          </a:p>
          <a:p>
            <a:pPr lvl="1"/>
            <a:endParaRPr lang="en-US" sz="2200" b="1" dirty="0"/>
          </a:p>
          <a:p>
            <a:pPr marL="0" indent="0">
              <a:buFont typeface="Wingdings" pitchFamily="2" charset="2"/>
              <a:buNone/>
              <a:defRPr/>
            </a:pPr>
            <a:endParaRPr lang="en-US" b="1" dirty="0" smtClean="0"/>
          </a:p>
        </p:txBody>
      </p:sp>
      <p:sp>
        <p:nvSpPr>
          <p:cNvPr id="5" name="Slide Number Placeholder 4"/>
          <p:cNvSpPr>
            <a:spLocks noGrp="1"/>
          </p:cNvSpPr>
          <p:nvPr>
            <p:ph type="sldNum" sz="quarter" idx="12"/>
          </p:nvPr>
        </p:nvSpPr>
        <p:spPr/>
        <p:txBody>
          <a:bodyPr/>
          <a:lstStyle/>
          <a:p>
            <a:pPr>
              <a:defRPr/>
            </a:pPr>
            <a:fld id="{96C8FA3F-2A70-40F0-A09C-62103F8FA66B}" type="slidenum">
              <a:rPr lang="en-US" smtClean="0"/>
              <a:pPr>
                <a:defRPr/>
              </a:pPr>
              <a:t>3</a:t>
            </a:fld>
            <a:endParaRPr lang="en-US" dirty="0"/>
          </a:p>
        </p:txBody>
      </p:sp>
    </p:spTree>
    <p:extLst>
      <p:ext uri="{BB962C8B-B14F-4D97-AF65-F5344CB8AC3E}">
        <p14:creationId xmlns:p14="http://schemas.microsoft.com/office/powerpoint/2010/main" val="9293914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b="1" dirty="0" smtClean="0"/>
              <a:t>Who? </a:t>
            </a:r>
          </a:p>
        </p:txBody>
      </p:sp>
      <p:sp>
        <p:nvSpPr>
          <p:cNvPr id="11267" name="Content Placeholder 5"/>
          <p:cNvSpPr>
            <a:spLocks noGrp="1"/>
          </p:cNvSpPr>
          <p:nvPr>
            <p:ph idx="1"/>
          </p:nvPr>
        </p:nvSpPr>
        <p:spPr>
          <a:xfrm>
            <a:off x="685800" y="1143000"/>
            <a:ext cx="7772400" cy="4876800"/>
          </a:xfrm>
        </p:spPr>
        <p:txBody>
          <a:bodyPr>
            <a:normAutofit fontScale="92500" lnSpcReduction="20000"/>
          </a:bodyPr>
          <a:lstStyle/>
          <a:p>
            <a:pPr marL="0" indent="0">
              <a:lnSpc>
                <a:spcPct val="120000"/>
              </a:lnSpc>
              <a:spcBef>
                <a:spcPts val="0"/>
              </a:spcBef>
              <a:buNone/>
            </a:pPr>
            <a:r>
              <a:rPr lang="en-US" sz="2600" b="1" dirty="0" smtClean="0"/>
              <a:t>Team Profile:</a:t>
            </a:r>
          </a:p>
          <a:p>
            <a:pPr marL="0">
              <a:lnSpc>
                <a:spcPct val="120000"/>
              </a:lnSpc>
              <a:spcBef>
                <a:spcPts val="0"/>
              </a:spcBef>
              <a:defRPr/>
            </a:pPr>
            <a:r>
              <a:rPr lang="en-US" sz="2200" b="1" dirty="0"/>
              <a:t>Home School </a:t>
            </a:r>
            <a:r>
              <a:rPr lang="en-US" sz="2200" b="1" dirty="0" smtClean="0"/>
              <a:t>Communities, After school Programs, Elementary School PTA’s, Libraries, Science Centers, Children’s Museums, Scouts, Community Centers</a:t>
            </a:r>
            <a:endParaRPr lang="en-US" sz="2200" b="1" dirty="0"/>
          </a:p>
          <a:p>
            <a:endParaRPr lang="en-US" sz="2200" b="1" dirty="0" smtClean="0"/>
          </a:p>
          <a:p>
            <a:pPr marL="0" indent="0">
              <a:buNone/>
            </a:pPr>
            <a:r>
              <a:rPr lang="en-US" sz="2600" b="1" dirty="0" smtClean="0"/>
              <a:t>Coach Profile: </a:t>
            </a:r>
            <a:endParaRPr lang="en-US" sz="2600" b="1" dirty="0"/>
          </a:p>
          <a:p>
            <a:r>
              <a:rPr lang="en-US" sz="2200" b="1" dirty="0" smtClean="0"/>
              <a:t>Parents, teachers, engineers, scientists, librarians, college students and scout leaders</a:t>
            </a:r>
          </a:p>
          <a:p>
            <a:endParaRPr lang="en-US" sz="2200" b="1" dirty="0"/>
          </a:p>
          <a:p>
            <a:pPr marL="0" indent="0">
              <a:buNone/>
            </a:pPr>
            <a:r>
              <a:rPr lang="en-US" sz="2600" b="1" dirty="0" smtClean="0"/>
              <a:t>Coach Responsibilities:</a:t>
            </a:r>
          </a:p>
          <a:p>
            <a:r>
              <a:rPr lang="en-US" sz="2200" b="1" dirty="0" smtClean="0"/>
              <a:t>Mentoring children</a:t>
            </a:r>
          </a:p>
          <a:p>
            <a:r>
              <a:rPr lang="en-US" sz="2200" b="1" dirty="0" smtClean="0"/>
              <a:t>Liaison with parents and community</a:t>
            </a:r>
          </a:p>
          <a:p>
            <a:r>
              <a:rPr lang="en-US" sz="2200" b="1" dirty="0" smtClean="0"/>
              <a:t>Set expectations for team</a:t>
            </a:r>
          </a:p>
          <a:p>
            <a:r>
              <a:rPr lang="en-US" sz="2200" b="1" dirty="0" smtClean="0"/>
              <a:t>Guide team with Core Values</a:t>
            </a:r>
          </a:p>
          <a:p>
            <a:endParaRPr lang="en-US" sz="1600" dirty="0"/>
          </a:p>
        </p:txBody>
      </p:sp>
      <p:sp>
        <p:nvSpPr>
          <p:cNvPr id="5" name="Slide Number Placeholder 4"/>
          <p:cNvSpPr>
            <a:spLocks noGrp="1"/>
          </p:cNvSpPr>
          <p:nvPr>
            <p:ph type="sldNum" sz="quarter" idx="12"/>
          </p:nvPr>
        </p:nvSpPr>
        <p:spPr/>
        <p:txBody>
          <a:bodyPr/>
          <a:lstStyle/>
          <a:p>
            <a:pPr>
              <a:defRPr/>
            </a:pPr>
            <a:fld id="{550D3064-5837-4E2C-948F-EF2A8E9A50D2}" type="slidenum">
              <a:rPr lang="en-US" smtClean="0"/>
              <a:pPr>
                <a:defRPr/>
              </a:pPr>
              <a:t>4</a:t>
            </a:fld>
            <a:endParaRPr lang="en-US"/>
          </a:p>
        </p:txBody>
      </p:sp>
    </p:spTree>
    <p:extLst>
      <p:ext uri="{BB962C8B-B14F-4D97-AF65-F5344CB8AC3E}">
        <p14:creationId xmlns:p14="http://schemas.microsoft.com/office/powerpoint/2010/main" val="39500367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b="1" dirty="0" err="1" smtClean="0"/>
              <a:t>Jr.FLL</a:t>
            </a:r>
            <a:r>
              <a:rPr lang="en-US" b="1" dirty="0" smtClean="0"/>
              <a:t> Core Values</a:t>
            </a:r>
          </a:p>
        </p:txBody>
      </p:sp>
      <p:sp>
        <p:nvSpPr>
          <p:cNvPr id="13315" name="Content Placeholder 2"/>
          <p:cNvSpPr>
            <a:spLocks noGrp="1"/>
          </p:cNvSpPr>
          <p:nvPr>
            <p:ph idx="1"/>
          </p:nvPr>
        </p:nvSpPr>
        <p:spPr>
          <a:xfrm>
            <a:off x="685800" y="1562100"/>
            <a:ext cx="7772400" cy="4305300"/>
          </a:xfrm>
        </p:spPr>
        <p:txBody>
          <a:bodyPr>
            <a:normAutofit fontScale="92500" lnSpcReduction="20000"/>
          </a:bodyPr>
          <a:lstStyle/>
          <a:p>
            <a:r>
              <a:rPr lang="en-US" sz="2200" b="1" dirty="0" smtClean="0"/>
              <a:t>We are a team.</a:t>
            </a:r>
          </a:p>
          <a:p>
            <a:pPr>
              <a:buFont typeface="Wingdings" pitchFamily="2" charset="2"/>
              <a:buNone/>
            </a:pPr>
            <a:endParaRPr lang="en-US" sz="2200" b="1" dirty="0" smtClean="0"/>
          </a:p>
          <a:p>
            <a:r>
              <a:rPr lang="en-US" sz="2200" b="1" dirty="0" smtClean="0"/>
              <a:t>We do the work. Our coaches and mentors help us learn, but we find the answers ourselves.</a:t>
            </a:r>
          </a:p>
          <a:p>
            <a:pPr>
              <a:buFont typeface="Wingdings" pitchFamily="2" charset="2"/>
              <a:buNone/>
            </a:pPr>
            <a:endParaRPr lang="en-US" sz="2200" b="1" dirty="0" smtClean="0"/>
          </a:p>
          <a:p>
            <a:r>
              <a:rPr lang="en-US" sz="2200" b="1" dirty="0" smtClean="0"/>
              <a:t>We share our experiences and discoveries with others.</a:t>
            </a:r>
          </a:p>
          <a:p>
            <a:pPr>
              <a:buFont typeface="Wingdings" pitchFamily="2" charset="2"/>
              <a:buNone/>
            </a:pPr>
            <a:endParaRPr lang="en-US" sz="2200" b="1" dirty="0" smtClean="0"/>
          </a:p>
          <a:p>
            <a:r>
              <a:rPr lang="en-US" sz="2200" b="1" dirty="0" smtClean="0"/>
              <a:t>We are helpful, kind, and show respect when we work, play, and share. We call this gracious professionalism.</a:t>
            </a:r>
          </a:p>
          <a:p>
            <a:pPr>
              <a:buFont typeface="Wingdings" pitchFamily="2" charset="2"/>
              <a:buNone/>
            </a:pPr>
            <a:endParaRPr lang="en-US" sz="2200" b="1" dirty="0" smtClean="0"/>
          </a:p>
          <a:p>
            <a:r>
              <a:rPr lang="en-US" sz="2200" b="1" dirty="0" smtClean="0"/>
              <a:t>We are all winners.</a:t>
            </a:r>
          </a:p>
          <a:p>
            <a:pPr>
              <a:buFont typeface="Wingdings" pitchFamily="2" charset="2"/>
              <a:buNone/>
            </a:pPr>
            <a:endParaRPr lang="en-US" sz="2200" b="1" dirty="0" smtClean="0"/>
          </a:p>
          <a:p>
            <a:r>
              <a:rPr lang="en-US" sz="2200" b="1" dirty="0" smtClean="0"/>
              <a:t>We have fun.</a:t>
            </a:r>
            <a:r>
              <a:rPr lang="en-US" dirty="0" smtClean="0"/>
              <a:t/>
            </a:r>
            <a:br>
              <a:rPr lang="en-US" dirty="0" smtClean="0"/>
            </a:br>
            <a:endParaRPr lang="en-US" dirty="0" smtClean="0"/>
          </a:p>
          <a:p>
            <a:endParaRPr lang="en-US" dirty="0" smtClean="0"/>
          </a:p>
        </p:txBody>
      </p:sp>
      <p:sp>
        <p:nvSpPr>
          <p:cNvPr id="4" name="Slide Number Placeholder 3"/>
          <p:cNvSpPr>
            <a:spLocks noGrp="1"/>
          </p:cNvSpPr>
          <p:nvPr>
            <p:ph type="sldNum" sz="quarter" idx="12"/>
          </p:nvPr>
        </p:nvSpPr>
        <p:spPr/>
        <p:txBody>
          <a:bodyPr/>
          <a:lstStyle/>
          <a:p>
            <a:pPr>
              <a:defRPr/>
            </a:pPr>
            <a:fld id="{14542E10-B004-4643-BD20-816D8BD00500}" type="slidenum">
              <a:rPr lang="en-US" smtClean="0"/>
              <a:pPr>
                <a:defRPr/>
              </a:pPr>
              <a:t>5</a:t>
            </a:fld>
            <a:endParaRPr lang="en-US"/>
          </a:p>
        </p:txBody>
      </p:sp>
    </p:spTree>
    <p:extLst>
      <p:ext uri="{BB962C8B-B14F-4D97-AF65-F5344CB8AC3E}">
        <p14:creationId xmlns:p14="http://schemas.microsoft.com/office/powerpoint/2010/main" val="25947952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Challenge</a:t>
            </a:r>
            <a:endParaRPr lang="en-US" b="1" dirty="0"/>
          </a:p>
        </p:txBody>
      </p:sp>
      <p:sp>
        <p:nvSpPr>
          <p:cNvPr id="3" name="Content Placeholder 2"/>
          <p:cNvSpPr>
            <a:spLocks noGrp="1"/>
          </p:cNvSpPr>
          <p:nvPr>
            <p:ph idx="1"/>
          </p:nvPr>
        </p:nvSpPr>
        <p:spPr/>
        <p:txBody>
          <a:bodyPr/>
          <a:lstStyle/>
          <a:p>
            <a:r>
              <a:rPr lang="en-US" dirty="0" smtClean="0"/>
              <a:t>Every year the </a:t>
            </a:r>
            <a:r>
              <a:rPr lang="en-US" dirty="0" err="1" smtClean="0"/>
              <a:t>Jr.FLL</a:t>
            </a:r>
            <a:r>
              <a:rPr lang="en-US" dirty="0" smtClean="0"/>
              <a:t> Program staff works with experts in the field to create a Challenge for teams to research</a:t>
            </a:r>
          </a:p>
          <a:p>
            <a:r>
              <a:rPr lang="en-US" dirty="0" smtClean="0"/>
              <a:t>The Challenge relates to an important real-world topic</a:t>
            </a:r>
          </a:p>
          <a:p>
            <a:r>
              <a:rPr lang="en-US" dirty="0" smtClean="0"/>
              <a:t>Past Challenges have been about: climate, transportation, food, seniors, and etc.</a:t>
            </a:r>
          </a:p>
          <a:p>
            <a:r>
              <a:rPr lang="en-US" dirty="0" smtClean="0"/>
              <a:t>Check out </a:t>
            </a:r>
            <a:r>
              <a:rPr lang="en-US" dirty="0" smtClean="0">
                <a:hlinkClick r:id="rId2"/>
              </a:rPr>
              <a:t>past Challenges </a:t>
            </a:r>
            <a:endParaRPr lang="en-US" dirty="0" smtClean="0"/>
          </a:p>
          <a:p>
            <a:r>
              <a:rPr lang="en-US" dirty="0" smtClean="0"/>
              <a:t>Teams research the Challenge theme and create a LEGO model and a </a:t>
            </a:r>
            <a:r>
              <a:rPr lang="en-US" i="1" dirty="0" smtClean="0"/>
              <a:t>Show Me </a:t>
            </a:r>
            <a:r>
              <a:rPr lang="en-US" dirty="0" smtClean="0"/>
              <a:t>poster </a:t>
            </a:r>
            <a:r>
              <a:rPr lang="en-US" dirty="0"/>
              <a:t>that represents their learning </a:t>
            </a:r>
          </a:p>
        </p:txBody>
      </p:sp>
      <p:sp>
        <p:nvSpPr>
          <p:cNvPr id="4" name="Slide Number Placeholder 3"/>
          <p:cNvSpPr>
            <a:spLocks noGrp="1"/>
          </p:cNvSpPr>
          <p:nvPr>
            <p:ph type="sldNum" sz="quarter" idx="12"/>
          </p:nvPr>
        </p:nvSpPr>
        <p:spPr/>
        <p:txBody>
          <a:bodyPr/>
          <a:lstStyle/>
          <a:p>
            <a:fld id="{84722DE4-05AD-4B40-B68B-E00FF644C08A}" type="slidenum">
              <a:rPr lang="en-US" smtClean="0"/>
              <a:t>6</a:t>
            </a:fld>
            <a:endParaRPr lang="en-US"/>
          </a:p>
        </p:txBody>
      </p:sp>
    </p:spTree>
    <p:extLst>
      <p:ext uri="{BB962C8B-B14F-4D97-AF65-F5344CB8AC3E}">
        <p14:creationId xmlns:p14="http://schemas.microsoft.com/office/powerpoint/2010/main" val="40999414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b="1" dirty="0" err="1" smtClean="0"/>
              <a:t>Jr.FLL</a:t>
            </a:r>
            <a:r>
              <a:rPr lang="en-US" b="1" dirty="0" smtClean="0"/>
              <a:t> Challenge Components</a:t>
            </a:r>
          </a:p>
        </p:txBody>
      </p:sp>
      <p:sp>
        <p:nvSpPr>
          <p:cNvPr id="3" name="Content Placeholder 2"/>
          <p:cNvSpPr>
            <a:spLocks noGrp="1"/>
          </p:cNvSpPr>
          <p:nvPr>
            <p:ph sz="half" idx="1"/>
          </p:nvPr>
        </p:nvSpPr>
        <p:spPr>
          <a:xfrm>
            <a:off x="685800" y="1371600"/>
            <a:ext cx="4114800" cy="5334000"/>
          </a:xfrm>
        </p:spPr>
        <p:txBody>
          <a:bodyPr>
            <a:normAutofit/>
          </a:bodyPr>
          <a:lstStyle/>
          <a:p>
            <a:pPr marL="0" indent="0">
              <a:buFont typeface="Wingdings" pitchFamily="2" charset="2"/>
              <a:buNone/>
              <a:defRPr/>
            </a:pPr>
            <a:r>
              <a:rPr lang="en-US" b="1" u="sng" dirty="0" smtClean="0"/>
              <a:t>Model</a:t>
            </a:r>
          </a:p>
          <a:p>
            <a:pPr marL="0" indent="0">
              <a:buFont typeface="Wingdings" pitchFamily="2" charset="2"/>
              <a:buNone/>
              <a:defRPr/>
            </a:pPr>
            <a:r>
              <a:rPr lang="en-US" sz="2000" b="1" dirty="0" smtClean="0"/>
              <a:t>Must:</a:t>
            </a:r>
          </a:p>
          <a:p>
            <a:pPr>
              <a:defRPr/>
            </a:pPr>
            <a:r>
              <a:rPr lang="en-US" sz="2000" b="1" dirty="0" smtClean="0"/>
              <a:t>Be constructed of only LEGO elements</a:t>
            </a:r>
          </a:p>
          <a:p>
            <a:pPr>
              <a:defRPr/>
            </a:pPr>
            <a:r>
              <a:rPr lang="en-US" sz="2000" b="1" dirty="0" smtClean="0"/>
              <a:t>Fits within a 15” X 15” footprint (teams usually use a LEGO XL Base Plate)</a:t>
            </a:r>
          </a:p>
          <a:p>
            <a:pPr>
              <a:defRPr/>
            </a:pPr>
            <a:r>
              <a:rPr lang="en-US" sz="2000" b="1" dirty="0"/>
              <a:t>H</a:t>
            </a:r>
            <a:r>
              <a:rPr lang="en-US" sz="2000" b="1" dirty="0" smtClean="0"/>
              <a:t>ave at least one motorized piece</a:t>
            </a:r>
          </a:p>
          <a:p>
            <a:pPr>
              <a:defRPr/>
            </a:pPr>
            <a:r>
              <a:rPr lang="en-US" sz="2000" b="1" dirty="0" smtClean="0"/>
              <a:t>Have at least one simple machine</a:t>
            </a:r>
          </a:p>
          <a:p>
            <a:pPr>
              <a:defRPr/>
            </a:pPr>
            <a:r>
              <a:rPr lang="en-US" sz="2000" b="1" dirty="0" smtClean="0"/>
              <a:t>Based on the Challenge directions provided in the </a:t>
            </a:r>
            <a:r>
              <a:rPr lang="en-US" sz="2000" b="1" dirty="0" err="1" smtClean="0"/>
              <a:t>Jr.FLL</a:t>
            </a:r>
            <a:r>
              <a:rPr lang="en-US" sz="2000" b="1" dirty="0" smtClean="0"/>
              <a:t> Challenge Document</a:t>
            </a:r>
          </a:p>
          <a:p>
            <a:pPr>
              <a:defRPr/>
            </a:pPr>
            <a:endParaRPr lang="en-US" sz="1600" dirty="0" smtClean="0"/>
          </a:p>
          <a:p>
            <a:pPr marL="0" indent="0">
              <a:buFont typeface="Wingdings" pitchFamily="2" charset="2"/>
              <a:buNone/>
              <a:defRPr/>
            </a:pPr>
            <a:endParaRPr lang="en-US" sz="2000" b="1" dirty="0"/>
          </a:p>
        </p:txBody>
      </p:sp>
      <p:sp>
        <p:nvSpPr>
          <p:cNvPr id="5" name="Slide Number Placeholder 4"/>
          <p:cNvSpPr>
            <a:spLocks noGrp="1"/>
          </p:cNvSpPr>
          <p:nvPr>
            <p:ph type="sldNum" sz="quarter" idx="12"/>
          </p:nvPr>
        </p:nvSpPr>
        <p:spPr/>
        <p:txBody>
          <a:bodyPr/>
          <a:lstStyle/>
          <a:p>
            <a:pPr>
              <a:defRPr/>
            </a:pPr>
            <a:fld id="{A6204B79-25C3-4202-B6E2-41419A054B87}" type="slidenum">
              <a:rPr lang="en-US" smtClean="0"/>
              <a:pPr>
                <a:defRPr/>
              </a:pPr>
              <a:t>7</a:t>
            </a:fld>
            <a:endParaRPr lang="en-US" dirty="0"/>
          </a:p>
        </p:txBody>
      </p:sp>
      <p:pic>
        <p:nvPicPr>
          <p:cNvPr id="17414" name="Picture 3" descr="C:\Documents and Settings\dchism\Desktop\Jr.FLL Model pics\Las Vegas 2009 20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2218346"/>
            <a:ext cx="4121063" cy="2844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019982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84722DE4-05AD-4B40-B68B-E00FF644C08A}" type="slidenum">
              <a:rPr lang="en-US" smtClean="0"/>
              <a:t>8</a:t>
            </a:fld>
            <a:endParaRPr lang="en-US"/>
          </a:p>
        </p:txBody>
      </p:sp>
      <p:sp>
        <p:nvSpPr>
          <p:cNvPr id="2" name="Title 1"/>
          <p:cNvSpPr>
            <a:spLocks noGrp="1"/>
          </p:cNvSpPr>
          <p:nvPr>
            <p:ph type="title" idx="4294967295"/>
          </p:nvPr>
        </p:nvSpPr>
        <p:spPr>
          <a:xfrm>
            <a:off x="0" y="0"/>
            <a:ext cx="7696200" cy="914400"/>
          </a:xfrm>
        </p:spPr>
        <p:txBody>
          <a:bodyPr/>
          <a:lstStyle/>
          <a:p>
            <a:r>
              <a:rPr lang="en-US" b="1" dirty="0" smtClean="0"/>
              <a:t>LEGO Model Example</a:t>
            </a:r>
            <a:endParaRPr lang="en-US" b="1"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0" y="990600"/>
            <a:ext cx="8173157" cy="5486400"/>
          </a:xfrm>
          <a:prstGeom prst="rect">
            <a:avLst/>
          </a:prstGeom>
        </p:spPr>
      </p:pic>
    </p:spTree>
    <p:extLst>
      <p:ext uri="{BB962C8B-B14F-4D97-AF65-F5344CB8AC3E}">
        <p14:creationId xmlns:p14="http://schemas.microsoft.com/office/powerpoint/2010/main" val="33204744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4722DE4-05AD-4B40-B68B-E00FF644C08A}" type="slidenum">
              <a:rPr lang="en-US" smtClean="0"/>
              <a:t>9</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1571625"/>
            <a:ext cx="8229600" cy="4629150"/>
          </a:xfrm>
          <a:prstGeom prst="rect">
            <a:avLst/>
          </a:prstGeom>
        </p:spPr>
      </p:pic>
      <p:sp>
        <p:nvSpPr>
          <p:cNvPr id="6" name="TextBox 5"/>
          <p:cNvSpPr txBox="1"/>
          <p:nvPr/>
        </p:nvSpPr>
        <p:spPr>
          <a:xfrm>
            <a:off x="6019800" y="6248400"/>
            <a:ext cx="2590800" cy="369332"/>
          </a:xfrm>
          <a:prstGeom prst="rect">
            <a:avLst/>
          </a:prstGeom>
          <a:noFill/>
        </p:spPr>
        <p:txBody>
          <a:bodyPr wrap="square" rtlCol="0">
            <a:spAutoFit/>
          </a:bodyPr>
          <a:lstStyle/>
          <a:p>
            <a:r>
              <a:rPr lang="en-US" b="1" dirty="0" smtClean="0"/>
              <a:t>Motorized  component</a:t>
            </a:r>
            <a:endParaRPr lang="en-US" b="1" dirty="0"/>
          </a:p>
        </p:txBody>
      </p:sp>
      <p:cxnSp>
        <p:nvCxnSpPr>
          <p:cNvPr id="8" name="Straight Arrow Connector 7"/>
          <p:cNvCxnSpPr/>
          <p:nvPr/>
        </p:nvCxnSpPr>
        <p:spPr>
          <a:xfrm flipH="1" flipV="1">
            <a:off x="6172200" y="5410200"/>
            <a:ext cx="685800" cy="8382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6" idx="0"/>
          </p:cNvCxnSpPr>
          <p:nvPr/>
        </p:nvCxnSpPr>
        <p:spPr>
          <a:xfrm flipV="1">
            <a:off x="7315200" y="5486400"/>
            <a:ext cx="533400" cy="7620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914400" y="3886200"/>
            <a:ext cx="2209800" cy="646331"/>
          </a:xfrm>
          <a:prstGeom prst="rect">
            <a:avLst/>
          </a:prstGeom>
          <a:noFill/>
        </p:spPr>
        <p:txBody>
          <a:bodyPr wrap="square" rtlCol="0">
            <a:spAutoFit/>
          </a:bodyPr>
          <a:lstStyle/>
          <a:p>
            <a:r>
              <a:rPr lang="en-US" b="1" dirty="0" smtClean="0"/>
              <a:t>Simple Machine - pulley</a:t>
            </a:r>
            <a:endParaRPr lang="en-US" b="1" dirty="0"/>
          </a:p>
        </p:txBody>
      </p:sp>
      <p:cxnSp>
        <p:nvCxnSpPr>
          <p:cNvPr id="13" name="Straight Arrow Connector 12"/>
          <p:cNvCxnSpPr/>
          <p:nvPr/>
        </p:nvCxnSpPr>
        <p:spPr>
          <a:xfrm flipV="1">
            <a:off x="2743200" y="3886200"/>
            <a:ext cx="1295400" cy="32316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2743200" y="2667000"/>
            <a:ext cx="1676400" cy="138078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4001022" y="1685581"/>
            <a:ext cx="2057400" cy="646331"/>
          </a:xfrm>
          <a:prstGeom prst="rect">
            <a:avLst/>
          </a:prstGeom>
          <a:noFill/>
        </p:spPr>
        <p:txBody>
          <a:bodyPr wrap="square" rtlCol="0">
            <a:spAutoFit/>
          </a:bodyPr>
          <a:lstStyle/>
          <a:p>
            <a:r>
              <a:rPr lang="en-US" b="1" dirty="0" smtClean="0"/>
              <a:t>Simple </a:t>
            </a:r>
            <a:r>
              <a:rPr lang="en-US" b="1" dirty="0"/>
              <a:t>M</a:t>
            </a:r>
            <a:r>
              <a:rPr lang="en-US" b="1" dirty="0" smtClean="0"/>
              <a:t>achine – wheel and axle </a:t>
            </a:r>
            <a:endParaRPr lang="en-US" b="1" dirty="0"/>
          </a:p>
        </p:txBody>
      </p:sp>
      <p:sp>
        <p:nvSpPr>
          <p:cNvPr id="20" name="TextBox 19"/>
          <p:cNvSpPr txBox="1"/>
          <p:nvPr/>
        </p:nvSpPr>
        <p:spPr>
          <a:xfrm>
            <a:off x="1524000" y="256784"/>
            <a:ext cx="5791200" cy="954107"/>
          </a:xfrm>
          <a:prstGeom prst="rect">
            <a:avLst/>
          </a:prstGeom>
          <a:noFill/>
        </p:spPr>
        <p:txBody>
          <a:bodyPr wrap="square" rtlCol="0">
            <a:spAutoFit/>
          </a:bodyPr>
          <a:lstStyle/>
          <a:p>
            <a:pPr algn="ctr"/>
            <a:r>
              <a:rPr lang="en-US" sz="2800" b="1" dirty="0" smtClean="0"/>
              <a:t>At least one motorized component and one </a:t>
            </a:r>
            <a:r>
              <a:rPr lang="en-US" sz="2800" b="1" dirty="0"/>
              <a:t>S</a:t>
            </a:r>
            <a:r>
              <a:rPr lang="en-US" sz="2800" b="1" dirty="0" smtClean="0"/>
              <a:t>imple Machine</a:t>
            </a:r>
            <a:endParaRPr lang="en-US" sz="2800" b="1" dirty="0"/>
          </a:p>
        </p:txBody>
      </p:sp>
      <p:cxnSp>
        <p:nvCxnSpPr>
          <p:cNvPr id="22" name="Straight Arrow Connector 21"/>
          <p:cNvCxnSpPr/>
          <p:nvPr/>
        </p:nvCxnSpPr>
        <p:spPr>
          <a:xfrm>
            <a:off x="5601222" y="2133600"/>
            <a:ext cx="457200" cy="6096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0765843"/>
      </p:ext>
    </p:extLst>
  </p:cSld>
  <p:clrMapOvr>
    <a:masterClrMapping/>
  </p:clrMapOvr>
  <p:timing>
    <p:tnLst>
      <p:par>
        <p:cTn id="1" dur="indefinite" restart="never" nodeType="tmRoot"/>
      </p:par>
    </p:tnLst>
  </p:timing>
</p:sld>
</file>

<file path=ppt/theme/theme1.xml><?xml version="1.0" encoding="utf-8"?>
<a:theme xmlns:a="http://schemas.openxmlformats.org/drawingml/2006/main" name="4 color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4 color theme</Template>
  <TotalTime>2353</TotalTime>
  <Words>1502</Words>
  <Application>Microsoft Office PowerPoint</Application>
  <PresentationFormat>On-screen Show (4:3)</PresentationFormat>
  <Paragraphs>250</Paragraphs>
  <Slides>25</Slides>
  <Notes>8</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4 color theme</vt:lpstr>
      <vt:lpstr>Junior FIRST® LEGO® League (Jr.FLL®)</vt:lpstr>
      <vt:lpstr>What is Jr.FLL?</vt:lpstr>
      <vt:lpstr>What is Jr.FLL???? </vt:lpstr>
      <vt:lpstr>Who? </vt:lpstr>
      <vt:lpstr>Jr.FLL Core Values</vt:lpstr>
      <vt:lpstr>The Challenge</vt:lpstr>
      <vt:lpstr>Jr.FLL Challenge Components</vt:lpstr>
      <vt:lpstr>LEGO Model Example</vt:lpstr>
      <vt:lpstr>PowerPoint Presentation</vt:lpstr>
      <vt:lpstr>PowerPoint Presentation</vt:lpstr>
      <vt:lpstr>Show Me Poster</vt:lpstr>
      <vt:lpstr>Jr.FLL Seasons</vt:lpstr>
      <vt:lpstr>PowerPoint Presentation</vt:lpstr>
      <vt:lpstr>Let’s take a closer look at each step…..</vt:lpstr>
      <vt:lpstr>1. Register Teams</vt:lpstr>
      <vt:lpstr>2. Download Challenge Materials</vt:lpstr>
      <vt:lpstr>Challenge Materials</vt:lpstr>
      <vt:lpstr>Prepare Team Materials</vt:lpstr>
      <vt:lpstr>3. Begin the Season</vt:lpstr>
      <vt:lpstr>4. Attend an Expo</vt:lpstr>
      <vt:lpstr>Optional: Online Showcase</vt:lpstr>
      <vt:lpstr>Resources</vt:lpstr>
      <vt:lpstr>Websites</vt:lpstr>
      <vt:lpstr>Support</vt:lpstr>
      <vt:lpstr>THANK YOU for supporting Jr.FLL!!!!</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Junior FIRST® LEGO® League (Jr.FLL)</dc:title>
  <dc:creator>Kristen MacCulloch</dc:creator>
  <cp:lastModifiedBy>Lindsay Frazier</cp:lastModifiedBy>
  <cp:revision>172</cp:revision>
  <dcterms:created xsi:type="dcterms:W3CDTF">2011-06-06T19:33:50Z</dcterms:created>
  <dcterms:modified xsi:type="dcterms:W3CDTF">2014-01-23T17:55:36Z</dcterms:modified>
</cp:coreProperties>
</file>